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xml" ContentType="application/inkml+xml"/>
  <Override PartName="/ppt/notesSlides/notesSlide6.xml" ContentType="application/vnd.openxmlformats-officedocument.presentationml.notesSlide+xml"/>
  <Override PartName="/ppt/ink/ink2.xml" ContentType="application/inkml+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ink/ink3.xml" ContentType="application/inkml+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ink/ink4.xml" ContentType="application/inkml+xml"/>
  <Override PartName="/ppt/notesSlides/notesSlide21.xml" ContentType="application/vnd.openxmlformats-officedocument.presentationml.notesSlide+xml"/>
  <Override PartName="/ppt/ink/ink5.xml" ContentType="application/inkml+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ink/ink6.xml" ContentType="application/inkml+xml"/>
  <Override PartName="/ppt/notesSlides/notesSlide24.xml" ContentType="application/vnd.openxmlformats-officedocument.presentationml.notesSlide+xml"/>
  <Override PartName="/ppt/ink/ink7.xml" ContentType="application/inkml+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ink/ink8.xml" ContentType="application/inkml+xml"/>
  <Override PartName="/ppt/notesSlides/notesSlide27.xml" ContentType="application/vnd.openxmlformats-officedocument.presentationml.notesSlide+xml"/>
  <Override PartName="/ppt/ink/ink9.xml" ContentType="application/inkml+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448" r:id="rId2"/>
    <p:sldId id="398" r:id="rId3"/>
    <p:sldId id="467" r:id="rId4"/>
    <p:sldId id="468" r:id="rId5"/>
    <p:sldId id="462" r:id="rId6"/>
    <p:sldId id="329" r:id="rId7"/>
    <p:sldId id="461" r:id="rId8"/>
    <p:sldId id="426" r:id="rId9"/>
    <p:sldId id="449" r:id="rId10"/>
    <p:sldId id="450" r:id="rId11"/>
    <p:sldId id="451" r:id="rId12"/>
    <p:sldId id="452" r:id="rId13"/>
    <p:sldId id="453" r:id="rId14"/>
    <p:sldId id="454" r:id="rId15"/>
    <p:sldId id="455" r:id="rId16"/>
    <p:sldId id="404" r:id="rId17"/>
    <p:sldId id="469" r:id="rId18"/>
    <p:sldId id="457" r:id="rId19"/>
    <p:sldId id="470" r:id="rId20"/>
    <p:sldId id="412" r:id="rId21"/>
    <p:sldId id="456" r:id="rId22"/>
    <p:sldId id="475" r:id="rId23"/>
    <p:sldId id="472" r:id="rId24"/>
    <p:sldId id="471" r:id="rId25"/>
    <p:sldId id="476" r:id="rId26"/>
    <p:sldId id="424" r:id="rId27"/>
    <p:sldId id="368" r:id="rId28"/>
    <p:sldId id="419" r:id="rId29"/>
    <p:sldId id="418" r:id="rId30"/>
    <p:sldId id="425" r:id="rId31"/>
    <p:sldId id="342" r:id="rId32"/>
    <p:sldId id="420" r:id="rId33"/>
    <p:sldId id="421" r:id="rId34"/>
  </p:sldIdLst>
  <p:sldSz cx="9144000" cy="6858000" type="screen4x3"/>
  <p:notesSz cx="6985000" cy="9271000"/>
  <p:custShowLst>
    <p:custShow name="For screen" id="0">
      <p:sldLst>
        <p:sld r:id="rId2"/>
        <p:sld r:id="rId3"/>
        <p:sld r:id="rId4"/>
        <p:sld r:id="rId5"/>
        <p:sld r:id="rId6"/>
        <p:sld r:id="rId7"/>
        <p:sld r:id="rId8"/>
        <p:sld r:id="rId9"/>
        <p:sld r:id="rId10"/>
        <p:sld r:id="rId11"/>
        <p:sld r:id="rId12"/>
        <p:sld r:id="rId13"/>
        <p:sld r:id="rId14"/>
        <p:sld r:id="rId15"/>
        <p:sld r:id="rId16"/>
        <p:sld r:id="rId17"/>
        <p:sld r:id="rId18"/>
        <p:sld r:id="rId19"/>
        <p:sld r:id="rId20"/>
        <p:sld r:id="rId21"/>
        <p:sld r:id="rId22"/>
        <p:sld r:id="rId24"/>
        <p:sld r:id="rId25"/>
        <p:sld r:id="rId27"/>
        <p:sld r:id="rId28"/>
        <p:sld r:id="rId29"/>
        <p:sld r:id="rId30"/>
        <p:sld r:id="rId31"/>
        <p:sld r:id="rId32"/>
        <p:sld r:id="rId33"/>
        <p:sld r:id="rId34"/>
      </p:sldLst>
    </p:custShow>
    <p:custShow name="For printing" id="1">
      <p:sldLst>
        <p:sld r:id="rId2"/>
        <p:sld r:id="rId4"/>
        <p:sld r:id="rId5"/>
        <p:sld r:id="rId6"/>
        <p:sld r:id="rId7"/>
        <p:sld r:id="rId8"/>
        <p:sld r:id="rId9"/>
        <p:sld r:id="rId17"/>
        <p:sld r:id="rId18"/>
        <p:sld r:id="rId19"/>
        <p:sld r:id="rId21"/>
        <p:sld r:id="rId23"/>
        <p:sld r:id="rId24"/>
        <p:sld r:id="rId26"/>
        <p:sld r:id="rId28"/>
        <p:sld r:id="rId29"/>
        <p:sld r:id="rId30"/>
        <p:sld r:id="rId31"/>
        <p:sld r:id="rId32"/>
        <p:sld r:id="rId33"/>
        <p:sld r:id="rId34"/>
      </p:sldLst>
    </p:custShow>
  </p:custShowLst>
  <p:defaultTextStyle>
    <a:defPPr>
      <a:defRPr lang="en-US"/>
    </a:defPPr>
    <a:lvl1pPr algn="ctr" rtl="0" eaLnBrk="0" fontAlgn="base" hangingPunct="0">
      <a:spcBef>
        <a:spcPct val="50000"/>
      </a:spcBef>
      <a:spcAft>
        <a:spcPct val="0"/>
      </a:spcAft>
      <a:defRPr kern="1200">
        <a:solidFill>
          <a:schemeClr val="tx1"/>
        </a:solidFill>
        <a:latin typeface="Times New Roman" pitchFamily="18" charset="0"/>
        <a:ea typeface="ＭＳ Ｐゴシック" pitchFamily="-80" charset="-128"/>
        <a:cs typeface="+mn-cs"/>
      </a:defRPr>
    </a:lvl1pPr>
    <a:lvl2pPr marL="457200" algn="ctr" rtl="0" eaLnBrk="0" fontAlgn="base" hangingPunct="0">
      <a:spcBef>
        <a:spcPct val="50000"/>
      </a:spcBef>
      <a:spcAft>
        <a:spcPct val="0"/>
      </a:spcAft>
      <a:defRPr kern="1200">
        <a:solidFill>
          <a:schemeClr val="tx1"/>
        </a:solidFill>
        <a:latin typeface="Times New Roman" pitchFamily="18" charset="0"/>
        <a:ea typeface="ＭＳ Ｐゴシック" pitchFamily="-80" charset="-128"/>
        <a:cs typeface="+mn-cs"/>
      </a:defRPr>
    </a:lvl2pPr>
    <a:lvl3pPr marL="914400" algn="ctr" rtl="0" eaLnBrk="0" fontAlgn="base" hangingPunct="0">
      <a:spcBef>
        <a:spcPct val="50000"/>
      </a:spcBef>
      <a:spcAft>
        <a:spcPct val="0"/>
      </a:spcAft>
      <a:defRPr kern="1200">
        <a:solidFill>
          <a:schemeClr val="tx1"/>
        </a:solidFill>
        <a:latin typeface="Times New Roman" pitchFamily="18" charset="0"/>
        <a:ea typeface="ＭＳ Ｐゴシック" pitchFamily="-80" charset="-128"/>
        <a:cs typeface="+mn-cs"/>
      </a:defRPr>
    </a:lvl3pPr>
    <a:lvl4pPr marL="1371600" algn="ctr" rtl="0" eaLnBrk="0" fontAlgn="base" hangingPunct="0">
      <a:spcBef>
        <a:spcPct val="50000"/>
      </a:spcBef>
      <a:spcAft>
        <a:spcPct val="0"/>
      </a:spcAft>
      <a:defRPr kern="1200">
        <a:solidFill>
          <a:schemeClr val="tx1"/>
        </a:solidFill>
        <a:latin typeface="Times New Roman" pitchFamily="18" charset="0"/>
        <a:ea typeface="ＭＳ Ｐゴシック" pitchFamily="-80" charset="-128"/>
        <a:cs typeface="+mn-cs"/>
      </a:defRPr>
    </a:lvl4pPr>
    <a:lvl5pPr marL="1828800" algn="ctr" rtl="0" eaLnBrk="0" fontAlgn="base" hangingPunct="0">
      <a:spcBef>
        <a:spcPct val="50000"/>
      </a:spcBef>
      <a:spcAft>
        <a:spcPct val="0"/>
      </a:spcAft>
      <a:defRPr kern="1200">
        <a:solidFill>
          <a:schemeClr val="tx1"/>
        </a:solidFill>
        <a:latin typeface="Times New Roman" pitchFamily="18" charset="0"/>
        <a:ea typeface="ＭＳ Ｐゴシック" pitchFamily="-80" charset="-128"/>
        <a:cs typeface="+mn-cs"/>
      </a:defRPr>
    </a:lvl5pPr>
    <a:lvl6pPr marL="2286000" algn="l" defTabSz="914400" rtl="0" eaLnBrk="1" latinLnBrk="0" hangingPunct="1">
      <a:defRPr kern="1200">
        <a:solidFill>
          <a:schemeClr val="tx1"/>
        </a:solidFill>
        <a:latin typeface="Times New Roman" pitchFamily="18" charset="0"/>
        <a:ea typeface="ＭＳ Ｐゴシック" pitchFamily="-80" charset="-128"/>
        <a:cs typeface="+mn-cs"/>
      </a:defRPr>
    </a:lvl6pPr>
    <a:lvl7pPr marL="2743200" algn="l" defTabSz="914400" rtl="0" eaLnBrk="1" latinLnBrk="0" hangingPunct="1">
      <a:defRPr kern="1200">
        <a:solidFill>
          <a:schemeClr val="tx1"/>
        </a:solidFill>
        <a:latin typeface="Times New Roman" pitchFamily="18" charset="0"/>
        <a:ea typeface="ＭＳ Ｐゴシック" pitchFamily="-80" charset="-128"/>
        <a:cs typeface="+mn-cs"/>
      </a:defRPr>
    </a:lvl7pPr>
    <a:lvl8pPr marL="3200400" algn="l" defTabSz="914400" rtl="0" eaLnBrk="1" latinLnBrk="0" hangingPunct="1">
      <a:defRPr kern="1200">
        <a:solidFill>
          <a:schemeClr val="tx1"/>
        </a:solidFill>
        <a:latin typeface="Times New Roman" pitchFamily="18" charset="0"/>
        <a:ea typeface="ＭＳ Ｐゴシック" pitchFamily="-80" charset="-128"/>
        <a:cs typeface="+mn-cs"/>
      </a:defRPr>
    </a:lvl8pPr>
    <a:lvl9pPr marL="3657600" algn="l" defTabSz="914400" rtl="0" eaLnBrk="1" latinLnBrk="0" hangingPunct="1">
      <a:defRPr kern="1200">
        <a:solidFill>
          <a:schemeClr val="tx1"/>
        </a:solidFill>
        <a:latin typeface="Times New Roman" pitchFamily="18" charset="0"/>
        <a:ea typeface="ＭＳ Ｐゴシック" pitchFamily="-8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0">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020A"/>
    <a:srgbClr val="06A407"/>
    <a:srgbClr val="0900FF"/>
    <a:srgbClr val="72520A"/>
    <a:srgbClr val="E3E05C"/>
    <a:srgbClr val="400663"/>
    <a:srgbClr val="890B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421" autoAdjust="0"/>
  </p:normalViewPr>
  <p:slideViewPr>
    <p:cSldViewPr>
      <p:cViewPr varScale="1">
        <p:scale>
          <a:sx n="64" d="100"/>
          <a:sy n="64" d="100"/>
        </p:scale>
        <p:origin x="61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20"/>
    </p:cViewPr>
  </p:sorterViewPr>
  <p:notesViewPr>
    <p:cSldViewPr>
      <p:cViewPr varScale="1">
        <p:scale>
          <a:sx n="80" d="100"/>
          <a:sy n="80" d="100"/>
        </p:scale>
        <p:origin x="-2058" y="-84"/>
      </p:cViewPr>
      <p:guideLst>
        <p:guide orient="horz" pos="2920"/>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0450" name="Rectangle 2"/>
          <p:cNvSpPr>
            <a:spLocks noGrp="1" noChangeArrowheads="1"/>
          </p:cNvSpPr>
          <p:nvPr>
            <p:ph type="hdr" sz="quarter"/>
          </p:nvPr>
        </p:nvSpPr>
        <p:spPr bwMode="auto">
          <a:xfrm>
            <a:off x="0" y="0"/>
            <a:ext cx="3027363"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t" anchorCtr="0" compatLnSpc="1">
            <a:prstTxWarp prst="textNoShape">
              <a:avLst/>
            </a:prstTxWarp>
            <a:spAutoFit/>
          </a:bodyPr>
          <a:lstStyle>
            <a:lvl1pPr algn="l">
              <a:defRPr sz="1200" smtClean="0"/>
            </a:lvl1pPr>
          </a:lstStyle>
          <a:p>
            <a:pPr>
              <a:defRPr/>
            </a:pPr>
            <a:endParaRPr lang="en-US"/>
          </a:p>
        </p:txBody>
      </p:sp>
      <p:sp>
        <p:nvSpPr>
          <p:cNvPr id="360451" name="Rectangle 3"/>
          <p:cNvSpPr>
            <a:spLocks noGrp="1" noChangeArrowheads="1"/>
          </p:cNvSpPr>
          <p:nvPr>
            <p:ph type="dt" sz="quarter" idx="1"/>
          </p:nvPr>
        </p:nvSpPr>
        <p:spPr bwMode="auto">
          <a:xfrm>
            <a:off x="3957638" y="0"/>
            <a:ext cx="3027362"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t" anchorCtr="0" compatLnSpc="1">
            <a:prstTxWarp prst="textNoShape">
              <a:avLst/>
            </a:prstTxWarp>
            <a:spAutoFit/>
          </a:bodyPr>
          <a:lstStyle>
            <a:lvl1pPr algn="r">
              <a:defRPr sz="1200" smtClean="0"/>
            </a:lvl1pPr>
          </a:lstStyle>
          <a:p>
            <a:pPr>
              <a:defRPr/>
            </a:pPr>
            <a:endParaRPr lang="en-US"/>
          </a:p>
        </p:txBody>
      </p:sp>
      <p:sp>
        <p:nvSpPr>
          <p:cNvPr id="360452" name="Rectangle 4"/>
          <p:cNvSpPr>
            <a:spLocks noGrp="1" noChangeArrowheads="1"/>
          </p:cNvSpPr>
          <p:nvPr>
            <p:ph type="ftr" sz="quarter" idx="2"/>
          </p:nvPr>
        </p:nvSpPr>
        <p:spPr bwMode="auto">
          <a:xfrm>
            <a:off x="0" y="8993188"/>
            <a:ext cx="3027363"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b" anchorCtr="0" compatLnSpc="1">
            <a:prstTxWarp prst="textNoShape">
              <a:avLst/>
            </a:prstTxWarp>
            <a:spAutoFit/>
          </a:bodyPr>
          <a:lstStyle>
            <a:lvl1pPr algn="l">
              <a:defRPr sz="1200" smtClean="0"/>
            </a:lvl1pPr>
          </a:lstStyle>
          <a:p>
            <a:pPr>
              <a:defRPr/>
            </a:pPr>
            <a:endParaRPr lang="en-US"/>
          </a:p>
        </p:txBody>
      </p:sp>
      <p:sp>
        <p:nvSpPr>
          <p:cNvPr id="360453" name="Rectangle 5"/>
          <p:cNvSpPr>
            <a:spLocks noGrp="1" noChangeArrowheads="1"/>
          </p:cNvSpPr>
          <p:nvPr>
            <p:ph type="sldNum" sz="quarter" idx="3"/>
          </p:nvPr>
        </p:nvSpPr>
        <p:spPr bwMode="auto">
          <a:xfrm>
            <a:off x="3957638" y="8993188"/>
            <a:ext cx="3027362"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b" anchorCtr="0" compatLnSpc="1">
            <a:prstTxWarp prst="textNoShape">
              <a:avLst/>
            </a:prstTxWarp>
            <a:spAutoFit/>
          </a:bodyPr>
          <a:lstStyle>
            <a:lvl1pPr algn="r">
              <a:defRPr sz="1200" smtClean="0"/>
            </a:lvl1pPr>
          </a:lstStyle>
          <a:p>
            <a:pPr>
              <a:defRPr/>
            </a:pPr>
            <a:fld id="{482A086E-5052-483E-9CD0-3471F969397B}" type="slidenum">
              <a:rPr lang="en-US"/>
              <a:pPr>
                <a:defRPr/>
              </a:pPr>
              <a:t>‹#›</a:t>
            </a:fld>
            <a:endParaRPr lang="en-US"/>
          </a:p>
        </p:txBody>
      </p:sp>
    </p:spTree>
    <p:extLst>
      <p:ext uri="{BB962C8B-B14F-4D97-AF65-F5344CB8AC3E}">
        <p14:creationId xmlns:p14="http://schemas.microsoft.com/office/powerpoint/2010/main" val="134970852"/>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11-29T20:41:42.223"/>
    </inkml:context>
    <inkml:brush xml:id="br0">
      <inkml:brushProperty name="width" value="0.05292" units="cm"/>
      <inkml:brushProperty name="height" value="0.05292" units="cm"/>
      <inkml:brushProperty name="color" value="#FF0000"/>
    </inkml:brush>
  </inkml:definitions>
  <inkml:trace contextRef="#ctx0" brushRef="#br0">11361 10988 0,'0'0'0,"-25"0"125,0 0-110,0 0 16,0 0-15,1 0 0,-1 0 15,0 0-15,0 0-16,0 0 15,-24 0 1,24-24-16,0 24 15,-25-25-15,1 0 16,-1-25-16,-24 26 16,24-51-1,-49 50-15,25-24 16,-26-1 0,26 1-16,-50 24 15,0-25-15,0 25 16,0 1-1,0-1-15,0 0 16,-25 0-16,0 25 16,0-25-16,1 25 15,-26-24-15,50 24 16,-25 0-16,25 0 16,-50-25-16,26 25 15,-26 0-15,25 0 16,-25 0-1,1 0-15,-1 0 16,25 0-16,-24 0 0,24 0 16,0 0-16,-25 0 15,1 0 1,-26 0-16,51 25 16,-1-1-16,-25 26 15,-24 24-15,49 1 16,-25-26-1,25 1 1,25 0-16,-25-1 16,25-24-16,25 0 0,25 0 15,-25-25 1,24 24-16,1 1 16,-1 25-16,1 24 15,0 1-15,-1-1 16,26 1-16,-1-26 15,0 1-15,26-25 16,-1-1 0,25 1-16,-25 25 15,0-1-15,25 51 16,-25-26 0,25 25-16,0-49 15,0-1 1,25 1-16,-25-25 15,25 0-15,0-1 16,0 26-16,-1-25 16,26 49-16,0 26 15,24-1-15,25 0 16,-24 0-16,24-24 16,25-26-16,-25 1 15,25-1-15,-25 1 16,50-25-1,25 0-15,24-1 16,1 1-16,-1 0 0,25-25 16,-24 25-16,-1 0 15,75-25 1,-25 24-16,0-24 16,-25 0-16,25 0 15,0 0-15,25 0 31,-25 0-31,0 0 16,25 0-16,0 0 16,0 0-16,-25 0 15,25 0-15,-75 0 16,50 0-16,-24 0 16,-1 0-1,-25 0-15,25-24 0,-24-26 16,-25 0-16,-26-49 15,26 25-15,-50-1 16,0 26 0,-50-1-16,1 25 15,-25 1-15,-26-26 16,1-24 0,-25-26-16,-49 1 15,24 25 1,-75-75-16,-48-74 15,24 49-15,-75-124 16,26 75-16,24 49 16,-50-98-16,1 24 15,-1 99-15</inkml:trace>
</inkml:ink>
</file>

<file path=ppt/ink/ink2.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11-29T20:43:07.035"/>
    </inkml:context>
    <inkml:brush xml:id="br0">
      <inkml:brushProperty name="width" value="0.05292" units="cm"/>
      <inkml:brushProperty name="height" value="0.05292" units="cm"/>
      <inkml:brushProperty name="color" value="#FF0000"/>
    </inkml:brush>
  </inkml:definitions>
  <inkml:trace contextRef="#ctx0" brushRef="#br0">1811 13122 0,'0'0'0,"0"24"156,0 1-125,25-25-31,-1 25 16,1-25-16,0 25 15,0-25 1,0 25-16,24 0 16,1-1-16,-1 1 15,-24-25 1,25 25-16,-1 0 15,26-25-15,-1 0 16,25-50-16,50 25 16,-25 1-16,50-26 15,-25 50-15,-25-25 16,25 50-16,-25 49 16,-25 1-16,25-1 15,-25-49-15</inkml:trace>
  <inkml:trace contextRef="#ctx0" brushRef="#br0" timeOffset="1157.3">3770 13122 0,'0'0'0,"-24"24"31,48-24 16,1 0-16,0 0-31,0 0 16,0 0 46,-1 25-46,1-25-16,0 25 15,25-25-15,49 0 16,0-25-16,0 25 16,50-25-16,-50 1 15,25 24 1,-25-25-16,26 25 0,-26 25 15,0 24-15</inkml:trace>
  <inkml:trace contextRef="#ctx0" brushRef="#br0" timeOffset="2229.92">6846 13022 0,'0'0'0,"25"0"203,0 25-187,0 0-1,-1-25-15,26 25 16,24 0-16,26 24 0,-26-24 15,50 0-15,0 25 16,25-50 0,0 24-16,24-24 15,26 0-15,-50 0 16,-1 25-16,1-25 16,-25 50-1</inkml:trace>
  <inkml:trace contextRef="#ctx0" brushRef="#br0" timeOffset="3233">9351 13047 0,'0'0'0,"-24"0"62,-26 0-46,25 0 0,0 0-1,1 0 17,-1 0-32,50 0 140,-1 0-124,1 0-1,0 0-15,49 0 16,26 25-16,-1-25 16,50-25-1,-1 50-15,26-25 16,-25 0-16,49 0 16,-24 25-16,0-25 15,24 25-15</inkml:trace>
</inkml:ink>
</file>

<file path=ppt/ink/ink3.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11-30T18:08:20.604"/>
    </inkml:context>
    <inkml:brush xml:id="br0">
      <inkml:brushProperty name="width" value="0.05292" units="cm"/>
      <inkml:brushProperty name="height" value="0.05292" units="cm"/>
      <inkml:brushProperty name="color" value="#FF0000"/>
    </inkml:brush>
  </inkml:definitions>
  <inkml:trace contextRef="#ctx0" brushRef="#br0">5655 8260 0,'0'0'0,"0"25"157,-24 0-157,-1 49 15,0 0-15,0-24 16,25-25-16,-25 49 15,25-49-15,0 25 16,0-26-16,0 1 16,0 25-1,0-25 1,25-1 0,-25 26-16,25-25 15,0 0 1,74 148 15,-74-148-31,397 0 16,-422-50-1</inkml:trace>
  <inkml:trace contextRef="#ctx0" brushRef="#br0" timeOffset="516.76">6474 8756 0,'0'0'0,"0"-25"15,-25 75 32,0-25-31,50-1 234,0 1-234</inkml:trace>
  <inkml:trace contextRef="#ctx0" brushRef="#br0" timeOffset="1572.9">6796 8533 0,'0'0'16,"-24"0"78,-1 0-94,25 25 0,-25-25 15,-25 49 1,1-24-16,24 0 16,-25 24-16,1-24 15,-1 50-15,1-1 16,-1-24-16,25 24 16,0-49-1,25 25 1,25-50-1,0 0 1,0-25-16,0 0 16,24 25-1,1-25-15,-1-25 16,1 1-16,0-1 0,-26 25 16,1 1-16,0 24 109,-25 49-93,25 1-16,-25 24 15,25-24-15,-1 0 16,-24-1-1,25-24 1,-25 0-16,25 0 16</inkml:trace>
  <inkml:trace contextRef="#ctx0" brushRef="#br0" timeOffset="2005.24">7640 8285 0,'0'0'0,"-25"25"47,-25-1-32,26 1 1,-51 25-16,26-1 15,-1 1-15,25-25 16,-24 0-16,24-25 16,25 24-16,0 1 47,25-25-47,-25 25 15,0 0 1,0 0-1,-25-1 1,0 1-16,0 0 16,0 0-16,1 0 0,-1-1 15,25 1-15</inkml:trace>
  <inkml:trace contextRef="#ctx0" brushRef="#br0" timeOffset="2421.96">7987 8260 0,'0'0'0,"0"25"79,-25 0-79,0 24 15,-24 26-15,24-1 16,-25-24-16,26 49 15,-26 25-15,25-25 16,25 0-16,0-24 16,25-26-16,-25 1 15,25-25 1,0 0-16,-25-1 0,24 1 16</inkml:trace>
  <inkml:trace contextRef="#ctx0" brushRef="#br0" timeOffset="2622.72">7293 8880 0,'0'0'0,"24"0"31,1 0-31,0 0 15,25 0-15,24 0 16,25 25-16,25-25 16,-25 0-16,25 0 15,-24 0-15,-1 0 16,0 0-16,0 0 16</inkml:trace>
  <inkml:trace contextRef="#ctx0" brushRef="#br0" timeOffset="3208.99">9252 8806 0,'0'0'0,"-25"0"46,1 0-30,-26 24-16,0-24 16,-24 25-1,-25 25-15,-1 49 16,26 0 0,24-24-16,26-50 15,-1 24-15,25-24 16,25 0-16,-1 0 15,26-1-15,0-24 16,49-24-16,-25-26 16,1 0-16,-26 26 15,1-1-15,-25-25 16,24 1-16,-24-26 16,-25 1-1,0 49-15,25 25 0,-50 0 16,0-25-1,1 25-15,-1 0 16,0 0-16,-25 0 16,26 0-1</inkml:trace>
  <inkml:trace contextRef="#ctx0" brushRef="#br0" timeOffset="4181.25">5184 9624 0,'0'0'0,"0"-49"15,0 24-15,0 0 16,0 0-1,0 174 32,-25-149-47,50 99 16,-50-49-16,25-1 16,0 1-16,0 0 15,-24-1-15,-1 51 31,25-1-31,-25 0 16,25-25-16</inkml:trace>
  <inkml:trace contextRef="#ctx0" brushRef="#br0" timeOffset="4580.12">5259 9624 0,'0'0'0,"24"0"63,1 0-32,0 0-31,0 0 31,0 50-31,24 24 16,-24 1-16,0-26 16,0 1-1,-1-25-15,-24 24 16,25-24-16,0 0 15,0-25 1,-25 25-16,25 0 16</inkml:trace>
  <inkml:trace contextRef="#ctx0" brushRef="#br0" timeOffset="4865.53">6028 9252 0,'0'0'16,"0"25"-1,0 0-15,0 0 16,-25-1-16,0 1 15,-25 50-15,1 73 16,-1-24-16,0-49 16,1 24-1,24 0-15,0 25 16,0-49 0</inkml:trace>
  <inkml:trace contextRef="#ctx0" brushRef="#br0" timeOffset="5329.54">6251 9773 0,'0'0'0,"0"-25"0,0 50 31,-25 25-15,0-50-16,25 24 0,-25 26 15,1 0-15,-1-50 0,25 24 16,-25 1-1,25 0-15,0 0 16,0 0 0,-25-25-16,50 25 15,0-25 1,0 0-16,-50 0 31,0 0-15,-25 0-16,1 24 15,24-24-15,-25 25 16,26-25-16</inkml:trace>
  <inkml:trace contextRef="#ctx0" brushRef="#br0" timeOffset="6432.75">7342 9624 0,'0'0'0,"0"25"47,0 74-47,0-49 32,-25-1-32,1 26 15,24 24-15,0 25 16,0-25-16,0-24 15,0-1 1,0-24-16</inkml:trace>
  <inkml:trace contextRef="#ctx0" brushRef="#br0" timeOffset="6802.27">8062 9624 0,'0'0'0,"0"25"31,0 74-31,-25-24 16,0 24-16,25 75 16,-25-26-16,25-24 15,-25-74-15,25 24 16,-25-24-16,1 0 15</inkml:trace>
  <inkml:trace contextRef="#ctx0" brushRef="#br0" timeOffset="22736.2">11460 8260 0,'0'0'0,"0"50"187,-25-1-171,25 26-16,-25-26 15,25 1-15,0-25 16,0 24-16,0-24 31,25 0-15,0 0-1,0-1-15,-1 1 16,1 0 0,0 0-1,0-25 1,0 25-16,-1-25 0</inkml:trace>
  <inkml:trace contextRef="#ctx0" brushRef="#br0" timeOffset="23754.78">12154 8657 0,'0'0'0,"0"-25"79,0 0-64,0 0 1,0 1-1,-25 24 1,-24 0 0,24 0-16,0 49 15,-24-24-15,24 0 16,0 0-16,25-1 16,-25-24-1,0 25-15,25 0 31,0 0-15,25-25-16,0 0 16,0 0-1,0-50 1,24 25-16,-24-49 16,0 49-16,-25-24 15,25 24-15,-1 25 16,-24 25 15,0 24-31,0-24 16,0 0-1,25 49 1,-25 25-16,50 1 0,-25-1 16</inkml:trace>
  <inkml:trace contextRef="#ctx0" brushRef="#br0" timeOffset="24287.61">12898 8607 0,'0'0'0,"0"-25"32,0 1-17,-24 24 16,-1 0-15,-25 24 0,1 1-16,-1 0 15,25 0-15,0 24 16,1-49 0,-1 25-16,25 0 31,0 0-16,-25 0 32,25 24-47,-25 1 16,0-25 0,1-25-1</inkml:trace>
  <inkml:trace contextRef="#ctx0" brushRef="#br0" timeOffset="24858.06">13519 8210 0,'0'0'0,"-25"0"78,0 25-62,-25 25-16,-49 74 16,50-75-16,-1 26 15,-25 98-15,51 1 32,-26-50-32,50-49 15,0-26-15,0 1 16,25-25-16,0 24 15,-1-49 1,1 0-16,0 0 16,0-25-1,-25 1-15</inkml:trace>
  <inkml:trace contextRef="#ctx0" brushRef="#br0" timeOffset="25090.49">13047 8285 0,'0'0'0,"0"25"31,0-1-15,0 1-1,0 0 1,0 0-1,25 0-15,0-1 16,0 1-16,24 0 16,1 25-16,24-1 15</inkml:trace>
  <inkml:trace contextRef="#ctx0" brushRef="#br0" timeOffset="25576.67">14511 8210 0,'0'0'0,"0"25"79,-50 74-79,1-24 15,-1 24-15,-25 50 16,1 49-16,0-74 15,49-24-15,-25-26 0,25-24 16,1-1 0</inkml:trace>
  <inkml:trace contextRef="#ctx0" brushRef="#br0" timeOffset="26711.87">11137 9575 0,'0'0'0,"25"0"62,-25-25-62,-25 50 63,0 74-47,1 0-16,-1-49 31,0 24-31,25-49 15,-25 0-15,0 24 16,25-24 0</inkml:trace>
  <inkml:trace contextRef="#ctx0" brushRef="#br0" timeOffset="27050.48">11485 8979 0,'0'0'0,"0"25"31,0 0-31,-25 25 16,0-1-16,25 1 15,-25-25 1,25 24-16,-25-24 16,25 0-16,0 0 0,0 24 15,25 50-15,-25 50 16,25-50 0,-25-24-16,25 24 15,0-25-15,-25-24 16,24 0-16,-24-25 15,25-1-15</inkml:trace>
  <inkml:trace contextRef="#ctx0" brushRef="#br0" timeOffset="27367.46">11956 8979 0,'0'0'0,"0"25"32,0 50-17,0-26 1,-25 1-1,0-1-15,-24 100 16,-26 50-16,26-100 16,-1 0-16,25-49 15,0-1 1,1 1 0</inkml:trace>
  <inkml:trace contextRef="#ctx0" brushRef="#br0" timeOffset="27815.01">12254 9624 0,'0'0'0,"-25"0"63,-273 546-48,323-571 79,-25 0-94,25 1 16,24-26-16,-49 25 15,25 0 1,-25-24-16,0 24 16,0 0-16,0 0 31,0 0-31,0 1 15,0-1 1</inkml:trace>
  <inkml:trace contextRef="#ctx0" brushRef="#br0" timeOffset="27999.77">12774 9624 0,'0'0'0,"25"0"16</inkml:trace>
  <inkml:trace contextRef="#ctx0" brushRef="#br0" timeOffset="28416.62">13047 9401 0,'0'0'0,"0"25"125,-25 0-109,1-25-16,-1 24 15,-25 1-15,1 50 16,-26 24-1,26-25-15,24 1 16,0-26-16,25 1 16,0-25-16,0-1 15,0 1 1,0 0-16,25-25 16,0 25-1,-25 0 1,0 0-16</inkml:trace>
  <inkml:trace contextRef="#ctx0" brushRef="#br0" timeOffset="28654.4">12402 9624 0,'0'0'0,"25"0"47,0 0-32,25 0 1,-26 0-16,51 0 16,-26 0-16,1 0 15,24 0-15,-24 50 16</inkml:trace>
  <inkml:trace contextRef="#ctx0" brushRef="#br0" timeOffset="29172.26">13692 9624 0,'0'0'0,"0"50"47,-25 24-47,25 1 16,-24-26-16,-1 1 16,25 49-16,-25 0 15,25-24-15,-25-1 16,25-49-16,0 0 15</inkml:trace>
  <inkml:trace contextRef="#ctx0" brushRef="#br0" timeOffset="29442.24">14387 9624 0,'0'0'0,"0"50"32,-25 24-32,0 1 15,25-1-15,-25 50 16,0 0-1,1 0-15,-1-25 16,25-49-16</inkml:trace>
  <inkml:trace contextRef="#ctx0" brushRef="#br0" timeOffset="51168.34">18182 6896 0,'0'0'0,"-25"0"78,0 0-78,25-25 16,-25 0-16,25 0 0,-24 0 15,24 1 1,-25-1-16,0 25 16,0 0-1,-24 25 1,24-25 15,0 0-15,25 49 31,0-24-47,0 50 15,0-1-15,25-24 16,-25 24-16,25-49 0,-25 24 16,24-24-16,1 0 15,-25 0 1,0 0-16,0-1 15,-25-24 1,1 25-16,-1 0 31,-25 0-31,1 0 16,24-25-16,-50 24 16,26-24-16,-1 25 15,1 0-15,24-25 16,0 0-1</inkml:trace>
  <inkml:trace contextRef="#ctx0" brushRef="#br0" timeOffset="51949.1">18256 7392 0,'0'0'0,"0"-25"63,0 0-48,0 0-15,0 1 16,0-26-16,-25 75 62,25 0-62,-24-1 16,-1 1 0,0 0-1,25 0 1,0 0-1,25-1 1,0 1 0,-1-25-16,1 0 15,0-25-15,0 25 16,24-24-16,-49-1 16,25-25-16,-25 25 15,0 1 1,0 48 31,0 1-32,25 0 1,-25 0 0,25-25-1,0 25-15,-1-1 31,1 1-15,0 0-16</inkml:trace>
  <inkml:trace contextRef="#ctx0" brushRef="#br0" timeOffset="52573.21">18901 6970 0,'0'0'0,"25"0"47,-25 50-47,0-1 16,0 26-1,0-26-15,0-24 16,0 0-1,0 0-15,0 0 16,0-1 0,25-24-16,-25 25 15,25-25-15,-1 0 16,1 0 0,0 0-1,0 25-15,-25 0 16,0 0-1,0-1 1,25 1-16,-25 0 16,24-25-16,26 0 15,0 25 1,24-25-16,25-75 16,0 1-16,-24 0 15,-25 24-15,-1 25 16,-49 0-16,0 50 15</inkml:trace>
  <inkml:trace contextRef="#ctx0" brushRef="#br0" timeOffset="53022.08">20588 6871 0,'0'0'0,"-25"99"31,25-24-31,-25-1 16,-24 25-16,24 25 16,0 25-16,25-50 15,-25 0 1,0-49 0,25 0-16,0-1 15,0-24-15,0 0 16</inkml:trace>
  <inkml:trace contextRef="#ctx0" brushRef="#br0" timeOffset="53290.86">21530 6672 0,'0'0'0,"0"25"16,0 25-16,-24 99 15,-26 0-15,-24 99 16,24-50-16,0-99 16,26 0-1,24-24-15,-25-26 31</inkml:trace>
</inkml:ink>
</file>

<file path=ppt/ink/ink4.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11-30T18:14:28.679"/>
    </inkml:context>
    <inkml:brush xml:id="br0">
      <inkml:brushProperty name="width" value="0.05292" units="cm"/>
      <inkml:brushProperty name="height" value="0.05292" units="cm"/>
      <inkml:brushProperty name="color" value="#FF0000"/>
    </inkml:brush>
  </inkml:definitions>
  <inkml:trace contextRef="#ctx0" brushRef="#br0">16991 13692 0,'0'0'0,"-25"-25"187,1 1-187,24-1 16,-25 0 0,-50-49-1,51 49 1,-26 25 15,0 0-31,26 0 0,-1 0 16,0 0-16,-25 0 15,26 25-15,-1-1 16,-50-24 0,26 25-16,-1-25 15,-24 25-15,-1-25 16,1 25-16,24 0 16,1-25-1,-1 24-15,-24-24 16,24 25-16,0 25 15,1-25-15,-1 24 16,25 1-16,1-1 31,-1-24-31,-25 25 16,25-1-16,1-24 16,24 0-16,-25 0 15,0 0-15,25 24 16,-25 26-1,-24-1-15,49 25 16,-25-24-16,25-1 0,-25-24 16,25-1-16,0-24 15,0 0 1,0 0-16,25 0 16,-25-1-16,25 26 15,-1-25-15,26 49 16,0 1-16,-1-26 15,26 26-15,-26-1 16,26 0-16,-1-24 16,0 25-16,-24-51 15,24 26-15,1-25 16,-1 0 0,1-25-1,-1 24-15,1-24 16,24-24-16,-25-1 15,1 0-15,-1-49 16,25 49 0,-24-25-16,-1 25 15,0-24-15,-24 24 16,24 0-16,1-49 0,-1-26 16,-24 1-1,-1 25-15,1-1 16,-25 51-16,0-1 15,0-25-15,-25 1 16,0-26 0,0-24-1,0 25-15,-25-26 16,0 26-16,-25-1 16,25 26-16,1-26 15,-1 26-15,0-26 16,0 1-1,-24 0-15,24-1 16,-25 50-16,1 1 0</inkml:trace>
  <inkml:trace contextRef="#ctx0" brushRef="#br0" timeOffset="20448.34">22920 8930 0,'0'0'16,"-25"-25"62,25 0-62,-25-25-16,0 1 15,0-1-15,1-24 16,-26 49-1,25-25-15,0 26 16,0-1-16,1 0 0,-1-25 16,-25 50-1,1-24-15,-1 24 16,0-25-16,1 25 16,-1-25-16,-24 25 15,-1 25-15,1 0 16,0-1-1,-1 26 1,1 0-16,-25-1 16,24 1-16,1-1 15,-1-24-15,1 25 16,-25 24-16,24 25 16,-24 1-1,49-26-15,1-24 0,-1 24 16,-24 1-16,24 49 15,1 0 1,24-25-16,0-25 16,25 1-16,0-26 0,25 1 15,0-25 1,24 24-16,1 1 16,24 0-16,-24-1 15,49 26-15,-25-26 16,26-24-16,-26-25 15,50 0-15,25 0 16,0 0 0,49-25-1,-49-24-15,0-51 16,0 1-16,-25 25 16,-25 24-16,-25 0 15,50-49-15,-49-50 16,-1 50-1,-49 25-15,0-1 16,0-49-16,-25-24 16,-25 23-16,-25 26 15,-49 0-15,0 0 16,0 49-16,-1 1 16,1-1-16,0 0 15,24 26-15</inkml:trace>
  <inkml:trace contextRef="#ctx0" brushRef="#br0" timeOffset="21383.03">22275 8930 0,'0'0'0,"0"-25"94,0 0-94,0-25 16,0 26-1,0-26-15,-25 25 16,0 0 0,0 1-16,0 24 15,1 0-15,-26 0 16,0 24-16,1-24 16,24 25-16,-25 0 15,1 0-15,-1-25 16,25 25-16,-24-1 15,24 26-15,-25 49 16,1-24-16,24-1 16,0-24-16,0 24 15,25 25 1,-25 25 0,25-24-16,0-1 15,0-50-15,0 1 16,0 0-16,25-50 15,0 0 1,25-25-16,-1 0 16,26 25-16,-1-25 15,25-49-15,25-25 0,-24-1 16,24 1 0,-50 50-16,-24-1 15,-26 25-15,-24-24 16,-24 24-1,-1 0-15,-25 25 16,1-50-16,-26 50 31,-24-24-31</inkml:trace>
  <inkml:trace contextRef="#ctx0" brushRef="#br0" timeOffset="60821.37">17562 15081 0,'0'0'0,"-25"0"78,0 0-62,0 0 0,50 0 77,0 0-77,0 0-16,0 25 16,24 0-16,1 0 15,24-1-15,25 1 16,50 0-16,-50-25 15,25 0-15,0 0 16,-24 0-16,-1-25 16,0 0-16,0 25 15,1-24 1,-26 24-16,25-25 16,-24 25-16,-1-25 15,0 0-15,-24 0 16,24 1-16,-49-26 31,25 25-31,-25-24 16,-1-1-16,-24 0 15,0 26-15,0-1 0,0 0 0,-24 0 32,24 0-32,-25 1 15,-25-1-15,25 0 16,1 25-16,-1-25 15,-25 0-15,1 1 16,24-1 0,-25 0-16,1-25 15,-26 26-15,1-1 0,24 0 16,-24 0-16,-1 0 16,1 0-1,24 25-15,-24-24 16,-1 24-16,1 0 15,24 24-15,1-24 16,-26 25 0,26-25-1,-1 25-15,1-25 16,-26 0-16,26 0 16,-1 0-16,0 0 15,1 0 1,24 0-16,0 0 15,0 0-15,25-25 79,0 0-79,50-24 15,0-26 1</inkml:trace>
  <inkml:trace contextRef="#ctx0" brushRef="#br0" timeOffset="61586.58">17711 14387 0,'0'0'0,"24"0"46,1 0-14,0 0-17,0 25 17,-25 49-17,25-24-15,-25 24 16,24-24-16,1-26 15,0 26-15</inkml:trace>
  <inkml:trace contextRef="#ctx0" brushRef="#br0" timeOffset="62660.2">19943 13816 0,'0'0'0,"-25"0"78,0 0-62,1 0 0,-1 25-1,0 25 1,25-1 0,-25 1-16,25-25 0,0-1 15,0 26-15,0 0 16,0 24-16,25-49 15,-25 24-15,25-49 16,-25 25 0,25-25-16,-1 0 15,1 0 1,0 0-16,25-25 16,-26 1-16,26-26 15,-25 0 1,0 1-16,-25 24 15,0 0-15,0 0 16,0 1-16,-25-1 16,25 0-16,-25 25 15</inkml:trace>
  <inkml:trace contextRef="#ctx0" brushRef="#br0" timeOffset="64213.02">20340 14362 0,'0'0'0,"-25"25"94,0 0-78,0-1-16,1 51 15,-26-26-15,25 1 16,-24-25-16</inkml:trace>
  <inkml:trace contextRef="#ctx0" brushRef="#br0" timeOffset="64769.25">20935 13667 0,'0'0'0,"25"50"63,0 49-63,-25-49 15,-25 99-15,0 74 16,0-74-16,25-50 16,-24-49-16,24 24 15,0-24-15</inkml:trace>
  <inkml:trace contextRef="#ctx0" brushRef="#br0" timeOffset="97927.87">21580 10269 0,'0'0'0,"-25"0"172,25 25-172,-25-25 15,1 25-15,-1 24 16,0-24-16,0 0 15,-24 25-15,24-26 16,0 1-16,0 0 16,0 0-1,1 0-15,-1-1 16,0 26-16,0-25 0,0 0 16,-24-1-16,24 1 15,0-25-15,0 25 16,-24 0-1,-1 0-15,1-1 16,-1 26-16,-24 0 16,24-1-1,-25 26 1,1-26-16,0 26 16,24-26-16,-49 1 15,24 0-15,1-1 16,0-24-16,-26 25 15,1-26 1,0 1-16,0 0 0,0 0 16,-26 24-16,26 26 15,0-1-15,0 1 16,0-1 0,-1-24-16,1 24 15,25-49-15,-25 24 16,-1 1-1,1 0-15,0 24 16,0 25 0,-1 1-16,1-26 15,50 0-15,-1-24 16,0-25-16,1 0 16,24 24-16,-25-24 15,26-25-15,-1 25 16,0-25-16,0 25 15,0-1-15,-24 1 16,24 0-16,-25 25 16,1-26-16,24 51 15,-25-26 1,1 1 0,-1 0-16,25-1 15,-24-24-15,24 0 16,0 0-16,-25 0 15,26-1 1,24 1 0,-25-25-16,0 25 15,0-25 1,0-25 15,25 0-31,-24 1 16,-1-1-16,25-50 15,0-49 1,0-25-16,25 50 0,-1 25 16,26 24-16,0-24 15,-26 49-15,26-25 16,-25 26 0</inkml:trace>
  <inkml:trace contextRef="#ctx0" brushRef="#br0" timeOffset="98382.19">17388 13072 0,'0'0'0,"25"0"47,0 0-31,-1 0-16,1 25 15,25 24 1,0 1-16,-1 25 15,26-26-15,24 1 16,-25-25-16,25 24 0</inkml:trace>
  <inkml:trace contextRef="#ctx0" brushRef="#br0" timeOffset="100273.06">20613 12080 0,'0'0'16,"0"-25"15,0 0-15,0 0-16,0 1 15,-25-1-15,0 25 16,25-25-16,-25 0 15,-24 0 1,24 25-16,0-24 16,0 24-16,0 0 15,-24 24-15,-26 51 16,26-50-16,-1 24 16,1-24-1,-1 0 1,25 0-16,0-1 15,1 1-15,-1 0 16,25 0 0,0 25-16,25-26 15,-1-24 1,1 0-16,25 0 16,24 0-16,25 0 15,1-74 1,-1-1-16,-25 1 15,-49 24-15,25 26 16,-50-1-16,0 0 16,-50 0-1,25 25-15</inkml:trace>
  <inkml:trace contextRef="#ctx0" brushRef="#br0" timeOffset="121741.5">21927 8359 0,'0'0'0,"0"-25"156,0 1-140,0-26-16,0 25 16,0-49-16,-24 24 15,24 1-15,-25 24 16,0-25-16,0 0 15,0 26-15,-24-1 16,24 0-16,-25-25 16,1 26-16,-1-1 15,0 0-15,-24 0 16,24 0-16,-24-24 31,0-1-31,-1 25 16,1-24-16,-1-1 15,-24 25-15,25 1 16,-25-1 0,24 0-16,1 0 15,-26 25-15,1-25 16,0 25-16,0 0 0,0 0 16,-1 0-1,1 25-15,0-25 16,0 50-16,24-25 15,-24-25-15,25 24 16,-26-24-16,26 25 16,0 0-16,-26-25 15,51 25-15,-26-25 16,1 25-16,0-1 16,24-24-1,-24 0-15,24 25 16,0-25-16,-24 25 15,-1 0 1,1 24-16,24-24 16,1 25-1,-26-1-15,51 1 16,-26-25-16,0 0 16,26-1-16,-1 1 15,0 0-15,0-25 16,25 25-16,-25 0 15,1-25-15,24 25 16,-25-25-16,25 24 16,-25-24-16,0 0 47,0 0-32,1 0 16,24-24 32,0-26-63,0 25 16,0-25-16,0-49 15,0-50-15,0 25 16,0 0-16,0 75 15,0-1-15,0 1 16,0 24-16</inkml:trace>
  <inkml:trace contextRef="#ctx0" brushRef="#br0" timeOffset="122507.26">17686 8186 0,'0'0'0,"25"0"47,-1 0-47,26 0 15,0 0 1,24 0-16,-24 0 0,-1 0 15,26 0-15,-26 0 16,1 49-16</inkml:trace>
  <inkml:trace contextRef="#ctx0" brushRef="#br0" timeOffset="123140.53">21084 6201 0,'0'0'0,"0"75"62,0-1-46,-25 25-16,-24 149 16,24-74-16,-25-75 15</inkml:trace>
  <inkml:trace contextRef="#ctx0" brushRef="#br0" timeOffset="-123355.28">18281 17115 0,'0'0'15,"0"25"32,0 25-31,0-1-1,-25 1-15,0-1 16,25 1 0,-24 24-16,-26 75 0,25 0 15,0-50-15,25-24 16,0-26-16,0 1 16,0 0-1,25-26-15,0 1 16,0-25-16,24 0 15,1 0 1,24 0-16,-24 25 16,49 0-16,-24 0 15</inkml:trace>
  <inkml:trace contextRef="#ctx0" brushRef="#br0" timeOffset="-122858.37">19050 17115 0,'0'0'0,"-25"25"63,0 74-63,1-24 15,-26 73 1,-24 76-16,24-51 15,0 125 1,1-100 0,-1-49-16,25-49 0,1-26 15</inkml:trace>
</inkml:ink>
</file>

<file path=ppt/ink/ink5.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11-30T18:26:03.738"/>
    </inkml:context>
    <inkml:brush xml:id="br0">
      <inkml:brushProperty name="width" value="0.05292" units="cm"/>
      <inkml:brushProperty name="height" value="0.05292" units="cm"/>
      <inkml:brushProperty name="color" value="#FF0000"/>
    </inkml:brush>
  </inkml:definitions>
  <inkml:trace contextRef="#ctx0" brushRef="#br0">9947 9004 0,'0'0'0,"-25"0"125,0 0-109,0 0 0,-24 0-16,24 0 15,0 0 1,-25 0-16,1 0 16,-26 0-16,1 0 15,24 0 1,1 0-16,-26 0 15,1 25-15,24 25 16,-24-1-16,0 26 16,-1-26-16,25 1 15,-24-1-15,24-24 16,1 25-16,-1 24 16,1 25-16,-1 1 15,0-26 1,26 0-16,-1-24 15,0 0 1,-25 49-16,26 0 16,24 25-16,0-25 15,0-24-15,0-26 16,24 1 0,1 0-16,25-26 15,-25 26-15,49-25 16,0 24-16,26-24 15,-1-25-15,25-25 16,0-24-16,0-26 16,25 26-16,-25-1 15,0 25-15,0-49 16,0-25 0,0-25-16,-50 25 0,1 24 15,-26 50-15,-24-49 16,25-1-16,-50-49 15,0 0 1,-25 50-16,0 0 16,0-1-16,-24 26 15,-1-1 1,1 25-16,24-24 16,-25 24-1,0 0-15</inkml:trace>
  <inkml:trace contextRef="#ctx0" brushRef="#br0" timeOffset="1874.35">13519 7243 0,'0'0'0,"-25"0"93,0 0-77,-25-25 0,26 25-1,-1-25-15,0 1 16,0-1-16,-24 0 15,-1 0-15,25 0 16,-25 25-16,-24-24 16,24 24-1,1-25-15,-26 25 16,26 0-16,-26 25 16,1-1-1,0 26-15,24 0 16,-24-1-1,-1 1-15,1-25 16,24-1-16,1 1 16,24 25-16,0-25 15,-25-1-15,1 76 16,-1-26-16,25 25 16,-24-49-16,24-1 15,25 26-15,-25-1 16,25 26-16,0-1 15,0 0 1,0-25-16,0 1 16,25-26-16,0 1 0,-1 0 15,26-1-15,24 1 16,26 24 0,24-24-16,25-1 15,-1 1-15,1-25 16,-25-25-16,0 0 15,0 0 1,25 0 0,-25-75-16,0 1 15,-25-25-15,-24 49 16,-26 1-16,26-26 16,-26-74-16,1 50 15,-25 0 1,0 25-16,-25-1 0,0-49 15,-25 0-15,-25 0 16,1 50-16,-26 24 16,1 0-1,-75 50-15,0 25 16,0 0-16,25-25 16</inkml:trace>
  <inkml:trace contextRef="#ctx0" brushRef="#br0" timeOffset="3579.23">14759 10319 0,'0'0'0,"-25"0"109,-25 0-77,26 0-17,-51 0-15,1 0 16,-1 0-16,-24 0 16,0 0-16,0 0 15,-1 0 1,1 0-16,-25 0 15,25 0-15,0 25 16,-25-1-16,25 26 0,-25 49 16,24-24-1,1-26-15,0 1 16,24 24-16,-24 50 16,25 25-16,24-75 15,25 1-15,1-25 16,24-1-1,-25 26 1,25 49-16,25 0 16,24-25-16,-24 0 15,49-25-15,1 1 16,-1-26 0,25 1-16,25 0 15,25-1-15,0-24 0,25 0 16,-1 25-16,51-50 15,-51 24 1,-24-48-16,25-76 16,-1 1-16,-24 0 15,25-75-15,-75 1 16,-49 73-16,-1-148 0,-49 75 16,0 49-1,-49 24-15,24 1 16,-50 0-16,26 25 15,-75 49-15,25-25 16,-50 1 0,0 24-1</inkml:trace>
  <inkml:trace contextRef="#ctx0" brushRef="#br0" timeOffset="6475.76">7565 9599 0,'0'0'0,"0"-24"156,25-1-140,0 0-1,-25-25-15,25 26 16,-25-1-1,25 0-15,-25 0 0,0 0 32,0 50 15,0 0-32,0 0 1,0 74-16,-25 25 15,25-25-15,-25-24 16,25 24 0,-25 50-16,0-25 15,25-25-15,0 0 16,0-49-16</inkml:trace>
  <inkml:trace contextRef="#ctx0" brushRef="#br0" timeOffset="7880.53">7689 9277 0,'0'0'0,"0"25"187,25-25-187,-25 25 16,25-1-16,0 1 15,0-25 1,-25 25 0,24-25-16,-24 25 15,25 0-15,0-25 16,0 24-16,0 1 15,-25 0 1,49 0-16,-24 0 16,-25-1-16,25 1 15,25 25-15,-26-1 16,-24-24-16,25 25 16,0-1-16,-25-24 15,0 0-15,0 0 16,0 0-16,0 24 15,0-24 1,0 0 0,0 0 15,0 0-31,0-1 31,0 1 125,-25-25-140,0 25-16,1 0 16,-26-25-16,0 25 15,-24 24 1,-25 1-16,-1 49 16,26-25-16,0 1 15,49-26-15</inkml:trace>
  <inkml:trace contextRef="#ctx0" brushRef="#br0" timeOffset="9317.59">7962 9624 0,'0'0'0,"25"0"63,0 0-48,0 25 220,0-25-235,-25 25 15,24 24-15,-24-24 16,25 25-16,0-1 16,-25 1-16,25-25 15,-25 0-15,25-1 16,-25 1-16,24 0 31,1-25-31,-25 25 16,0 0-1,0 0-15,0-1 16,0 1 0</inkml:trace>
  <inkml:trace contextRef="#ctx0" brushRef="#br0" timeOffset="9851.4">8434 9947 0,'0'0'0,"-25"24"78,25 1-63,-25-25 48,0 0-63,25 25 15,-25-25-15,1 25 16,-26 0-16,0 0 0,-24-1 16,0 1-16,-26 25 15,26-50 1,-25 25-16</inkml:trace>
  <inkml:trace contextRef="#ctx0" brushRef="#br0" timeOffset="34879.91">9699 9451 0,'0'0'0,"-25"0"15,25-25 1,25 25 0,-25-25-16,0 0 31,0 0-16,0 1 95,0-1-110,0 0 31,0 0-15,0 0-1,0 1 1,0-1 0,-25 25-16,50-25 15,-50 0 1,25 0-1,-25 25-15,0 0 16,0 0 0,-24 0-1,24 0-15,0 0 16,0 25 0,1 0-1,-1-25-15,0 25 16,-25 0-16,26 24 15,-51-24 1,75 0-16,-25 0 16,-24-1-16,49 1 15,-25-25-15,25 25 16,-25-25-16,0 25 0,1 0 16,-1-1-1,0 1 1,0-25-1,0 0 1,0 25 15,1 0-15,-1 0-16,25-1 16,-25 26-16,25 0 15,-25-1-15,0-49 16,50 75-16,-50-75 0,50 24 15,-50-24-15,50 50 0,-50-50 0,50 25 16,-25 0-16,-25-25 0,50 49 16,-50-49-16,50 25 0,-25 0 31,0 0-15,0 0-16,-25-25 15,50 0-15,-25 24 0,0 1 16,0 0-1,0 0 1,0 0 0,25-1-1,-25 1 1,25-25-16,-25 25 31,25-25-31,-1 0 16,1 0-1,0 0-15,25 0 32,-25 0-32,-1 0 15,1 0-15,0 0 16,0 0-16,24 0 0,-24 0 16,0 0-1,0 0-15,0 0 16,-1 0-16,26 0 15,0-25-15,-1 25 16,1-49-16,-1 24 31,26-50-31,-26 26 16,1-1-16,0 0 16,-1 1-16,1 24 15,-25 0-15,-1 0 16,1 1-1,-25 48-15,0-48 0,25-1 16,-25 0-16,0 50 0,0-75 0,0 1 16,0 73-16,-25-98 0,25 0 15,-25 24 1,25-24-16,-24 24 16,-26 0-16,50 75 15,-25-99-15,25 99 16,0-50-16</inkml:trace>
  <inkml:trace contextRef="#ctx0" brushRef="#br0" timeOffset="68113.56">9054 9178 0,'0'0'0,"0"-25"219,0 0-204,0 0-15,-25 25 16,0-24 15,0-1-15,0 0-16,1 25 16,-1 0-16,0 0 15,0-25-15,0 25 16,-24-25-1,-1-24-15,25-1 16,1 0-16,-26 1 16,25-26-16,25 26 15,-25 24-15,1 0 16,24-24-16,0 24 0,0 0 31,0 0-15,0 0-16,0 1 15,0-1-15,0 0 16,24 0 0,1 0-1,-25 1-15,25-26 16,-25 25-16,25 0 16,0 1-16,-25-26 15,24 25-15,-24 0 16,25 1-1,-25-1-15,25 0 16,0 0-16,0 0 16,-1 25-1,1 25 1,0-25 0,-25 25-16,25 0 15,0 0 16,-1-25-31,-24 24 16,25-24-16,-25 25 16,25 0-16,0 0 15,0-25 1,-25 25-16,25-25 16,-25 49-1,24-24-15,26 25 0,-25-1 16,-25 1-16,25-1 15,-1 1 1,-24-25-16,25 0 16,-25-1-16,25 1 15,-25 0-15,25 0 16,0-25-16,-25 25 16,0-1-16,0 1 15,24 0 1,-24 0-1,-24-25 251,-1-25-250,0 0-16,0 25 15,0-25-15,-24-24 16,24 24 0,0 25-16,0-25 15</inkml:trace>
  <inkml:trace contextRef="#ctx0" brushRef="#br0" timeOffset="68746.86">9550 8930 0,'0'0'0,"0"-25"62,0 0-46,0 0 0,0 0-16,25 1 15,-1-26-15,-24 0 16,25 1 0,-25 24-1,25-25-15</inkml:trace>
  <inkml:trace contextRef="#ctx0" brushRef="#br0" timeOffset="69618.82">8607 6970 0,'0'0'0,"0"25"16,0 0-16,-25 24 15,1 1-15,24 0 16,0-1-16,0 26 16,24 73-16</inkml:trace>
  <inkml:trace contextRef="#ctx0" brushRef="#br0" timeOffset="120923.99">9996 10269 0,'0'0'0,"25"0"172,0 0-31,0 0-126,24 0-15,1 0 16,0 0-16,-1 0 0,1 0 16,24 0-1,-24 0-15,24 0 16,1 0-16,-1 0 15,-24 0-15,24 25 16,0 0 0,1 24-1,-26-24-15,26 50 16,-1-51-16,-24 26 16,0 0-16,24-26 15,0 1-15,1 0 16,-26 0-1,26 24-15,-26-49 0,1 25 16,24-25-16,-49 25 16,25-25-16,-1 25 15,1 0 1,0-25-16,-1 24 16,1-24-16,-1 25 15,-24-25 1,25 25-16,-25-25 15,0 0-15,-1 0 16,1 0 0,0 0-1,0 0-15,0 0 16,-1 0-16,1 0 16,25 0-16,-25 0 15,-1 0-15,1 0 16,0 0-1,-25-25 32,-25 0-47,0 25 16,1-24-16,-1 24 16,-50 0-1,1 24-15,0-24 16,-1 25-16,25-25 15,1 0-15</inkml:trace>
  <inkml:trace contextRef="#ctx0" brushRef="#br0" timeOffset="121888.89">12328 10319 0,'0'0'0,"0"-25"31,0 50 125,0 0-140,0-1-16,0 1 15,25 25-15,-25-1 16,25-24-16,-1 0 16,-24 0-16,25 0 15,-25-1-15,25 26 16,0-50-16,-25 25 15,0 0 1,0-1 0,0 1-1,-25-25 1,0 25-16,-49 49 16,24 26-16,-24-26 15,-1 0 1,50-24-16,50-50 15,-50 0-15</inkml:trace>
  <inkml:trace contextRef="#ctx0" brushRef="#br0" timeOffset="122844.43">10988 10988 0,'0'0'0,"-24"0"203,-1 0-172,-25 0-31,25 0 16,-49 0-16,24 0 16,1 50-16,-26 24 15,26-24-15,74-50 16,-100 50-16,100-50 0,-75 49 0,75-49 15,-50 25-15,25 0 0,0 0 16,0 0 0,25 24-16,0-49 15,25 25-15,-26-25 16,26-25 0,0-24-16,24 24 0,-99 25 0,100-50 15,-100 50-15,99-25 0,-99 25 16,100-24-16,-100 24 0,75-25 15,-50-25-15,24 25 16,-48 25-16,48 0 0,-24-25 16</inkml:trace>
  <inkml:trace contextRef="#ctx0" brushRef="#br0" timeOffset="137765.97">14139 12353 0,'0'0'0,"-25"0"265,25 25-265,-25 24 16,0-24-16,25 25 15,-25-1 1,25-24-16,0 25 16,0-26-16,0 26 0,0-25 15,0 0 1,25 24 0,-25-24-16,25 0 15,0 24-15,0 1 16,-1 24-16,26 1 15,0-26-15,-1 1 16,-24 25-16,25-51 31,-1 26-31,1-25 16,-25 0-16,24 24 16,1-49-16,0 0 15,-26 0-15,51-49 16,-26 24-1,1-25-15,0 25 16,-1 1-16,1-1 0,-25 0 16,-1-25-1,26 1-15,0-51 16,-1 1-16,-24 25 16,-25 24-16,25 1 15,-25 24-15,0-50 31,-25 26-31,25-1 16,-25-24-16,25 49 16,-49-25-16,24 1 15,25 24-15,-25 0 16,-25 0 0,26 1-16,-1-26 15,25 25-15,-25 0 0,0 0 16,25 1-16,-25 24 15,25-25 1,-24 25-16,-1-25 16,0 25-1,25 25 110,0 0-109,-25-1-16,0 51 16,1 74-16,-1-50 15,0-25-15,0-24 16</inkml:trace>
  <inkml:trace contextRef="#ctx0" brushRef="#br0" timeOffset="138368.28">14684 11956 0,'0'0'16,"25"0"46,0-25-62,0 0 16,0 25-16,24 0 15,-24 25-15,49 0 16,1 24-16,-26 1 16,26-25-16,-26 0 15,1-1-15,0 1 16,-26 0-16,26-25 16</inkml:trace>
  <inkml:trace contextRef="#ctx0" brushRef="#br0" timeOffset="139039.17">15404 13022 0,'0'0'0,"-25"100"47,25-26-47,-50 75 16,25 74-16,1-99 15,24 0-15</inkml:trace>
  <inkml:trace contextRef="#ctx0" brushRef="#br0" timeOffset="149982.49">13940 10220 0,'0'0'0,"-25"0"62,1 0-46,-1 0 0,0 0-1,0 0 1,0 0-16,1 0 31,24-25 141,0 0-156,-25-25-16,25 1 15,-25-1 1,0 25-16,25-24 16,-25 24-16,1-25 15,-1 1-15,0-26 16,0 1-16,-24-25 0,24 24 15,25 26 1,-50-100 0,25 124-1,25 0-15,0 0 16,0 1-16,0-1 31,0 0-15,0 0-1,0 0 1,0 1 0,0-1-1,0 0 1,-24 25 15,-1 0-15,0 0-16,0 50 15,-24 24-15,-1-24 16,25-1-16,-25 1 16,26 24-1,-26 50 1,25 0-16,0-49 16,25-26-16</inkml:trace>
  <inkml:trace contextRef="#ctx0" brushRef="#br0" timeOffset="150515.4">13593 8905 0,'0'0'0,"25"25"203,24 49-203,26 1 16,-1-1-1,-24-24-15,24-1 16</inkml:trace>
  <inkml:trace contextRef="#ctx0" brushRef="#br0" timeOffset="151239.97">14684 8979 0,'0'0'0,"-24"0"63,-1 25-48,0 0 1,-25 25-16,1-1 15,24 1 1,0-1-16,0-24 0,1 0 31,24 0-31,0 0 16,24-1 0,1 1-16,0-25 15,0 25-15,24-25 16,-24 0-16,0 0 15,0-25 1,0-24-16,-25 24 16,0 0-16,0 0 15,0 0 1,-25 1-16,0 24 16,25-25-1</inkml:trace>
  <inkml:trace contextRef="#ctx0" brushRef="#br0" timeOffset="153293.72">14015 8210 0,'0'0'0,"24"0"203,1 0-188,0 0 1,0 0-16,24 25 16,26-25-16,-26 0 15,1 0-15,25 0 16,-26 0-16,1 0 15,24 0-15,1 0 16,-26 0-16,1 0 16,-1 0-16,-24 0 15,25-25-15,-1 1 16,-24-1 0,0-25-16,0 1 15,0 24-15,-1-25 0,-24 25 16,0 0-1,0 1-15,0-1 16,0 0 0,0 0-1,0 0-15,-24 25 16,24-24 0,-25 24-1,25-25-15,-25 25 16,0-25-16,25 0 15,-25 25-15,25-25 16,-24 25 0,-1-24-16,0 24 15,0 0-15,-24 0 0,24 0 16,0 0-16,0 0 16,-24 0-16,-1 0 15,25 0 1,-24 0-16,-1 0 15,-24 0-15,24 0 16,0 0 0,-24 0-16,49 0 15,-25 0-15,26 0 16,-1 0-16,25-25 141,25 0-141,24-25 15,1 1 1,-1 24-16,1-25 15,25 1-15</inkml:trace>
  <inkml:trace contextRef="#ctx0" brushRef="#br0" timeOffset="154065.26">14114 7565 0,'0'0'0,"25"0"62,-1 0-30,1 0-17,0 0 1,0 25 46,24 25-46,-24-1-16,0 26 16,0-26-16</inkml:trace>
  <inkml:trace contextRef="#ctx0" brushRef="#br0" timeOffset="154699.06">15503 7590 0,'0'0'0,"0"75"62,0-26-62,0 1 0,0-1 16,0 26-16,25-1 16</inkml:trace>
  <inkml:trace contextRef="#ctx0" brushRef="#br0" timeOffset="167703.09">11931 8260 0,'0'0'0,"25"0"47,0 0-31,-1 0-1,1 0 1,0 0-1,-50 0 251,0 25-250,1 0-16,-1-25 15,0 24-15,0 1 16,0 0 0,-24 0-16,-1 0 0,25-1 15,-24 26 1,24-25-16,0 0 15,0-1-15,-24 1 16,24 0-16,-25 0 16,26 24-16,-26-24 31,0 0-31,1 0 16,24-25-16,-25 25 15,26-25-15,-1 24 16,0-24-16,0 25 15,0-25 1,-24 0-16,24 0 16,0 25-16,0-25 0,0 25 15,1-25 1,-1 0-16,-25 0 16,25 0-16,1 25 15,-1-25-15,0 24 16,0 1-16,-24 0 31,-1 0-31,0 25 16,-24-1-16,24 1 15,1-25-15,24 24 16,-25-24-16,26 0 16,-1 0-1,25-1-15,-25-24 16,0 25-16,0 0 15,25-50 48,0 0-63,0 1 16,0-1-16,0 0 15,25 0-15,-25-24 16,50 24-16,-25-50 15,-1 1-15,26 24 16,-25-24-16,24-1 16</inkml:trace>
  <inkml:trace contextRef="#ctx0" brushRef="#br0" timeOffset="168468.8">10492 8979 0,'0'0'0,"0"25"125,0 0-110,0 0 1,0 24-16,25 1 31,-25 0-31,25-1 16,25-24-16,24 49 15,-24-24-15,-1 24 16</inkml:trace>
  <inkml:trace contextRef="#ctx0" brushRef="#br0" timeOffset="170863.43">10790 7689 0,'0'0'0</inkml:trace>
  <inkml:trace contextRef="#ctx0" brushRef="#br0" timeOffset="175849.32">11658 8830 0,'0'0'0,"-25"0"250,1 0-234,-1 0-1,0 0-15,0 0 16,0 0 0,1 0-16,-26 0 15,25 0-15,0 0 16,1 25-16,-1-25 16,0 0-1,-25 0-15,26 0 31,-1 0-15,0 0 0,25 25 15,0 0-15,0 0-1,0 24-15,0-24 16,0 0-1,0 0 1,0 0 0,25-25-16,-25 24 0,25-24 15,-25 25-15,24-25 16,1 25 0,0-25-16,0 25 15,0-25-15,24 25 16,-24-25-16,0 24 15,0 1 1,-1-25 0,1 0-16,25 0 15,-25 0-15,-1-25 16,1 1-16,0-1 16,0 25-16,24-25 15,-24 0 1,-25 0-16,25 25 15,-25-24-15,25 24 16,0 0-16,-1 0 31,-24-25-15,0 0-16,0 0 31,0 0-15,0 0-1,-24 25 1,-26 0 0,25 0-1,0 0-15,-24 0 16</inkml:trace>
</inkml:ink>
</file>

<file path=ppt/ink/ink6.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11-30T18:32:33.986"/>
    </inkml:context>
    <inkml:brush xml:id="br0">
      <inkml:brushProperty name="width" value="0.05292" units="cm"/>
      <inkml:brushProperty name="height" value="0.05292" units="cm"/>
      <inkml:brushProperty name="color" value="#FF0000"/>
    </inkml:brush>
  </inkml:definitions>
  <inkml:trace contextRef="#ctx0" brushRef="#br0">4018 8930 0,'0'0'0,"0"-50"31,0 0-15,0 26-16,0-1 31,0 174-31</inkml:trace>
  <inkml:trace contextRef="#ctx0" brushRef="#br0" timeOffset="1087.84">3944 8930 0,'0'0'0,"0"-25"31,0 50 172,0-50-187,0 0-1,0 0-15,0 0 16,0 1-16,-25-1 15,25-25-15,-25 50 16,25-25-16,-24 25 16,-1-24-16,0 24 31,0 0-31,0 0 16,-24 24-16,-1-24 15,25 25-15,-24-25 16,-1 25-1,25 0-15,-24-25 16,24 25-16,-25-25 16,1 24-16,-1 1 0,0 25 15,1 24-15,-1-24 16,1 24 0,24 1-16,0-50 15,0 24-15,25-24 16,-25 0-16,25 24 15,-24 1 1,-1 24 0,25 1-16,25 24 15,-1-25-15,-24-24 16,25 0-16,0 24 16,0-49-16,0 24 15,24-24 1,1 0-16,-1 0 0,1 25 15,0-26-15,-1 1 16,1-25-16,-1 25 16,26 0-16,-26-25 15,26-50-15,-1 1 16,50-26 0,-49 25-16,24 1 0,-49 24 15,24-25 1,0 26-16,1-26 15,-26 0-15,26-24 16,-50 0-16,24-26 16,-24 51-1,-25-1 1,0 25-16,0-24 16,0 24-16,0 0 15,-25-24-15,-24-1 16,-1 0-1,0 26-15,1 24 16,-50-25-16,24 0 16,-24 25-16,25-25 0</inkml:trace>
  <inkml:trace contextRef="#ctx0" brushRef="#br0" timeOffset="2892.8">2406 8905 0,'0'0'0,"0"-25"16,0 0 0,0 0 15,0 1-31,25 148 234,0-124-218,-25 49-16,24-24 16,-24 0-16,25 0 15,-25 0-15,25-1 16,0 26-16,-25-25 15,25 0-15,-25-1 16,49 1-16,-49 0 16,25 0-16,-25 0 15,25-1-15,0 1 32,0-25-17,-25 25-15,24-25 16,-24 25-16,25 0 15,-50-25 345,25 24-345,-24-24-15,-26 25 16,0 25-16,-74 49 31,25 25-31,0-50 16,24 1-16,26-50 16,24 24-16,0-49 15</inkml:trace>
  <inkml:trace contextRef="#ctx0" brushRef="#br0" timeOffset="3625.97">2406 8731 0,'0'0'0,"0"-25"15,0 50 79,0 0-94,0-50 16,0 75-16,0-75 15,0 50 32,0 0-47,-25 24 16,25 26-16,-25 24 15,25-25 1,-24-24-16,-1 49 16,25 0-1,-25 25-15,25 0 16,-25-24 0,0-26-16,25-24 15,0-1-15</inkml:trace>
  <inkml:trace contextRef="#ctx0" brushRef="#br0" timeOffset="67990.98">7689 8930 0,'0'0'0,"0"-25"78,0 0-62,-24 25 31,-1 0-32,0-25 1,0 0 0,0 25-16,1-24 15,-26 24-15,0 0 16,1 24-16,-1-24 15,-24 25-15,24 0 16,1-25-16,-26 0 16,26 0-16,-1 25 15,25-25-15,-24 25 16,-1 24-16,0 1 16,25 0-1,-24-1-15,24 1 16,0-25-16,0 24 0,1-24 15,24 0-15,-25 0 16,25-1 0,-25 1-16,25 0 15,0 25-15,0 24 16,0-24-16,0 24 16,25 25-1,-25-49 1,25-1-16,-25 1 15,24 0-15,1-26 16,-25 1-16,25 0 16,0 0-16,0 25 15,24-26 1,26 1-16,-1 0 0,25 0 16,1-25-16,-1 25 15,-25-25-15,25-25 16,-24-25-1,24 1-15,-25-26 16,-24 1-16,24 49 16,1-25-1,-26 1-15,26-51 16,-1 1 0,-24-25-16,0 50 15,-26 24-15,1 1 16,-25 24-16,0-25 15,-25-49-15,1 0 16,-26 24-16,0-24 16,-24 25-16,24-1 15,-24 26-15,-1-1 16,26 25 0</inkml:trace>
  <inkml:trace contextRef="#ctx0" brushRef="#br0" timeOffset="70097.89">4638 9227 0,'0'0'0,"0"25"47,0 0 63,0 0-95,0 0 16,25-25 16,0 0-31,0 0 0,0 0-16,-1 0 15,1 24-15,0-24 16,0 25-16,25-25 15,-1 0-15,1 0 16,-25-25-16,49 25 16,-49-24-16,24-1 15,1 25-15,0-25 16,-26 25-16,51-25 16,-50 25-1,24-25-15,1 1 16,-1 24-1,-24-25-15,25 25 16,-25 0-16,-1 0 16,1 0-1,0 0-15,25 25 16,-1-25-16,-24 24 16,25 1-16,-1-25 15,-24 25-15,0-25 16,0 25-16,0-25 15,24 0-15,-24 0 16,0 0-16,0 0 16,-1 0-1,1 0-15,25 0 16,-25 0 0,-1 0-1,1 0 16,0 0-31,0 0 16,0 0 0,-1 0-1,1 0 1,0 0 0,0 0-1,0 0 1,-25-25 31,0 0-32,0 0 17,0 1-32,0-1 15,-25 0-15,0 0 16,25 0-1,-25 1-15,0 24 16,-24-25 0,24 0-16,0 25 15,0 0-15</inkml:trace>
  <inkml:trace contextRef="#ctx0" brushRef="#br0" timeOffset="70599.63">6598 8930 0,'0'0'0,"-25"24"62,0 26-62,-24 25 0,-1-1 16,25-24-16,-24 24 16,-1 0-16,1 1 15,24-26-15,25 1 16</inkml:trace>
  <inkml:trace contextRef="#ctx0" brushRef="#br0" timeOffset="71641.14">5110 9748 0,'0'0'0,"-25"0"125,25 25-125,-50 25 15,1 24-15,-1-49 16,25 24-16,1 1 15,-1-25-15,0 25 16,0-1 0,0 1-1,25-25-15,25-25 32,0 0-1,0 0-31,0 0 15,-1 0-15,26-50 0,0 0 16,-26-24-16,26 49 16,-50 0-16,0-24 15,-25 49 32</inkml:trace>
  <inkml:trace contextRef="#ctx0" brushRef="#br0" timeOffset="72290.78">5358 10120 0,'0'0'0,"0"25"78,0 0-63,0 0 1,-25-25-16,25 25 16,-25 24-16,0-24 15,1-25 1</inkml:trace>
  <inkml:trace contextRef="#ctx0" brushRef="#br0" timeOffset="72692.12">5829 9624 0,'0'0'0,"0"25"47,-25 49-47,25 1 15,-49 49 1,-1 99-1,0-74-15,26-50 16,-1-24-16,0-26 16</inkml:trace>
  <inkml:trace contextRef="#ctx0" brushRef="#br0" timeOffset="92066.79">11609 8905 0,'0'0'0,"-25"0"234,0 0-218,0-25-1,0 25-15,1-25 16,-26 25 0,0 0-16,1 0 15,-26 25 1,26-25-16,-1 0 16,0 0-16,1 0 15,24 0 1,-25 0-16,26 0 15,-1 0-15,-25 0 16,25 0-16,1 0 16,-1 0-16,0 25 15,0 0-15,-24 24 16,-1-24-16,0 50 16,26-26-16,-26 1 15,25-1-15,0-24 16,25 0-16,-24 0 15,-1 0-15,25-1 16,-25 1-16,25 0 16,0 25-16,0 24 15,0-24 1,0 49-16,0-25 16,0-24-16,0-1 15,0 1 1,25 0-16,-25-26 15,25 1 1,-1 0-16,1 0 16,0 25-16,25-26 15,-26 1-15,26-25 16,0 25-16,-1 0 16,-24-25-16,25 25 15,-1-25-15,1 24 16,-25 1-16,24-25 15,1 0-15,-25 0 16,24 0 0,1 0-16,0 0 15,-26 0 1,26 0-16,0 0 16,-1 0-16,-24-25 15,49-24 1,-24-1-16,0 1 15,-1-26-15,1 50 16,-25-24-16,-1 24 16,1 0-16,0-25 15,25 26-15,-26-26 16,26 0-16,0-24 16,-1 0-16,-24-26 15,0 51-15,-25-1 16,25 25-1,-25-24-15,0 24 0,0 0 16,0 0 0,0 1-16,-25-1 15,25 0 1,-25 0-16,25 0 16,-25 25-16,0-24 31,1 24-31,-1-25 15,0 0-15,-25 25 16,26-25-16,-1 25 16,0-25-16</inkml:trace>
  <inkml:trace contextRef="#ctx0" brushRef="#br0" timeOffset="106275.97">8310 9599 0,'0'0'0,"0"-24"0,0-1 16,0 0-1,0 0-15,0 0 16,0 1 15,0-1-15,0 0 62,0 0-47,24 248-15,1-223-1,0 0-15,25 0 16,-26 0-16,51 0 16,-26 0-16,26 0 15,-26 0-15,26 0 16,-26 0-16,26 0 16,-1 0-16,-24 0 15,24 0 1,-74-24-16,75 48 0,-26-24 15,-49-24-15,75 48 16,-1-24-16,-74-24 0,75 48 16,24-24-16,-99-24 15,74 48-15,-24-24 16,-1 0-16,1 0 16,0 0-16,-1 0 15,-49-24-15,25 48 0,0-24 16,-25-24-16,49 48 0</inkml:trace>
  <inkml:trace contextRef="#ctx0" brushRef="#br0" timeOffset="107763.64">8781 10294 0,'0'0'0,"0"-25"31,0 0-15,0 1 0,-25 98-16,0-74 15,25-25-15,-25 25 16,1 0-16,-26 0 16,25 0-16,0 0 15,1 0-15,-1 0 16,0 0-16,-25 0 15,26 25-15,-1 0 16,0 0-16,0 24 31,25-24-31,0 25 16,0-26-16,0 1 16,0 0-16,25 0 15,0-25-15,0-25 16,24 0-1,1 25-15,-25-25 16,24 25-16,-24-24 0,0-26 16,0 0-1,-25-24 1,0 0-16,0 24 16,0 0-16,-25 26 15,25-26-15</inkml:trace>
  <inkml:trace contextRef="#ctx0" brushRef="#br0" timeOffset="108358.93">9103 10319 0,'0'0'0,"0"25"78,0 24-78,0 26 16,-24-26-1,-1 1-15,-25-25 16,0 24-16,1-24 16,24 0-1,0 24-15,0-49 16,25 25-16</inkml:trace>
  <inkml:trace contextRef="#ctx0" brushRef="#br0" timeOffset="109346.93">9674 9897 0,'0'0'0,"0"-25"16,0 50 0,0 0-1,0 0 1,0 24-1,0-24-15,0 50 16,-25 49-16,0-25 16,25 0-16,0-49 15,0-1-15</inkml:trace>
  <inkml:trace contextRef="#ctx0" brushRef="#br0" timeOffset="148206.98">12328 9277 0,'0'0'0,"0"25"47,0 0-31,-25-1-1,25-48 188,25-1-203,0 0 16,24 0-16,1 0 16,24 1-16,1-1 0,-1 0 15,25-25-15,-24 26 16,24 24-1,-25-25-15,26 0 16,-1 25-16,25-25 16,0-25-16,0 1 15,25-50 1,-25 24 0,0 1-16,-25 24 15,-25 1-15,1-1 16,-1 25-16,-24 0 15,0 1-15,-26-1 16,1 25 0,0-25-16,0 0 0,0 0 15,-1 25 1,1 0 0,-50 0 109,1 0-110,-1-24 1,-25 24-16,-24 0 15,-1 0-15,1 0 16,-1 0-16,1 24 16,0 1-1,-1 25-15</inkml:trace>
  <inkml:trace contextRef="#ctx0" brushRef="#br0" timeOffset="148730.29">14486 8260 0,'0'0'16,"25"25"93,-25 24-109,0 26 16,0-26-16,0 1 16,0-25-16,0 0 15,0 24-15,0-24 16</inkml:trace>
  <inkml:trace contextRef="#ctx0" brushRef="#br0" timeOffset="149881.7">9798 9103 0,'0'0'0,"25"0"157,-25 25-142,24 0-15,1 0 16,0 0-16,25 24 15,-26-24-15,1 0 16,25 24-16,-25-24 16,0-25-16,-25 25 15,24-25-15,1 25 16,-25 0-16,25-25 31,-25 24 16,-25 1-31,0 25-16,1-1 15,-26 26-15,0-1 16,25 1-16,1-26 0,24 1 16,-25-25-1</inkml:trace>
  <inkml:trace contextRef="#ctx0" brushRef="#br0" timeOffset="150437.21">15503 7565 0,'0'0'0</inkml:trace>
  <inkml:trace contextRef="#ctx0" brushRef="#br0" timeOffset="151571.03">15925 7590 0,'0'0'0,"-25"0"266,0-25-266,0 25 16,0-24-16,-24-1 15,24 25-15,0 0 16,-24 0-16,24 0 15,-25 0 1,25 0-16,-24 0 16,-1 0-1,1 0-15,24 25 16,-25-25-16,0 24 16,26-24-1,-26 0-15,0 25 16,1 0-16,-26 25 15,26-1-15,-1 1 16,1-1-16,-1 1 0,25 0 16,-24-26-1,24 1-15,0 0 16,0 50-16,-24-1 16,-1 25-16,25 0 15,0-24 1,-24-26-1,49 1-15,-25 0 16,25-26-16,0 1 16,0 0-16,25 0 15,-25 24 1,25 1-16,-1 0 16,1-1-16,0 26 15,25-1-15,24 1 0,-24-1 16,24-24-1,25 24-15,0-24 16,25-1-16,0-24 16,1 25-16,-1-26 15,-25 1-15,0 0 16,0-50-16,0-24 16,-24-26-16,24 1 15,-25 24-15,-24 1 16,0-1-16,24-24 15,-24-26 1,-1 1-16,-24 0 16,-25 49-1,25-24-15,-25-1 16,-25-49 0,0 0-16,-24 25 15,24 0-15,-50 25 16,26-1-16,-26 25 15,-24 1-15,25 24 16,-25-25-16,-1 1 16</inkml:trace>
  <inkml:trace contextRef="#ctx0" brushRef="#br0" timeOffset="159386.49">13345 8186 0,'0'0'0,"0"-25"109,0 0-93,0-25-1,0 26-15,0-1 32,-25 25-32,25-25 15,-25 25-15,-24 0 31,24 0-31,0 25 16,0-25-16,0 25 16,1-25-16,-1 24 15,0-24-15,0 25 16,25 0 15,0 0-31,0 0 16,25 49-16,-25-24 15,25-1 1,0 1 0,-25-25-16,24-1 15,-24 26-15,25-50 16,0 25-16,0-25 16,0-25-1,24-25 1,1 26-16,0-1 15,-26 0-15,26 0 0,-25-24 16,-25-26 0,0 26-16,0-1 15,0 25-15,-25 0 16,0 25 0,0 0-16</inkml:trace>
  <inkml:trace contextRef="#ctx0" brushRef="#br0" timeOffset="161154.96">16545 8260 0,'0'0'0,"25"0"219,-1 0-203,26 0-16,-25 0 15,49-25-15,1 25 16,-26-49-16,26-1 16,24-24-16,-25 24 15,-24 0-15,-1 25 16,-24-24-16,0 24 15,25-49-15,-26-26 16,1 1 0,0 0-16,-25 25 15,0 24-15,-25 0 0,25 26 16,-25-26-16,1 25 16,24 0-16,-25 1 15,0-1 1,-25 0-16,26-25 15,-1 50-15,0-24 16,0 24 0,0-25-1,-24 25-15,24-25 16,0 0-16,0 25 16,1 0-16,-1 0 15,0 0 1,0 0-1,0 25-15,1 0 0,-26 24 16,0 1-16,1 24 16,24-49-16,-25 25 15,26-25-15,-1-1 16,25 1 0,-25 25-16,0-25 15,25-1 1,-25-24-16,25 25 15,-24 0 1,-1-25-16,25 25 16,-25-25-16,25 25 15,-25-1-15,0 1 16,0-25 0,25 25-16,-24-25 15,24-50 79,-25-24-94,25 0 16,0-1-16,0 50 15,-25 1 1,0-26-16,25 25 15</inkml:trace>
  <inkml:trace contextRef="#ctx0" brushRef="#br0" timeOffset="161678.24">16173 7565 0,'0'0'0,"24"0"47,1 0-32,0 0 1,0 0 0,24 0-16,1 0 15,0 0-15,24 0 16,-24 0-16,-25 0 15,24 0-15,-24 0 16</inkml:trace>
  <inkml:trace contextRef="#ctx0" brushRef="#br0" timeOffset="162511.84">18132 6995 0,'0'0'0,"-25"0"47,1 0-31,24 25-1,-50 0-15,25 24 16,-24 1-1,-1-1 1,25 1-16,0 0 16,1-26-16,24 51 15,0-50-15,0 24 16,0-24 0,0 0-16,24 0 15,-24-1-15,25-24 16,0 0-16,0 0 0,0 0 15,-1 0 1,1-49 0,0 24-16,-25-25 15,0 1-15,0 24 16,0 0-16,0 0 16,0 1-16,0-26 15,-25 25-15</inkml:trace>
  <inkml:trace contextRef="#ctx0" brushRef="#br0" timeOffset="163145.28">18256 7565 0,'0'0'0,"0"25"94,0 0-94,0 0 31,-25-25 0</inkml:trace>
  <inkml:trace contextRef="#ctx0" brushRef="#br0" timeOffset="163515.85">18728 6970 0,'0'0'0,"0"25"47,0 25-32,24 24-15,-24-24 16,0 98-16,25 26 31,-25-75-31,-25 0 16,25-24-16</inkml:trace>
  <inkml:trace contextRef="#ctx0" brushRef="#br0" timeOffset="185504.09">11881 9897 0,'0'0'0,"0"25"47,-24 0-31,-1-1-1,0 1 1,25 0 109,25-25-110,0 25-15,-1 0 32,-24 0-17,25-25-15,0 24 16,0-24-16,0 25 16,-1-25-16,26 25 15,-25 0 1,24-25-16,1 25 15,0-25-15,-1 49 0,1-24 16,24 49-16,26-24 16,-26 24-1,50 1-15,-25-26 16,0 1-16,-24-25 16,24 24-16,-25-24 15,1 0-15,-1 0 16,-24 24-16,24 1 15,1 0-15,-50 24 16,24-24-16,1-1 16,-1 1-16,-24 0 15,25-26 1,-25 26 0,-1-25-16,26 0 15,-25 24-15</inkml:trace>
  <inkml:trace contextRef="#ctx0" brushRef="#br0" timeOffset="186707.99">13841 10765 0,'0'0'0,"0"25"125,0 0-109,25 0-1,0-1 1,-1 1-1,1 25-15,0-25 16,0-1-16,0 26 16,-25-25-1,24-25 1,-24 25-16,0-1 16,0 1-1,-24-25 1,24 25-16,-50 25 15,25-25-15,-49 24 16,24 1-16,1-25 16,-26 24-16,26-24 0,-1 0 15</inkml:trace>
  <inkml:trace contextRef="#ctx0" brushRef="#br0" timeOffset="187711.88">12204 10988 0,'0'0'0,"0"50"171,25 24-155,-25-24-16,0 49 16,25 50-16,-25-25 15,0-49-15</inkml:trace>
  <inkml:trace contextRef="#ctx0" brushRef="#br0" timeOffset="189449.01">16148 10964 0,'0'0'0,"-25"0"94,0 0-94,-24-25 31,24 25-31,0-25 16,-25 0-16,1 25 15,-1-25-15,-24 1 16,24-1-1,-24 0 1,-1-25-16,1 26 16,0-1-16,24 0 15,0-25-15,1 50 16,-26-24-16,26 24 16,-1 24-16,-24 1 15,-1 0-15,1 0 16,24 24-16,1-24 15,-1 0-15,-24 0 16,-1 49 0,1 1-16,24 24 15,-24 0-15,-1-24 16,1-51-16,49 26 16,-25 0-1,1 24 1,-1 0-16,25 50 15,1-24-15,-1-26 16,0-24-16,25-1 16,0 1-16,0-25 15,0-1-15,0 51 16,25 24-16,0 50 16,24-50-16,1 0 15,-1-49-15,1 24 16,24-24-16,1 0 15,24 24 1,-24-24-16,24-1 16,25 1-1,0-1-15,25-24 16,-1 0 0,1-25-16,0 0 15,-25 0-15,0 0 16,-25 0-16,25-74 15,25-26-15,-50 1 16,-24 25-16,24-1 16,-49-73-16,24-1 15,-49 50-15,0-1 16,-25-73-16,-25-26 16,0 50-16,-24 50 15,-1 25 1,-25-1-16,26 1 0,-75 24 15,25 1-15,-1-1 16,-24 25 0,25 0-16</inkml:trace>
  <inkml:trace contextRef="#ctx0" brushRef="#br0" timeOffset="190637.02">15503 11361 0,'0'0'0,"0"-25"78,-25 25-78,25-25 16,-25 0-16,1 0 16,-1 1-16,0-1 15,-25 0 1,25 0-16,-24 25 0,-1 25 16,-24 0-16,24 0 15,1-1-15,-26 26 16,26-25-1,-1 0-15,25 24 16,-24-24-16,24-25 16,0 25-1,-25 0-15,26-1 32,-1 26-17,0 24-15,25 1 16,-25-1-16,25 1 15,0-51-15,25 26 16,-25-25-16,25 0 16,0-1-16,-1 26 15,1-25-15,0 0 16,0-1-16,24 1 16,1 0-1,0 0-15,-1-25 16,26 25-1,-26 0-15,1-25 16,24 24-16,1-24 16,-26 0-1,26 0-15,-50 0 16,49 0-16,-24-24 16,-1-51-16,26 1 15,-26 24-15,-24 0 16,0 26-16,0-76 15,-1-48-15,-48 24 16,-1 49-16,-25 1 16,1-1-16,-26 26 15,-24-26 1,25 51-16,24-1 0,0-25 16,25 50-16</inkml:trace>
  <inkml:trace contextRef="#ctx0" brushRef="#br0" timeOffset="192527.98">16644 11658 0,'0'0'0,"25"0"140,0 0-124,24 0-1,1 0-15,-1 0 16,1 0-16,0 0 16,24 0-16,-24 0 15,-1-25-15,26 1 16,-1-26-16,25-49 16,-49 24-16,-1 26 15,-24-1 1,25 25-1,-25 1-15,0-1 16,-1-50-16,1 1 16,0-1-16,-25 1 15,25 24 1,-25-24-16,0 49 16,0-24-16,0 24 15,-25 0-15,25-25 0,-25 26 16,25-1-1,-25 0-15,1 0 16,24 0-16,-25 25 16,0-24-16,-25 24 15,25-25-15,25 0 16,-24 25 0,-1-25-1,0 25 1,0 0-16,0 0 15,1 0-15,-1 0 16,0 0 0,-25 0-16,26 25 15,-51 25-15,50-1 0,-24 1 16,-1-25-16,1 24 16,24-24-1,-25 0-15,25 24 16,-24-24-16,-1 0 15,-24 0-15,49 0 16,-25-1 0,26 1-1,-1 0-15,0 0 16,0-25-16,25 25 16,-25-25-16,25-75 78,0 26-63,0-1 1,-24 0-16,-1-24 16,25-25-16,-25 24 15,25 51-15,-25-26 0</inkml:trace>
  <inkml:trace contextRef="#ctx0" brushRef="#br0" timeOffset="193076.66">16321 10988 0,'0'0'0,"25"0"78,0 0-78,0 0 31,0 0-15,0 0-1,-1 0-15,26 0 16,24 50-16,1-25 16,-1 24-1,1 1-15</inkml:trace>
  <inkml:trace contextRef="#ctx0" brushRef="#br0" timeOffset="194149.54">18405 10492 0,'0'0'0,"-25"0"79,0 0-64,-24 25-15,24 25 16,-25-1-16,1-24 15,24 0-15,0 0 16,0 49-16,1 25 16,-1 1-16,25-26 15,25 0-15,-25-24 16,24 0-16,-24-25 16,25-25-1,25-25 1,-1-25-16,1 25 15,24 0-15,-24-49 16,24-50-16,1 50 16,-50-1-1,24-24-15,-24 25 16,0 49-16,-25-25 16,-25 25-16,0 1 31</inkml:trace>
  <inkml:trace contextRef="#ctx0" brushRef="#br0" timeOffset="194622.4">18405 10964 0,'0'0'0,"0"24"47,25 1-32,0 25-15,-25 24 16,24 1-16,-24-50 16,-24 49-16,-1-24 15,-25 24-15,1-24 16,-1-26 0,0-24-16</inkml:trace>
  <inkml:trace contextRef="#ctx0" brushRef="#br0" timeOffset="194970.15">19397 10319 0,'0'0'0,"0"25"31,0 24-31,0 26 15,0-26 1,0 100-16,-25 49 16,25-74-1,-24 25-15,24-25 16,0-24-16</inkml:trace>
</inkml:ink>
</file>

<file path=ppt/ink/ink7.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11-30T18:40:04.956"/>
    </inkml:context>
    <inkml:brush xml:id="br0">
      <inkml:brushProperty name="width" value="0.05292" units="cm"/>
      <inkml:brushProperty name="height" value="0.05292" units="cm"/>
      <inkml:brushProperty name="color" value="#FF0000"/>
    </inkml:brush>
  </inkml:definitions>
  <inkml:trace contextRef="#ctx0" brushRef="#br0">12402 7466 0,'0'0'15,"0"-25"48,0 1-32,0-1-31,0 0 16,0 0-16,-24 0 15,-1 25-15,25-24 16,-25 24-16,25-25 16,-25 0-16,0 25 31,1 0-31,-1 0 15,0 25-15,-25 0 16,1-1-16,-1 1 16,0 25-16,1-50 15,-1 25-15,1-1 16,-1-24-16,25 25 16,-24 0-16,-1 0 15,0 24-15,26-24 16,-1 25-1,0-1-15,0-24 0,25 25 16,0-1-16,0-24 16,0 0-1,0 0-15,25 24 16,0-24-16,0 0 16,-1 0-16,26 0 15,0 0 1,-1-1-16,26-24 15,24 25 1,-25 0-16,-24-25 16,24 0-16,26-25 0,-26-24 15,0-26 1,1 25-16,-26 1 16,1 24-16,-25-49 15,24-26-15,1-24 16,-50 25-16,25 25 15,-25 24 1,-25 1-16,25 24 16,-25 0-16,-24 0 15,24 25 1</inkml:trace>
  <inkml:trace contextRef="#ctx0" brushRef="#br0" timeOffset="1304.17">11212 6921 0,'0'0'0,"-25"24"156,0-24-156,25 25 15,-25 25 1,-24-1-16,24 26 16,0-26-16,0 1 15,-24 49 1,-1 75-16,25-75 16,0-25-16,1 1 15,24-50-15,0-1 16,0 1-16</inkml:trace>
  <inkml:trace contextRef="#ctx0" brushRef="#br0" timeOffset="2169.55">11212 6871 0,'0'0'0,"0"25"203,0 0-187,0 24-16,0 26 15,25-26 1,-25 1-16,24-1 16,-24-24-1,25 0-15,0 0 16,0 0-16,0-1 15,-25 1 1,24-25-16,1 25 16,-25 0-16,25-25 15,-25 25-15,-25-25 125,25 24-125,-49 1 16,-26 25-16,-24 49 16,0 0-1,-1-24-15,51-1 16,-1-49-16</inkml:trace>
  <inkml:trace contextRef="#ctx0" brushRef="#br0" timeOffset="37612.44">12774 7739 0,'0'0'0,"25"0"63,0 0-48,0 0-15,0 0 16,-1 25 62,1 0-62,0-1-16,0 1 15,0 0-15,-1 0 16,1 24 0,0-24-16,25 0 15,-1-25 1,1 25-16,-25 0 16,24-25-16,1 25 15,0-1-15,-26 26 16,51-25-1,-26 0-15,1-1 16,24 26-16,-24 0 16,24-1-16,1 26 0,-1-1 15,-24-24-15,-1-1 16,26-24 0,-26 25-16,26-1 15,24 1-15,-24-1 16,24 26-16,0-1 15,0 1-15,0-1 16,-24-24-16,-1 24 16,-24-49-16,-1 0 15,1 24-15,0-24 16,-1-25 0,-24 25-16,0-25 15,0 25 1,-25 0-16,24-25 15,-24 24-15,25-24 16</inkml:trace>
  <inkml:trace contextRef="#ctx0" brushRef="#br0" timeOffset="38036.19">15478 8930 0,'0'0'0</inkml:trace>
  <inkml:trace contextRef="#ctx0" brushRef="#br0" timeOffset="38515.57">15205 8905 0,'0'0'0,"25"0"203,0 0-187,0 0-16,-1 25 15,1-25-15,0 49 16,0-49-16,-25 25 16,25-25-16,-25 25 15,0 0 1,0 0-16,-25-1 16,0 1-1,-25 0-15,1 25 16,-1-1-1,-24-24 1,24 0-16,1 24 16,-26-24-16,50 0 15,-24 25 1,-1-26-16,1 1 16,24 25-16</inkml:trace>
  <inkml:trace contextRef="#ctx0" brushRef="#br0" timeOffset="39201.73">14486 7590 0,'0'0'16,"0"25"15,0 0-15,-25 24-1,25 26-15,-25-50 16,1 49-16,-1 25 15,-25 25-15</inkml:trace>
  <inkml:trace contextRef="#ctx0" brushRef="#br0" timeOffset="51969.64">11485 7813 0,'0'0'0,"0"-24"31,0 48 32,-25-24-63,0 0 15,0 0 1,0 0-16,1 0 16,-1 25-1,-25 0 1,1 0-16,24 24 16,-25-24-16,25 0 15,25-50-15,-49 50 0,-1 0 16,50-50-16,-50 75 15,26-25-15,-26-1 16,0 1-16,1 0 16,-1 25-16,-24-1 0,-25 26 15,24-1 1,1 0-16,-1 1 16,26-26-16,49-73 0,-75 98 15,26-49-15,-1 24 16,-24-24-16,74-50 31,-100 100-31,100-100 0,-24 50 16,-26 0-16,0-25 15,1 24-15,-26 26 16,26-25-16,-1 0 16,25-1-16,-24 1 15,24 0 1,0 0-16,-24 0 0,49 0 15,0-50-15,-25 50 0,25-1 16,-25-24-16,0 0 16,50-24 62,-25-26-63,25 0-15,0-24 0,-1 49 16,1-25 0,-25 1-16</inkml:trace>
  <inkml:trace contextRef="#ctx0" brushRef="#br0" timeOffset="52538.16">9376 8905 0,'0'0'0,"25"0"110,0 0-95,0 25 1,24 49-16,-24 1 16,25-26-1,-26 1-15</inkml:trace>
  <inkml:trace contextRef="#ctx0" brushRef="#br0" timeOffset="54027.1">9153 9004 0,'0'0'0,"0"-25"47,0 0-31,0 50 46,-50-25-30,26 0-17,-26 0-15,0 0 16,-24 0 0,-1 0-16,-24 0 15,50 0-15,24 0 16,-25 0-16,-24 0 0,-1 25 15,51-25-15,-26 25 0,-24 25 16,24 24-16,-24-24 16,49-1-16,0-24 15,0-25-15,0 25 0,1 24 16,-1-24-16,0-25 16,25 75-16,-25 24 0,25 0 15,0 0-15,0-49 31,25-1-31,-25 1 16,50 0-16,-26-1 16,51-24-16,-1 0 15,1 25-15,24-50 16,0-50-16,25 0 16,-25 1-16,-24-1 15,-1 0-15,25-49 16,-24-25-1,-50 25-15,-1 25 16,1-1-16,-25 50 16,0-24-16,-25 24 15,1 0-15,-1-24 16,-25 24-16,0 0 16</inkml:trace>
  <inkml:trace contextRef="#ctx0" brushRef="#br0" timeOffset="54997.74">9897 7813 0,'0'0'0,"0"-24"32,0 48-17,-25-48 1,0-1 0,1 25-16,-1 0 15,0 25 1,-25-1-1,1 26-15,-1-25 16,25 24 0,-24-24-16,24 25 15,25-25-15,0 0 16,0-1-16,25 1 16,0 0-1,-1-25-15,1 0 16,25 0-16,-25-25 15,24-24-15,1-1 16,-25 0 0,-1 25-16,1 1 15</inkml:trace>
  <inkml:trace contextRef="#ctx0" brushRef="#br0" timeOffset="79259.34">16123 9327 0,'0'0'0,"0"-25"31,0 0-15,-25 0 0,25 0-1,-25 1-15,1-1 0,-1 0 16,-25 25-16,1-50 15,-51 50-15,26 0 16,-25 0 0,0 50-16,-1 0 15,26 24-15,-25-49 16,24 24-16,1 51 0,-1 48 16,26-24-1,-1-74-15,25 24 16,25 1-16,0-26 15,0 1-15,25 0 16,0-25-16,25-1 16,24 1-1,25 25 1,50-50-16,-25 0 16,0-50-16,25-49 15,-50 49-15,25-24 16,0-1-16,-25-49 15,-24-24 1,-26 48-16,1 26 0,-50 49 16,-25 0-16,0 25 15,-24 0 1,-75 25-16</inkml:trace>
  <inkml:trace contextRef="#ctx0" brushRef="#br0" timeOffset="105396.95">14932 10294 0,'0'0'0,"-24"0"109,-1 0-93,0 0-16,0 0 15,-24 25-15,-1 49 16,-24 1-16,24-26 15,0 26-15,-24-26 16,0 26-16,-1-1 16,25 25-16,-49 0 15,25-24-15,24-1 16,25-24 0</inkml:trace>
  <inkml:trace contextRef="#ctx0" brushRef="#br0" timeOffset="106407.62">16148 9947 0,'0'0'0,"0"24"78,0 1-62,0 0-16,25 0 15,-1-25 1,-24 50-1,25-1-15,25 50 0,-1 25 16,26-49-16,-25-1 16,24 1-1,0-26-15,1 1 16,-26-1-16,1 1 16,24-25-16</inkml:trace>
  <inkml:trace contextRef="#ctx0" brushRef="#br0" timeOffset="107474.91">14213 9847 0,'0'0'0,"-25"0"16,0 0-1,25 25 1,-24 0-16,-1 0 0,-25 0 15,25-1-15,1 1 16,-1 0 0,0 0-16,0 0 0,0 0 15,1-25-15,24 24 16,-25 1-16,25 50 16,0-26-1,0-24-15,0 0 16,25-25 15,-1 0-15,1-25-1,25-74-15,-1 24 16,-24 1-16,25 49 16,-25-25-16,-1 26 15,-24-1-15,0 0 16,-24 50-1,-1 0 1,-25-1-16</inkml:trace>
  <inkml:trace contextRef="#ctx0" brushRef="#br0" timeOffset="108060.74">16942 9897 0,'0'0'0,"0"25"31,24 0-15,1-1 0,-25 26-1,25 49-15,0 50 16,-25-50-16</inkml:trace>
  <inkml:trace contextRef="#ctx0" brushRef="#br0" timeOffset="108963.73">14312 10964 0,'0'0'0,"-25"0"47,1 0-47,-26 0 15,0 24-15,-24 1 16,0 25-16,-26 24 15,26 1-15,0-26 16,24 1-16,0 0 16,1-1-16,24-24 31,0 49-31,25-24 16,0 24-16,0 1 15,0-26-15,25 1 16,0-25-1,24 0-15,26-50 16,-1 0-16,25 0 0,25 0 16,-24-49-1,-1-50-15,-25 50 16,1-1-16,-50 1 16,-1-25-16,1 24 15,-25 50-15,-25 0 16,1 1-16,-1-1 15,-25 25-15,0 0 16</inkml:trace>
  <inkml:trace contextRef="#ctx0" brushRef="#br0" timeOffset="109750.57">17314 11212 0,'0'0'0,"0"-25"47,0 0-47,-25 25 0,25-25 15,-25 25-15,-25-25 16,-24 25 0,24-24-16,-24-1 15,-25 25-15,24 0 16,-24 49-16,0 26 16,25-1-1,24-24-15,-24 74 16,24 25-1,25-25-15,25-50 16,0 1-16,25-26 16,25 1-16,-1-25 15,26-50 1,-1-25-16,25 25 0,-24-24 16,24-1-16,0-49 15,-25-25-15,-24 50 16,-25-1-1,0 26-15,-25 24 16,0 0-16,0-25 16,-25 26-1,0 24-15</inkml:trace>
  <inkml:trace contextRef="#ctx0" brushRef="#br0" timeOffset="111487.77">14114 9723 0,'0'0'0,"-25"25"234,0-25-218,25 25 0,0 0-16,-25 0 15,25 24-15,-24 1 16,24-25-1,-25-1-15,0 1 16,25 0-16,0 0 16,0 0-1,0 0 1,0-1-16,0 1 16,25 0-16,0 25 15,-25-26-15,24 1 16,-24 0-16,25-25 15,25 0 1,-25 0-16,-1 0 0,1 0 16,0 0-16,0 0 15,24 0 1,-24 0 0,0-25-16,0-49 15,0 24-15,0 1 16,-1-1-1,-24 25 1,0 0-16,-24-24 16,-1 49-1,-25 0-15</inkml:trace>
  <inkml:trace contextRef="#ctx0" brushRef="#br0" timeOffset="131351.51">17041 12105 0,'0'0'0</inkml:trace>
  <inkml:trace contextRef="#ctx0" brushRef="#br0" timeOffset="131969.31">16570 11857 0,'0'0'0,"0"24"62,-25 1-46,25 25-16,-25-25 15,0-1-15,25 1 0,-25 0 16,25 0-16,-49 0 16,24 24-16,0 26 15,-49 49 1,24-25-16,0 0 16,1-24-16,-1-26 31,25 1-31,1-1 15,-1-24-15,25 0 16,-25-25-16</inkml:trace>
  <inkml:trace contextRef="#ctx0" brushRef="#br0" timeOffset="132787.67">15825 13022 0,'0'0'0,"-24"0"188,-1 0-188,0 0 15,-25 50-15,-24 0 16,24 24-16,1 1 15,24-51-15,0 26 16,25-25-16,0 0 16,0-1-1,0 1 1,25-25-16,0 25 16,0-25-16,24 25 15,1 0-15,-25-1 16,24-48-1,-24-1-15,25-25 16,-1 1-16,-24 24 16,25-74-16,-1-26 0,-24 1 15,0 25 1,0 50-16,-25-1 16,0 25-1</inkml:trace>
  <inkml:trace contextRef="#ctx0" brushRef="#br0" timeOffset="134245.48">17090 11633 0,'0'0'0,"0"25"125,0 0-110,0 0-15,25 0 16,-25-1-16,25 26 31,0 0-31,0-26 16,-1 26-16,26 0 15,-25-26-15,0 1 16,-1 0-16,1 0 16,25 0-16,-1 24 15,1-24 1,25 0-16,-1 0 0,-24 24 16,24 1-16,0 24 15,1 1-15,-26-1 16,1 1-1,0-51-15,-26 26 16,1 0-16,25-26 16,-25 1-16,-1 25 15</inkml:trace>
  <inkml:trace contextRef="#ctx0" brushRef="#br0" timeOffset="135017.12">17959 11584 0,'0'0'0,"0"25"62,24 74-62,-24-25 16,0 1-16,0 49 16,0 74-16,0-49 15,0-50-15,0-49 16</inkml:trace>
  <inkml:trace contextRef="#ctx0" brushRef="#br0" timeOffset="136221.48">19075 13022 0,'0'0'0,"-25"0"94,0 0-78,-24 0-1,-1 0 1,-24 0-16,24 0 0,-24 0 31,-1 0-31,-24 0 16,24 0-16,-24 0 16,25 0-16,24 25 15,1 0-15,-26-25 16,26 25-1,-1 49-15,25-49 16,-24 50-16,49-51 16,-25 1-16,25 25 15,0-1-15,25 1 16,-1 24-16,26 26 16,0-51-1,24 26-15,0-51 0,1 1 16,24-50-16,25 1 15,-25 24-15,1-25 16,24 25 0,0-75-16,0-24 15,-25 0-15,-25 49 16,-24 1-16,-1-1 0,-49-49 16,0 0-1,0-1-15,-24 26 16,-26 49-16,25 0 15,-49 25-15,-25 0 16</inkml:trace>
  <inkml:trace contextRef="#ctx0" brushRef="#br0" timeOffset="138793.38">15875 12030 0,'0'0'0,"0"-25"47,0 1-31,0-1 0,-25 0 15,25 0-31,-25 25 15,25-25-15,-49 25 16,24 0-16,-49 0 16,-1 50-16,26 0 15,-26-1-15,26-24 16,24 0 0,0 0-16,25 24 0,-25-24 15,25 0 1,25-25-16,-25 25 15,25 0-15,0-25 16,24 0 0,-24 0-16,25-25 15,-26-25-15,1 0 0,-25 1 16,25 24 0,-25 0-16,0 0 15,0 1-15</inkml:trace>
</inkml:ink>
</file>

<file path=ppt/ink/ink8.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11-30T18:43:54.107"/>
    </inkml:context>
    <inkml:brush xml:id="br0">
      <inkml:brushProperty name="width" value="0.05292" units="cm"/>
      <inkml:brushProperty name="height" value="0.05292" units="cm"/>
      <inkml:brushProperty name="color" value="#FF0000"/>
    </inkml:brush>
  </inkml:definitions>
  <inkml:trace contextRef="#ctx0" brushRef="#br0">21506 10964 0,'0'0'0,"-25"0"78,0 0-47,0 0-15,-24 0-1,24 0 1,0-25-16,0 25 16,0-25-16,1 0 15,-26 0-15,0 1 16,1-26-16,24 25 16,0 0-16,-24 1 15,24-1-15,-25 0 16,25 25-1,-24-25-15,-1 0 16,1 1-16,24 24 16,-25-25-1,0 25-15,26-25 16,-1 0 0,0 25-16,0 0 15,-24 0-15,24 0 16,0 0-16,-25 25 15,26 0-15,-1-25 16,-25 25-16,25-25 16,-24 24-16,24 1 15,0 0-15,0-25 16,1 25-16,-1-25 16,0 25-1,-25-1-15,26-24 16,-1 25-16,0 0 0,0 0 15,0 0-15,-24 24 16,24 1 0,0-25-16,-24 49 15,24-24-15,0-1 16,0 26-16,0-50 16,1 24-1,-26-24 1,50 0-16,-25 0 15,25-1-15,0 1 16,0 0 0,0 0-16,0 0 15,0 24 1,0 1-16,25 24 0,-25 1 16,25-1-16,0 0 15,-25-49-15,24 25 16,-24-25-1,25-1-15,-25 26 16,25-50-16,0 25 16,0 0-1,-1-1 1,1 26-16,25-25 16,-1 0-16,-24 0 15,25-1-15,-1-24 16,1 50-16,24-25 15,1 49-15,24-24 16,0 24-16,-24 1 16,24-1-16,-25-49 15,26 0-15,-26-1 16,0-24-16,1-24 16,-1-1-1,1 0-15,-26-25 16,1 26-1,-1-26-15,1 0 16,0-74-16,-1 0 16,1 50-1,-1-1-15,1-49 16,0-49-16,-26 24 16,26 50-16,-25 24 15,-25 1-15,25 24 16,-25 1-16,0 24 15,0-25-15,-25 26 16,25-1-16,-25-50 16,-25 26-16,26-1 15,-51-24 1,50-1-16,-49 50 0,24-24 16</inkml:trace>
  <inkml:trace contextRef="#ctx0" brushRef="#br0" timeOffset="1735.56">24780 10964 0,'0'0'0,"-25"0"109,0-25-109,0 0 16,1 0 15,-1 0-31,0 1 0,-25-26 16,1 25 0,24 0-16,-25 25 15,1-49-15,-1 49 16,25-25-16,-24 25 15,-1-25-15,1 0 16,24 25-16,-50-24 16,26 24-1,-1 0-15,1 24 16,-26-24-16,25 25 16,-24 0-16,24-25 15,1 25-15,24-25 16,-25 49-16,1-49 15,-1 25-15,25-25 16,1 25-16,-26-25 16,25 25-16,0 0 15,1-25 1,-1 24 0,-50 1-16,26 0 15,-1 25-15,-24-1 16,24 26-16,-24-1 15,24 1 1,1-51-16,24 26 16,0-25-16,0 0 15,0-1-15,25 1 0,-25-25 16,1 25 0,24 25-1,0-1-15,0 26 16,0-1-16,49 25 15,-49-49-15,25-1 16,-25 1-16,25 0 16,0-26-16,0 1 15,-25 0-15,24 0 16,26 24-16,-25 1 16,24 49-1,1-24-15,-25 24 16,24-25-1,-24-24-15,25 0 16,-1-1-16,26 1 16,-26-25-1,1 24-15,24-24 16,-24 0-16,0-25 16,24 25-16,-24-1 15,-1-24-15,26 25 16,-1-25-16,1-25 15,-1 1-15,0-26 16,26 25-16,-26-49 16,0 49-16,-24-25 15,0 26 1,-1-26 0,1 25-16,-1 25 15,1-25-15,0 1 16,-26-26-16,26 0 15,0-24-15,24 0 16,-49-1 0,25 1-16,-26 24 15,1 0-15,0 26 0,0-1 16,0-25 0,-25-49-1,0-25-15,0 25 16,-25 24-16,0 1 15,0 0-15,-24-1 16,-1 1-16,0-1 16,-24-24-16,24 0 15,1 0-15</inkml:trace>
  <inkml:trace contextRef="#ctx0" brushRef="#br0" timeOffset="42212.91">15478 11410 0,'0'0'0,"0"-25"62,0 1-46,0-1 15,0 0-31</inkml:trace>
  <inkml:trace contextRef="#ctx0" brushRef="#br0" timeOffset="43969.25">15503 11162 0,'0'0'0,"0"-25"156,-25 0-109,0 25-32,1 0 1,-1 0 0,25-24-16,-25-1 15,0 0 1,0 25 0,0 0-16,1 0 15,-26-25 1,25 25-16,0-25 15,1 25-15,-1 0 16,0 0-16,-25 0 16,26 0-16,-1 0 15,0 0-15,0 0 16,0 0-16,-24 0 31,24 0-31,0 0 16,0-24-16,1 24 15,-1 0-15,0 0 16,-25 0 0,26 0-16,-1 0 15,0 0-15,0 0 16,0 0-16,-24 0 0,24 0 16,0 0-1,0 0-15,1 0 16,-1 0-16,-25 0 15,25 0-15,0 0 16,1 0-16,-1 0 16,0 0-16,-25 0 15,26 0-15,-1 0 16,-25 0-16,25 0 16,1 0-16,-1 0 15,0 0 1,0 0-16,-24 0 15,24 0 1,0 0-16,0 0 16,0 0-1,1 0-15,-1 24 16,0-24-16,0 25 16,0 0-16,-24 0 15,49 24-15,-25 1 16,25 0-16,-25-25 15,25 24-15,-25-24 16,1 0-16,24 0 16,0-1-16,0 1 15,0 0 1,0 0 15,0 0-31,0-1 16,0 1-16,-25 25 15,25-1 1,0 1-16,0 0 16,0 24-16,0-24 15,0-1-15,0 1 16,0-25-16,0-1 16,0 1-16,0 0 15,0 0 1,0 0-1,0-1 1,25 1-16,-1 0 16,1-25-1,-25 25-15,25-25 16,0 50-16,24-26 16,1 1-1,0 0-15,-1 0 16,1-25-16,24 25 15,-49-25 1,49 24-16,-24-24 16,0 0-1,24 0-15,-24 0 16,-1 0-16,26 0 16,-26 0-16,1 0 15,0 0-15,-1 0 16,-24 0-16,49 0 15,-24 0-15,0 0 16,24 0-16,-24-24 16,-1 24-16,26 0 15,-26 0 1,1 0-16,-1 0 16,1 0-1,24-25-15,-24-50 16,0 1-1,24-1-15,-49 26 16,25-1-16,-1-24 16,1-25-16,24-50 15,-49 25-15,-25 49 16,25 1-16,-50 24 16,25 1-16,-50 24 15,-24-25-15,-25 1 16,-25-26-16,0 26 15,-25-1 1,25-24-16,0-1 16,0 1-16,49 24 0,1 1 15</inkml:trace>
  <inkml:trace contextRef="#ctx0" brushRef="#br0" timeOffset="45860.71">18926 10964 0,'0'0'0,"-25"0"109,-24 0-93,24 0-16,0 0 16,-25 0-16,26 0 15,-26 0-15,0 0 16,-24 0-1,49 0-15,-49 0 16,24-25-16,0 25 31,-24 0-31,24 0 16,1 0-16,-26 0 16,51 0-16,-26 0 15,0 0-15,1 0 16,-1 0-16,1 0 15,24 0-15,-50 0 16,26 0-16,24 0 16,-25 0-16,1 0 15,-1 0-15,0 0 16,1 0-16,-1 0 16,1 0-1,-1 0-15,0 0 16,26 0-1,-26 0-15,0 0 16,1 25-16,-1-25 16,1 24-1,24 26-15,-50-25 16,26 49 0,-1 1-16,1-26 0,-1 1 15,25-25-15,0 0 16,1 24-16,-1-49 15,25 25-15,-25-25 16,0 25-16,25 0 16,0-1-16,0 1 15,0 25-15,0-1 16,25 26-16,0-1 16,0-24-16,-1-1 15,26 26-15,-25-50 16,0-1-1,-1 26-15,26-25 16,0 0-16,-26-1 16,26 1-1,0-25-15,-1 25 16,-24-25 0,25 25-16,-1-25 15,1 25-15,-1 0 16,26-1-16,-1 26 15,-24-25-15,24 24 16,1-24-16,-1 0 16,-24 0-16,24 0 15,-24-25-15,-1 0 16,26-25-16,-26 25 16,1-25-16,24 25 15,-24-25 1,0 25-1,24-25-15,-24 25 16,-1-24-16,26-1 16,-1-25-1,25-49-15,-49 24 16,0 26-16,-1-1 16,1 1-16,-25-26 15,24-49-15,1 0 16,-25 25-16,-1 25 15,-24 24-15,-24-24 16,-1 24-16,0-24 16,0-1-16,-49-24 15,-25 0 1,24-1-16</inkml:trace>
  <inkml:trace contextRef="#ctx0" brushRef="#br0" timeOffset="149061.87">20786 6871 0,'0'0'0,"-24"50"125,24-1-94,-25 26-31,25-26 0,-25 1 0,25-1 16,-25-24-16,0 25 16,25-25-16,-25-1 15,25 1-15,0 0 31,0 0-15,25-25 15,25 0-15,-25 0-16,0-25 16,24 25-1,1 0-15,-25 0 0,-1 25 16,26-25-16,-25 25 15,24-25 1,1 24-16</inkml:trace>
  <inkml:trace contextRef="#ctx0" brushRef="#br0" timeOffset="149594.01">20563 7565 0,'0'0'0,"0"-24"79,25-1-64,24-50-15,-24 26 0,25-26 16,0 26-1,-1-1-15,26 25 16,-1-24-16,25-1 16,-49 25-16</inkml:trace>
  <inkml:trace contextRef="#ctx0" brushRef="#br0" timeOffset="150149.75">23812 8930 0,'0'0'0</inkml:trace>
  <inkml:trace contextRef="#ctx0" brushRef="#br0" timeOffset="150651.04">23316 8558 0,'0'0'0,"25"0"94,-25 24-79,0 1 1,0 0-16,0 0 15,0 49-15,25 1 16,-25 24-16,0 0 16,0-24-16,0-26 15,0 1-15,0-25 16,0 24 0,0-24-16,0 0 15,0 0 1,0-1-1,50 1 1,-26-25 0,26-49-16,24-1 15,1 0-15,24 1 16,0-26-16,-24 1 16,-1 24-16,1 1 0,-26 24 15,1 0 1</inkml:trace>
  <inkml:trace contextRef="#ctx0" brushRef="#br0" timeOffset="151167.94">23639 8979 0,'0'0'0,"0"25"31,0 0-15,0 0 15,25-25 16,-1-25-32,26-25-15,49-49 16,-24 0 0,-1 0-16,1-1 0,-1-24 15,-24 25-15,24-25 16,-24 25-16</inkml:trace>
  <inkml:trace contextRef="#ctx0" brushRef="#br0" timeOffset="153144.17">23143 12402 0,'0'0'0,"0"25"16,-25 0-1,0 0 1,25 24-16,-25-24 16,25 0-16,-24 0 15,-1 0 1,25-1-16,0 26 0,-25-25 15,25 0-15,0-1 16,-25 51-16,-24 49 16,-1-25-16,25-49 15,0 24 1,1-24-16,-26-1 16,0-24-1,1 25-15,-26-25 16,1 24-16,-1-49 15,1 25 1,0-25-16,24 0 16,0 0-16,-24 0 15,24 0-15,1-25 16,-26-24-16,51 24 16,-26 0-16,0 0 15,1 0-15,24 1 16,0-1-16,-25 0 15,26 25 1,-1-25-16,-25 25 16,25-25-16,-24-24 0,24-1 15,-25 0-15,1 26 16,24-26-16,-25 0 16,26 1-1,-26 24-15,25 0 16,0-24-16,25 24 15,-24 25 1,-1-25-16,25 0 31,0 0-31,0 75 94,0-25-94,0 0 16,0 49-1,-25 50-15,0 0 16,0-50-16,1-24 16,24 0-1,-25-1-15</inkml:trace>
  <inkml:trace contextRef="#ctx0" brushRef="#br0" timeOffset="153630.82">21282 12353 0,'0'0'0,"-24"25"32,24-1-32,-25 1 15,25 0-15,0 0 16,0 0-16,0-1 15,25-24-15,-1 25 16,1-25-16,25 0 16,-25 0-16,24 0 15,1 25-15,24 25 16,-24-1-16,-25 1 31</inkml:trace>
  <inkml:trace contextRef="#ctx0" brushRef="#br0" timeOffset="154700.18">22275 13519 0,'0'0'0,"-25"0"46,-25 24-30,25-24-16,1 25 16,-26-25-16,25 25 15,-24 25-15,-1 24 16,-24 25-16,-1 25 16,75-99-1,0 25 1,0-26-1,0 1-15,25 0 16,0 0-16,24 0 16,1-1-16,0 26 15,24-50 1,0-50-16,26-24 16,-1 24-16,-50-24 15,1 24-15,-25-24 0,-25 0 16,-25 49-1,0 25 1,-24 0-16,-1 0 16</inkml:trace>
  <inkml:trace contextRef="#ctx0" brushRef="#br0" timeOffset="162812.31">23887 13022 0,'0'0'0,"0"25"234,0 0-234,0 25 16,0 24-1,0-49-15,0 25 0,0-1 16,0 26-16,0 49 16,25 24-16,-25-48 15,49-1-15,-49-50 16,25 1-1,0 0-15,-25-26 16,50 1-16,-26 0 0,1 25 16,25-26-1,-25 26-15,24 0 16,-24-26-16,0 1 16,0 0-16,-1 0 15,-24 0-15,25-25 16,0 0 15,0 0-31,0 0 16,-1 0-1,1 0 1,0 0 0,0 0-1,0-50-15,-25-24 16,24 24-16,1-24 15,-25 49-15,25-25 16,-25 1-16,25-26 16,0-24-1,-25 0-15,0 24 16,0 1 0,0 24-16,0 1 15,0-1 1,0 25-16,24 1 15,-24-1-15,0-25 16,0 25-16,0-24 16,25-1-16,-25-24 15,0 49-15,0-25 16,0 25-16,0 1 16,0-1-1,0 0 16,-25 25 79,1 0-95,-1 0 32,0 0-47,0 25 16,25 24 0,-49 26-16,24-1 15,0-24-15,-25 0 16,26-1-16,-1-24 15,0 0-15</inkml:trace>
  <inkml:trace contextRef="#ctx0" brushRef="#br0" timeOffset="163399.09">24904 12948 0,'0'0'0,"0"50"157,50 24-157,-26 0 15,1 1-15</inkml:trace>
  <inkml:trace contextRef="#ctx0" brushRef="#br0" timeOffset="164001.73">23986 14387 0,'0'0'0,"0"25"62,-25 74-62,25-25 16,-24 1-16,-26 73 0,25 1 16</inkml:trace>
  <inkml:trace contextRef="#ctx0" brushRef="#br0" timeOffset="190472.21">13717 12353 0,'0'0'0,"25"0"47,0 0-32,-1 0 1,1 0 15,0 0-31,-25 25 31,0 24 1,0-24-32,0 0 15,0 24-15,-25 1 16,0 0-16,25-26 15,-24 26-15,-1-25 32,-25 0-32,25-25 15,-24 24-15,-1 1 16,-24 0-16,-25 0 16,24 0-16,-24-25 15,-50 0-15,25 0 16,25 0-1,-25 0-15,0-25 0,25 25 16,-1-25-16,-24 0 16,-25 0-16,25 1 15,-24-1 1,-1-25-16,25 1 16,0 24-16,0 0 15,25 0 1,-26 25-16,1 0 15,0 0 1,-24 25-16,24 0 16,-25 0-16,50-1 15,-25 26-15,0-25 16,24 0-16,1 24 16,0-49-16,0 25 15,-1 0-15,1 0 16,0-1-16,-25 1 15,0-25-15,0 25 16,0-25 0,0 25-16,25 0 15,-25-25-15,24 0 0,1 0 16,0 24-16,0-24 16,-25 25 15,0 0-31,24-25 15,-24 0-15,-24 25 16,24-25-16,-25 0 16,50 0-16,-25 0 15,0 0-15,-1 0 16,-23 0-16,24 0 16,-25 0-16,25 0 15,-25 0-15,25 0 16,-25 0-1,50 0-15,-25 0 0,0 0 16,0 0-16,-25 0 16,25 0-1,-25 25-15,25-25 16,25 24-16,0-24 16,-25 0-16,49 0 15,1 0 1,-1 0-1,1 0-15,24-24 16,-24 24-16,24 0 16,-24 0-16,0 0 15,-1 0-15,1 0 16,24 0 0,0 0-16,-24 0 0,24 0 15,1-25-15,-26 25 16,26 0-16,-1 0 15,1 0 1,-1 0-16,-24 0 16,24 0-16,0 0 15,-24 0-15,24 0 0,1 0 16,-26 0 15,26 0-31,-1 0 16,0 0-16,26 0 15,-1 0-15,-25 0 16,25 0 0,1 0-16,-1 0 15,0 0-15,0 0 16,0 0-16,1 0 16,-1 0-16,0-25 15,-25-25 1,26-24-16,-26 24 15,0-24-15,26 0 0,-1 49 16,0 0-16,0-25 16,25 26-1,-25 24-15,1-25 16,24 0-16,-25 25 16,25-25-16,-25 25 15,25-25 1,-25 25-1,0-24-15,25-1 16,-24 25-16,-1 0 16,0 0-1,0 49 1,0 1 0,1 0-16,-1-26 15,25 26-15,-25 49 16,-25 25-16,25-25 15,1 1 1,24-51-16,-25 1 16,25 0-16,0-26 15,0 1 1</inkml:trace>
  <inkml:trace contextRef="#ctx0" brushRef="#br0" timeOffset="190973.56">2108 12328 0,'0'0'0,"-24"0"31,-1 0-15,0 0 0,75 0 46,-26 0-46,26 0-16,0 0 15,24 0-15,0 25 16,26-25-16,-1 25 16,0 24-1,0-24 1,1 0-16</inkml:trace>
  <inkml:trace contextRef="#ctx0" brushRef="#br0" timeOffset="192624.87">10170 13047 0,'0'0'0,"-25"0"78,25-25-62,0 50-16,-49-25 0,49-25 0,-25 50 16,0-25-1,-25 0-15,50-25 16,-25 50-16,-24-25 0,-1 25 15,1 0 1,24 49-16,0-24 16,0 0-16,25-26 15,0 1-15,25 0 16,-25 0-16,25 0 0,0 24 16,24-24-16,1-25 15,-1 0 1,26-25-1,-1-24-15,-24-1 16,0 25-16,-50 0 16,0 1-16,-75-26 15,1 50 1,-26-25-16,1 25 16</inkml:trace>
  <inkml:trace contextRef="#ctx0" brushRef="#br0" timeOffset="202947.19">14610 12353 0,'0'0'0,"-25"0"109,0 0-93,1 0 30,-1 0-46,0 0 79,25 25-17,0 24-46,25 1-16,-25-1 15,0 1-15,25 24 0,-1 26 16,-24 48 0,25-24-16,-25-24 15,0-51-15,0 1 16,0 24-16,0 1 15,0 24-15,0 25 16,0 0-16,0-25 16,-25-49-16,25 24 15,-24-49-15,-1 25 16,25-26-16,-25 1 16,0 25-1,-24-1-15,24 1 16,-50 0-1,26-1-15,-1-24 16,-24 25-16,24-1 16,0 1-1,-24-25-15,24 24 16,1-24-16,-26 0 16,26 25-16,-1-26 15,-24 1-15,24 0 16,-24 0-16,-1 0 15,1-1-15,24 26 16,-24-50 0,-1 25-16,1-25 15,0 25-15,-26-25 16,26 24 0,0 1-16,-1-25 15,-24 25-15,25-25 16,-1 25-1,-24 0-15,25-25 16,-26 0-16,1 0 16,0 0-16,24 0 15,-24 0-15,25 0 16,-25 0-16,24 0 16,-24 0-16,25 0 15,24 0-15,-24 0 16,-1 0-16,1 0 15,-26 0 1,51 0-16,-26 0 0,-24 0 16,25 0-16,-1 0 15,1 0 1,0-25-16,-1 0 16,1 25-16,-25-25 15,24 25-15,1 0 16,-1 0-1,26 0 1,-26 0-16,1 0 16,-1 0-16,1 0 15,-25 0-15,24 25 16,1-25-16,-25 0 16,24-25-16,1 25 15,-25-49-15,-1 24 16,1 0-16,25 25 15,-25-50-15,-1 26 16,26 24-16,-25-25 16,24-25-1,1 25-15,0 1 16,-1-1 0,1 0-16,-1 0 15,-24-24 1,25 49-16,-1-25 15,-24 25-15,25-25 16,-26 25-16,26-25 16,-25 0-16,24 25 15,1 0-15,0 0 16,-1 0-16,26-24 16,-1 24-16,-25-25 15,26 0-15,-1-25 16,-49 1-1,25-1-15,-1-24 16,1-1-16,-1 26 0,1-1 16,0 25-16,24 0 15,-24 1-15,24-26 16,-24 0 0,-1-24-16,1 0 15,24-1-15,0 1 16,1 24-1,-26 1-15,26 24 16,24-25 0,-25 1-16,1-1 15,24 25 1,-25 0-16,26-24 0,-26-1 16,25 0-16,0-24 15,-24 49-15,24-49 16,25 49-16,-25-25 15,0 26-15,25-1 16,-24 0-16,24-25 16,-25 26-1,0-1 1,0 0 0,0 0-1,1 0 1,-1 25 171,0 50-171,0 24 0,-25-24-16,1 0 15,-26 49 1,1 25-16,0-25 0,49-49 15,-25 24-15,25-24 0,1-1 16,24-73-16,-25 73 16,25 1-16,-25-75 15,50 50-15</inkml:trace>
  <inkml:trace contextRef="#ctx0" brushRef="#br0" timeOffset="203564.27">4663 12353 0,'0'0'0,"0"-25"16,-25 0-1,1 25 32,-1 0-31,124 25 15,-99-25-31,50 0 16,-50-25-16,24 75 0,51-50 15,-75-25-15,50 50 0,-50-50 0,49 50 0,26 0 16,-75-50-16,74 74 15,0 1-15,-24 24 32,0-24-32</inkml:trace>
  <inkml:trace contextRef="#ctx0" brushRef="#br0" timeOffset="204350.27">11782 15081 0,'0'0'0,"25"50"47,-25 24-47,25 1 15,0 198-15,-25-125 16</inkml:trace>
</inkml:ink>
</file>

<file path=ppt/ink/ink9.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11-30T18:48:04.422"/>
    </inkml:context>
    <inkml:brush xml:id="br0">
      <inkml:brushProperty name="width" value="0.05292" units="cm"/>
      <inkml:brushProperty name="height" value="0.05292" units="cm"/>
      <inkml:brushProperty name="color" value="#FF0000"/>
    </inkml:brush>
  </inkml:definitions>
  <inkml:trace contextRef="#ctx0" brushRef="#br0">1240 8186 0,'0'0'0,"-25"0"47,1 0-31,-1 0 15,0 0-31,0 0 94,25 24-79,-25 26-15,25 49 16,-24-24-16,-1 49 16,25 74-16,0-49 15,0-50-15,0-24 16,0-26-16,0 1 15,0-25 1,0 24 0</inkml:trace>
  <inkml:trace contextRef="#ctx0" brushRef="#br0" timeOffset="1172.22">1290 8037 0,'0'0'0,"0"25"219,0-1-173,25-24-46,-1 50 16,1-25-16,0 24 16,25 1-16,-26 0 15,1-26 1,25 1 0,-50 25-16,25-50 15,-25 25-15,24-25 16,-24 24-16,25-24 15,-25 25-15,0 0 16,0 0 0,0 0-1,0-1 1,0 1 0,0 0-1,0 0 16,0 0 1,0-1-17,0 1 17,-25 0-17,25 0-15,-24-25 16,-1 25-16,0-25 15,-25 24-15,-24 26 16,0 0-16,-1 24 16,1 1-16,24-1 15,-24-24 1,24-1-16,1-24 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27363"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lvl1pPr algn="l">
              <a:spcBef>
                <a:spcPct val="0"/>
              </a:spcBef>
              <a:defRPr sz="1200" smtClean="0">
                <a:latin typeface="Arial" charset="0"/>
              </a:defRPr>
            </a:lvl1pPr>
          </a:lstStyle>
          <a:p>
            <a:pPr>
              <a:defRPr/>
            </a:pPr>
            <a:endParaRPr lang="en-US"/>
          </a:p>
        </p:txBody>
      </p:sp>
      <p:sp>
        <p:nvSpPr>
          <p:cNvPr id="18435" name="Rectangle 3"/>
          <p:cNvSpPr>
            <a:spLocks noGrp="1" noChangeArrowheads="1"/>
          </p:cNvSpPr>
          <p:nvPr>
            <p:ph type="dt" idx="1"/>
          </p:nvPr>
        </p:nvSpPr>
        <p:spPr bwMode="auto">
          <a:xfrm>
            <a:off x="3957638" y="0"/>
            <a:ext cx="3027362"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lvl1pPr algn="r">
              <a:spcBef>
                <a:spcPct val="0"/>
              </a:spcBef>
              <a:defRPr sz="1200" smtClean="0">
                <a:latin typeface="Arial" charset="0"/>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931863" y="4403725"/>
            <a:ext cx="5121275" cy="417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807450"/>
            <a:ext cx="3027363"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b" anchorCtr="0" compatLnSpc="1">
            <a:prstTxWarp prst="textNoShape">
              <a:avLst/>
            </a:prstTxWarp>
          </a:bodyPr>
          <a:lstStyle>
            <a:lvl1pPr algn="l">
              <a:spcBef>
                <a:spcPct val="0"/>
              </a:spcBef>
              <a:defRPr sz="1200" smtClean="0">
                <a:latin typeface="Arial" charset="0"/>
              </a:defRPr>
            </a:lvl1pPr>
          </a:lstStyle>
          <a:p>
            <a:pPr>
              <a:defRPr/>
            </a:pPr>
            <a:endParaRPr lang="en-US"/>
          </a:p>
        </p:txBody>
      </p:sp>
      <p:sp>
        <p:nvSpPr>
          <p:cNvPr id="18439" name="Rectangle 7"/>
          <p:cNvSpPr>
            <a:spLocks noGrp="1" noChangeArrowheads="1"/>
          </p:cNvSpPr>
          <p:nvPr>
            <p:ph type="sldNum" sz="quarter" idx="5"/>
          </p:nvPr>
        </p:nvSpPr>
        <p:spPr bwMode="auto">
          <a:xfrm>
            <a:off x="3957638" y="8807450"/>
            <a:ext cx="3027362"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b" anchorCtr="0" compatLnSpc="1">
            <a:prstTxWarp prst="textNoShape">
              <a:avLst/>
            </a:prstTxWarp>
          </a:bodyPr>
          <a:lstStyle>
            <a:lvl1pPr algn="r">
              <a:spcBef>
                <a:spcPct val="0"/>
              </a:spcBef>
              <a:defRPr sz="1200" smtClean="0">
                <a:latin typeface="Arial" charset="0"/>
              </a:defRPr>
            </a:lvl1pPr>
          </a:lstStyle>
          <a:p>
            <a:pPr>
              <a:defRPr/>
            </a:pPr>
            <a:fld id="{7837B0D3-08C4-41E5-ACE1-DFD8BA050AEB}" type="slidenum">
              <a:rPr lang="en-US"/>
              <a:pPr>
                <a:defRPr/>
              </a:pPr>
              <a:t>‹#›</a:t>
            </a:fld>
            <a:endParaRPr lang="en-US"/>
          </a:p>
        </p:txBody>
      </p:sp>
    </p:spTree>
    <p:extLst>
      <p:ext uri="{BB962C8B-B14F-4D97-AF65-F5344CB8AC3E}">
        <p14:creationId xmlns:p14="http://schemas.microsoft.com/office/powerpoint/2010/main" val="41521518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pPr eaLnBrk="1" hangingPunct="1"/>
            <a:r>
              <a:rPr lang="en-US" altLang="en-US" dirty="0"/>
              <a:t>Class 23 theory1</a:t>
            </a:r>
          </a:p>
          <a:p>
            <a:pPr eaLnBrk="1" hangingPunct="1"/>
            <a:r>
              <a:rPr lang="en-US" altLang="en-US" dirty="0"/>
              <a:t>Worksheet: FSM that accepts strings where</a:t>
            </a:r>
            <a:r>
              <a:rPr lang="en-US" altLang="en-US" baseline="0" dirty="0"/>
              <a:t> the </a:t>
            </a:r>
            <a:r>
              <a:rPr lang="en-US" altLang="en-US" dirty="0"/>
              <a:t>number of zeros is a multiple of three.</a:t>
            </a:r>
          </a:p>
          <a:p>
            <a:pPr eaLnBrk="1" hangingPunct="1"/>
            <a:r>
              <a:rPr lang="en-US" altLang="en-US" dirty="0"/>
              <a:t>Demo: </a:t>
            </a:r>
            <a:r>
              <a:rPr lang="en-US" altLang="en-US" dirty="0" err="1"/>
              <a:t>Jsflap</a:t>
            </a:r>
            <a:r>
              <a:rPr lang="en-US" altLang="en-US" dirty="0"/>
              <a:t>.  Have a browser window ready with the CS 5 version of </a:t>
            </a:r>
            <a:r>
              <a:rPr lang="en-US" altLang="en-US" dirty="0" err="1"/>
              <a:t>Jsflap</a:t>
            </a:r>
            <a:r>
              <a:rPr lang="en-US" altLang="en-US" dirty="0"/>
              <a:t> in it.</a:t>
            </a:r>
          </a:p>
          <a:p>
            <a:pPr eaLnBrk="1" hangingPunct="1"/>
            <a:endParaRPr lang="en-US" altLang="en-US" dirty="0"/>
          </a:p>
        </p:txBody>
      </p:sp>
      <p:sp>
        <p:nvSpPr>
          <p:cNvPr id="29700"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4B49F07A-33EB-476A-8876-1448CEED1A2E}" type="slidenum">
              <a:rPr lang="en-US" altLang="en-US">
                <a:latin typeface="Arial" charset="0"/>
              </a:rPr>
              <a:pPr/>
              <a:t>1</a:t>
            </a:fld>
            <a:endParaRPr lang="en-US" altLang="en-US">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p:spPr>
        <p:txBody>
          <a:bodyPr/>
          <a:lstStyle/>
          <a:p>
            <a:pPr eaLnBrk="1" hangingPunct="1"/>
            <a:endParaRPr lang="en-US" altLang="en-US"/>
          </a:p>
        </p:txBody>
      </p:sp>
      <p:sp>
        <p:nvSpPr>
          <p:cNvPr id="36868"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366DF024-0890-43B9-BF48-E5C506BD0E0A}" type="slidenum">
              <a:rPr lang="en-US" altLang="en-US">
                <a:latin typeface="Arial" charset="0"/>
              </a:rPr>
              <a:pPr/>
              <a:t>10</a:t>
            </a:fld>
            <a:endParaRPr lang="en-US" altLang="en-US">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p:spPr>
        <p:txBody>
          <a:bodyPr/>
          <a:lstStyle/>
          <a:p>
            <a:pPr eaLnBrk="1" hangingPunct="1"/>
            <a:endParaRPr lang="en-US" altLang="en-US"/>
          </a:p>
        </p:txBody>
      </p:sp>
      <p:sp>
        <p:nvSpPr>
          <p:cNvPr id="37892"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562CED68-A10F-483F-9C76-942A60FD619B}" type="slidenum">
              <a:rPr lang="en-US" altLang="en-US">
                <a:latin typeface="Arial" charset="0"/>
              </a:rPr>
              <a:pPr/>
              <a:t>11</a:t>
            </a:fld>
            <a:endParaRPr lang="en-US" altLang="en-US">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p:spPr>
        <p:txBody>
          <a:bodyPr/>
          <a:lstStyle/>
          <a:p>
            <a:pPr eaLnBrk="1" hangingPunct="1"/>
            <a:endParaRPr lang="en-US" altLang="en-US"/>
          </a:p>
        </p:txBody>
      </p:sp>
      <p:sp>
        <p:nvSpPr>
          <p:cNvPr id="38916"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E55C88E4-CB90-44D1-A849-63E13727044F}" type="slidenum">
              <a:rPr lang="en-US" altLang="en-US">
                <a:latin typeface="Arial" charset="0"/>
              </a:rPr>
              <a:pPr/>
              <a:t>12</a:t>
            </a:fld>
            <a:endParaRPr lang="en-US" altLang="en-US">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p:spPr>
        <p:txBody>
          <a:bodyPr/>
          <a:lstStyle/>
          <a:p>
            <a:pPr eaLnBrk="1" hangingPunct="1"/>
            <a:endParaRPr lang="en-US" altLang="en-US"/>
          </a:p>
        </p:txBody>
      </p:sp>
      <p:sp>
        <p:nvSpPr>
          <p:cNvPr id="39940"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50367459-9121-492A-A60F-EB26563DCCCA}" type="slidenum">
              <a:rPr lang="en-US" altLang="en-US">
                <a:latin typeface="Arial" charset="0"/>
              </a:rPr>
              <a:pPr/>
              <a:t>13</a:t>
            </a:fld>
            <a:endParaRPr lang="en-US" altLang="en-US">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p:spPr>
        <p:txBody>
          <a:bodyPr/>
          <a:lstStyle/>
          <a:p>
            <a:pPr eaLnBrk="1" hangingPunct="1"/>
            <a:endParaRPr lang="en-US" altLang="en-US"/>
          </a:p>
        </p:txBody>
      </p:sp>
      <p:sp>
        <p:nvSpPr>
          <p:cNvPr id="40964"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D12716B-A171-46E6-AF8E-F0273336A99C}" type="slidenum">
              <a:rPr lang="en-US" altLang="en-US">
                <a:latin typeface="Arial" charset="0"/>
              </a:rPr>
              <a:pPr/>
              <a:t>14</a:t>
            </a:fld>
            <a:endParaRPr lang="en-US" altLang="en-US">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pPr eaLnBrk="1" hangingPunct="1"/>
            <a:r>
              <a:rPr lang="en-US" altLang="en-US" dirty="0"/>
              <a:t>Done.  Ask what in general the machine does.</a:t>
            </a:r>
          </a:p>
        </p:txBody>
      </p:sp>
      <p:sp>
        <p:nvSpPr>
          <p:cNvPr id="41988"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3EA7F373-98BE-4326-BF8D-733D99CD8AEB}" type="slidenum">
              <a:rPr lang="en-US" altLang="en-US">
                <a:latin typeface="Arial" charset="0"/>
              </a:rPr>
              <a:pPr/>
              <a:t>15</a:t>
            </a:fld>
            <a:endParaRPr lang="en-US" altLang="en-US">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p:spPr>
        <p:txBody>
          <a:bodyPr/>
          <a:lstStyle/>
          <a:p>
            <a:pPr eaLnBrk="1" hangingPunct="1"/>
            <a:r>
              <a:rPr lang="en-US" altLang="en-US" dirty="0"/>
              <a:t>Demo JSFLAP here (jsflap.com, or better the HMC version).  Create a three-state machine.  Show delete, undo, loop transitions on multiple inputs, exporting to text files, menus disappearing when you enter too many test strings.  Note that you can’t re-import.</a:t>
            </a:r>
          </a:p>
          <a:p>
            <a:pPr eaLnBrk="1" hangingPunct="1"/>
            <a:endParaRPr lang="en-US" altLang="en-US" dirty="0"/>
          </a:p>
        </p:txBody>
      </p:sp>
      <p:sp>
        <p:nvSpPr>
          <p:cNvPr id="43012"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3803FBDE-E45C-4D1B-9599-903B89CEA8A5}" type="slidenum">
              <a:rPr lang="en-US" altLang="en-US">
                <a:latin typeface="Arial" charset="0"/>
              </a:rPr>
              <a:pPr/>
              <a:t>16</a:t>
            </a:fld>
            <a:endParaRPr lang="en-US" altLang="en-US">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p:spPr>
        <p:txBody>
          <a:bodyPr/>
          <a:lstStyle/>
          <a:p>
            <a:pPr eaLnBrk="1" hangingPunct="1"/>
            <a:r>
              <a:rPr lang="en-US" altLang="en-US" dirty="0"/>
              <a:t>Think/pair/share.</a:t>
            </a:r>
          </a:p>
        </p:txBody>
      </p:sp>
      <p:sp>
        <p:nvSpPr>
          <p:cNvPr id="43012"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3803FBDE-E45C-4D1B-9599-903B89CEA8A5}" type="slidenum">
              <a:rPr lang="en-US" altLang="en-US">
                <a:latin typeface="Arial" charset="0"/>
              </a:rPr>
              <a:pPr/>
              <a:t>17</a:t>
            </a:fld>
            <a:endParaRPr lang="en-US" altLang="en-US">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01ED76FA-4CCB-4235-905D-86EC7A8F38D0}" type="slidenum">
              <a:rPr lang="en-US" altLang="en-US">
                <a:latin typeface="Arial" charset="0"/>
              </a:rPr>
              <a:pPr/>
              <a:t>18</a:t>
            </a:fld>
            <a:endParaRPr lang="en-US" altLang="en-US">
              <a:latin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85E5B37-BE77-445B-9E8A-3A93A96D07A9}" type="slidenum">
              <a:rPr lang="en-US" altLang="en-US">
                <a:latin typeface="Arial" charset="0"/>
              </a:rPr>
              <a:pPr/>
              <a:t>19</a:t>
            </a:fld>
            <a:endParaRPr lang="en-US" alt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r>
              <a:rPr lang="en-US" altLang="en-US" dirty="0"/>
              <a:t>The next slide has a drawing they can fill in.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3C03D2AB-71E5-49D3-870F-95F52E1D1D02}" type="slidenum">
              <a:rPr lang="en-US" altLang="en-US">
                <a:latin typeface="Arial" charset="0"/>
              </a:rPr>
              <a:pPr/>
              <a:t>2</a:t>
            </a:fld>
            <a:endParaRPr lang="en-US" altLang="en-US">
              <a:latin typeface="Arial" charset="0"/>
            </a:endParaRPr>
          </a:p>
        </p:txBody>
      </p:sp>
      <p:sp>
        <p:nvSpPr>
          <p:cNvPr id="30723" name="Rectangle 2"/>
          <p:cNvSpPr>
            <a:spLocks noGrp="1" noRot="1" noChangeAspect="1" noChangeArrowheads="1" noTextEdit="1"/>
          </p:cNvSpPr>
          <p:nvPr>
            <p:ph type="sldImg"/>
          </p:nvPr>
        </p:nvSpPr>
        <p:spPr>
          <a:solidFill>
            <a:srgbClr val="FFFFFF"/>
          </a:solidFill>
          <a:ln/>
        </p:spPr>
      </p:sp>
      <p:sp>
        <p:nvSpPr>
          <p:cNvPr id="3072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dirty="0"/>
              <a:t>All headlines are animated.</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p:spPr>
        <p:txBody>
          <a:bodyPr/>
          <a:lstStyle/>
          <a:p>
            <a:pPr eaLnBrk="1" hangingPunct="1"/>
            <a:r>
              <a:rPr lang="en-US" altLang="en-US" dirty="0"/>
              <a:t>This slide is</a:t>
            </a:r>
            <a:r>
              <a:rPr lang="en-US" altLang="en-US" baseline="0" dirty="0"/>
              <a:t> to be completed by the students on their handouts.</a:t>
            </a:r>
            <a:endParaRPr lang="en-US" altLang="en-US" dirty="0"/>
          </a:p>
        </p:txBody>
      </p:sp>
      <p:sp>
        <p:nvSpPr>
          <p:cNvPr id="46084"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05B271D-E353-46FA-9C51-98FC800B2317}" type="slidenum">
              <a:rPr lang="en-US" altLang="en-US">
                <a:latin typeface="Arial" charset="0"/>
              </a:rPr>
              <a:pPr/>
              <a:t>20</a:t>
            </a:fld>
            <a:endParaRPr lang="en-US" altLang="en-US">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85E5B37-BE77-445B-9E8A-3A93A96D07A9}" type="slidenum">
              <a:rPr lang="en-US" altLang="en-US">
                <a:latin typeface="Arial" charset="0"/>
              </a:rPr>
              <a:pPr/>
              <a:t>21</a:t>
            </a:fld>
            <a:endParaRPr lang="en-US" alt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85E5B37-BE77-445B-9E8A-3A93A96D07A9}" type="slidenum">
              <a:rPr lang="en-US" altLang="en-US">
                <a:latin typeface="Arial" charset="0"/>
              </a:rPr>
              <a:pPr/>
              <a:t>22</a:t>
            </a:fld>
            <a:endParaRPr lang="en-US" alt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85E5B37-BE77-445B-9E8A-3A93A96D07A9}" type="slidenum">
              <a:rPr lang="en-US" altLang="en-US">
                <a:latin typeface="Arial" charset="0"/>
              </a:rPr>
              <a:pPr/>
              <a:t>23</a:t>
            </a:fld>
            <a:endParaRPr lang="en-US" alt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r>
              <a:rPr lang="en-US" altLang="en-US" dirty="0"/>
              <a:t>This one is relatively easy.</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85E5B37-BE77-445B-9E8A-3A93A96D07A9}" type="slidenum">
              <a:rPr lang="en-US" altLang="en-US">
                <a:latin typeface="Arial" charset="0"/>
              </a:rPr>
              <a:pPr/>
              <a:t>24</a:t>
            </a:fld>
            <a:endParaRPr lang="en-US" alt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dirty="0"/>
              <a:t>This one is hard. Develop it with the students.  The partial solution is on the next slide.</a:t>
            </a:r>
          </a:p>
          <a:p>
            <a:pPr eaLnBrk="1" hangingPunct="1"/>
            <a:endParaRPr lang="en-US"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85E5B37-BE77-445B-9E8A-3A93A96D07A9}" type="slidenum">
              <a:rPr lang="en-US" altLang="en-US">
                <a:latin typeface="Arial" charset="0"/>
              </a:rPr>
              <a:pPr/>
              <a:t>25</a:t>
            </a:fld>
            <a:endParaRPr lang="en-US" alt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r>
              <a:rPr lang="en-US" altLang="en-US" dirty="0"/>
              <a:t>Develop this with the students.  The partial solution is on the next slide.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pPr eaLnBrk="1" hangingPunct="1"/>
            <a:r>
              <a:rPr lang="en-US" altLang="en-US" dirty="0"/>
              <a:t>This slide is not in the handout.</a:t>
            </a:r>
          </a:p>
        </p:txBody>
      </p:sp>
      <p:sp>
        <p:nvSpPr>
          <p:cNvPr id="48132"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26916880-EC9A-43BB-B936-A080F3F5BBDA}" type="slidenum">
              <a:rPr lang="en-US" altLang="en-US">
                <a:latin typeface="Arial" charset="0"/>
              </a:rPr>
              <a:pPr/>
              <a:t>26</a:t>
            </a:fld>
            <a:endParaRPr lang="en-US" altLang="en-US">
              <a:latin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7676DD7C-8F3C-4EAE-A1E5-D8355D81B324}" type="slidenum">
              <a:rPr lang="en-US" altLang="en-US">
                <a:latin typeface="Arial" charset="0"/>
              </a:rPr>
              <a:pPr/>
              <a:t>27</a:t>
            </a:fld>
            <a:endParaRPr lang="en-US" altLang="en-US">
              <a:latin typeface="Arial"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r>
              <a:rPr lang="en-US" altLang="en-US" dirty="0"/>
              <a:t>Show them this slide but not the solution.  Let them figure out where the start state goes.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58EA4E87-9ECF-4367-ACF2-7781D5F9518A}" type="slidenum">
              <a:rPr lang="en-US" altLang="en-US">
                <a:latin typeface="Arial" charset="0"/>
              </a:rPr>
              <a:pPr/>
              <a:t>28</a:t>
            </a:fld>
            <a:endParaRPr lang="en-US" altLang="en-US">
              <a:latin typeface="Arial" charset="0"/>
            </a:endParaRPr>
          </a:p>
        </p:txBody>
      </p:sp>
      <p:sp>
        <p:nvSpPr>
          <p:cNvPr id="50179" name="Rectangle 2"/>
          <p:cNvSpPr>
            <a:spLocks noGrp="1" noRot="1" noChangeAspect="1" noChangeArrowheads="1" noTextEdit="1"/>
          </p:cNvSpPr>
          <p:nvPr>
            <p:ph type="sldImg"/>
          </p:nvPr>
        </p:nvSpPr>
        <p:spPr>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dirty="0"/>
              <a:t>This slide has one animation</a:t>
            </a:r>
            <a:r>
              <a:rPr lang="en-US" altLang="en-US" baseline="0" dirty="0"/>
              <a:t> that makes the questions appear.</a:t>
            </a:r>
            <a:endParaRPr lang="en-US"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81A719B1-1B5B-44A1-82B0-BCDED21DD48F}" type="slidenum">
              <a:rPr lang="en-US" altLang="en-US">
                <a:latin typeface="Arial" charset="0"/>
              </a:rPr>
              <a:pPr/>
              <a:t>29</a:t>
            </a:fld>
            <a:endParaRPr lang="en-US" altLang="en-US">
              <a:latin typeface="Arial" charset="0"/>
            </a:endParaRPr>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992CA163-FBD9-43D8-9859-6133C7D307A2}" type="slidenum">
              <a:rPr lang="en-US" altLang="en-US">
                <a:latin typeface="Arial" charset="0"/>
              </a:rPr>
              <a:pPr/>
              <a:t>3</a:t>
            </a:fld>
            <a:endParaRPr lang="en-US" altLang="en-US">
              <a:latin typeface="Arial" charset="0"/>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3E517963-D247-4A35-A0CB-BD6328D27A42}" type="slidenum">
              <a:rPr lang="en-US" altLang="en-US">
                <a:latin typeface="Arial" charset="0"/>
              </a:rPr>
              <a:pPr/>
              <a:t>30</a:t>
            </a:fld>
            <a:endParaRPr lang="en-US" altLang="en-US">
              <a:latin typeface="Arial" charset="0"/>
            </a:endParaRPr>
          </a:p>
        </p:txBody>
      </p:sp>
      <p:sp>
        <p:nvSpPr>
          <p:cNvPr id="52227" name="Rectangle 2"/>
          <p:cNvSpPr>
            <a:spLocks noGrp="1" noRot="1" noChangeAspect="1" noChangeArrowheads="1" noTextEdit="1"/>
          </p:cNvSpPr>
          <p:nvPr>
            <p:ph type="sldImg"/>
          </p:nvPr>
        </p:nvSpPr>
        <p:spPr>
          <a:solidFill>
            <a:srgbClr val="FFFFFF"/>
          </a:solidFill>
          <a:ln/>
        </p:spPr>
      </p:sp>
      <p:sp>
        <p:nvSpPr>
          <p:cNvPr id="5222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ED72F88-046A-439A-83CC-B8B9145760D6}" type="slidenum">
              <a:rPr lang="en-US" altLang="en-US">
                <a:latin typeface="Arial" charset="0"/>
              </a:rPr>
              <a:pPr/>
              <a:t>31</a:t>
            </a:fld>
            <a:endParaRPr lang="en-US" altLang="en-US">
              <a:latin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E16EE3DE-76D9-494B-95FE-7CE4AC3CEDC4}" type="slidenum">
              <a:rPr lang="en-US" altLang="en-US">
                <a:latin typeface="Arial" charset="0"/>
              </a:rPr>
              <a:pPr/>
              <a:t>32</a:t>
            </a:fld>
            <a:endParaRPr lang="en-US" altLang="en-US">
              <a:latin typeface="Arial" charset="0"/>
            </a:endParaRPr>
          </a:p>
        </p:txBody>
      </p:sp>
      <p:sp>
        <p:nvSpPr>
          <p:cNvPr id="54275" name="Rectangle 2"/>
          <p:cNvSpPr>
            <a:spLocks noGrp="1" noRot="1" noChangeAspec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4747BD5B-5287-40EA-B749-374E92CB92A9}" type="slidenum">
              <a:rPr lang="en-US" altLang="en-US">
                <a:latin typeface="Arial" charset="0"/>
              </a:rPr>
              <a:pPr/>
              <a:t>33</a:t>
            </a:fld>
            <a:endParaRPr lang="en-US" altLang="en-US">
              <a:latin typeface="Arial" charset="0"/>
            </a:endParaRPr>
          </a:p>
        </p:txBody>
      </p:sp>
      <p:sp>
        <p:nvSpPr>
          <p:cNvPr id="55299" name="Rectangle 2"/>
          <p:cNvSpPr>
            <a:spLocks noGrp="1" noRot="1" noChangeAspect="1" noChangeArrowheads="1" noTextEdit="1"/>
          </p:cNvSpPr>
          <p:nvPr>
            <p:ph type="sldImg"/>
          </p:nvPr>
        </p:nvSpPr>
        <p:spPr>
          <a:solidFill>
            <a:srgbClr val="FFFFFF"/>
          </a:solidFill>
          <a:ln/>
        </p:spPr>
      </p:sp>
      <p:sp>
        <p:nvSpPr>
          <p:cNvPr id="5530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992CA163-FBD9-43D8-9859-6133C7D307A2}" type="slidenum">
              <a:rPr lang="en-US" altLang="en-US">
                <a:latin typeface="Arial" charset="0"/>
              </a:rPr>
              <a:pPr/>
              <a:t>4</a:t>
            </a:fld>
            <a:endParaRPr lang="en-US" altLang="en-US">
              <a:latin typeface="Arial" charset="0"/>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992CA163-FBD9-43D8-9859-6133C7D307A2}" type="slidenum">
              <a:rPr lang="en-US" altLang="en-US">
                <a:latin typeface="Arial" charset="0"/>
              </a:rPr>
              <a:pPr/>
              <a:t>5</a:t>
            </a:fld>
            <a:endParaRPr lang="en-US" altLang="en-US">
              <a:latin typeface="Arial" charset="0"/>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EFEA4C3E-CF4B-4986-ADAE-2C48922F3516}" type="slidenum">
              <a:rPr lang="en-US" altLang="en-US">
                <a:latin typeface="Arial" charset="0"/>
              </a:rPr>
              <a:pPr/>
              <a:t>6</a:t>
            </a:fld>
            <a:endParaRPr lang="en-US" altLang="en-US">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DF872871-D9E5-4C80-8931-B3B01E0ADA48}" type="slidenum">
              <a:rPr lang="en-US" altLang="en-US">
                <a:latin typeface="Arial" charset="0"/>
              </a:rPr>
              <a:pPr/>
              <a:t>7</a:t>
            </a:fld>
            <a:endParaRPr lang="en-US" altLang="en-US">
              <a:latin typeface="Arial"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p:spPr>
        <p:txBody>
          <a:bodyPr/>
          <a:lstStyle/>
          <a:p>
            <a:pPr eaLnBrk="1" hangingPunct="1"/>
            <a:r>
              <a:rPr lang="en-US" altLang="en-US" dirty="0"/>
              <a:t>“How it runs” pops up.  Then the following slides “animate” the machine’s response to the input.</a:t>
            </a:r>
          </a:p>
        </p:txBody>
      </p:sp>
      <p:sp>
        <p:nvSpPr>
          <p:cNvPr id="34820"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5E70B23C-A16E-4F02-89B3-5058F8136418}" type="slidenum">
              <a:rPr lang="en-US" altLang="en-US">
                <a:latin typeface="Arial" charset="0"/>
              </a:rPr>
              <a:pPr/>
              <a:t>8</a:t>
            </a:fld>
            <a:endParaRPr lang="en-US" altLang="en-US">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p:spPr>
        <p:txBody>
          <a:bodyPr/>
          <a:lstStyle/>
          <a:p>
            <a:pPr eaLnBrk="1" hangingPunct="1"/>
            <a:endParaRPr lang="en-US" altLang="en-US"/>
          </a:p>
        </p:txBody>
      </p:sp>
      <p:sp>
        <p:nvSpPr>
          <p:cNvPr id="35844"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BA23D9E0-3B7A-4CC1-AE7E-C379626DD9F3}" type="slidenum">
              <a:rPr lang="en-US" altLang="en-US">
                <a:latin typeface="Arial" charset="0"/>
              </a:rPr>
              <a:pPr/>
              <a:t>9</a:t>
            </a:fld>
            <a:endParaRPr lang="en-US" altLang="en-US">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CD83349-088A-4842-A119-B760F4957E74}" type="slidenum">
              <a:rPr lang="en-US"/>
              <a:pPr>
                <a:defRPr/>
              </a:pPr>
              <a:t>‹#›</a:t>
            </a:fld>
            <a:endParaRPr lang="en-US"/>
          </a:p>
        </p:txBody>
      </p:sp>
    </p:spTree>
    <p:extLst>
      <p:ext uri="{BB962C8B-B14F-4D97-AF65-F5344CB8AC3E}">
        <p14:creationId xmlns:p14="http://schemas.microsoft.com/office/powerpoint/2010/main" val="600828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927733-84FD-4B6A-9CAE-AD10F83E57D9}" type="slidenum">
              <a:rPr lang="en-US"/>
              <a:pPr>
                <a:defRPr/>
              </a:pPr>
              <a:t>‹#›</a:t>
            </a:fld>
            <a:endParaRPr lang="en-US"/>
          </a:p>
        </p:txBody>
      </p:sp>
    </p:spTree>
    <p:extLst>
      <p:ext uri="{BB962C8B-B14F-4D97-AF65-F5344CB8AC3E}">
        <p14:creationId xmlns:p14="http://schemas.microsoft.com/office/powerpoint/2010/main" val="3023757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35E6CEC-B917-4FCD-898D-5EFAA344C559}" type="slidenum">
              <a:rPr lang="en-US"/>
              <a:pPr>
                <a:defRPr/>
              </a:pPr>
              <a:t>‹#›</a:t>
            </a:fld>
            <a:endParaRPr lang="en-US"/>
          </a:p>
        </p:txBody>
      </p:sp>
    </p:spTree>
    <p:extLst>
      <p:ext uri="{BB962C8B-B14F-4D97-AF65-F5344CB8AC3E}">
        <p14:creationId xmlns:p14="http://schemas.microsoft.com/office/powerpoint/2010/main" val="3815636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23625D-DFD4-4808-927F-785FADB5BD23}" type="slidenum">
              <a:rPr lang="en-US"/>
              <a:pPr>
                <a:defRPr/>
              </a:pPr>
              <a:t>‹#›</a:t>
            </a:fld>
            <a:endParaRPr lang="en-US"/>
          </a:p>
        </p:txBody>
      </p:sp>
    </p:spTree>
    <p:extLst>
      <p:ext uri="{BB962C8B-B14F-4D97-AF65-F5344CB8AC3E}">
        <p14:creationId xmlns:p14="http://schemas.microsoft.com/office/powerpoint/2010/main" val="634045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AE00D7-A096-4C66-8659-D77D2B7597B5}" type="slidenum">
              <a:rPr lang="en-US"/>
              <a:pPr>
                <a:defRPr/>
              </a:pPr>
              <a:t>‹#›</a:t>
            </a:fld>
            <a:endParaRPr lang="en-US"/>
          </a:p>
        </p:txBody>
      </p:sp>
    </p:spTree>
    <p:extLst>
      <p:ext uri="{BB962C8B-B14F-4D97-AF65-F5344CB8AC3E}">
        <p14:creationId xmlns:p14="http://schemas.microsoft.com/office/powerpoint/2010/main" val="2617824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C97EE4F-746A-442D-AF14-F6114D81A607}" type="slidenum">
              <a:rPr lang="en-US"/>
              <a:pPr>
                <a:defRPr/>
              </a:pPr>
              <a:t>‹#›</a:t>
            </a:fld>
            <a:endParaRPr lang="en-US"/>
          </a:p>
        </p:txBody>
      </p:sp>
    </p:spTree>
    <p:extLst>
      <p:ext uri="{BB962C8B-B14F-4D97-AF65-F5344CB8AC3E}">
        <p14:creationId xmlns:p14="http://schemas.microsoft.com/office/powerpoint/2010/main" val="77242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8C33483-8BAF-47DF-BC4E-6F46E5AF8EA5}" type="slidenum">
              <a:rPr lang="en-US"/>
              <a:pPr>
                <a:defRPr/>
              </a:pPr>
              <a:t>‹#›</a:t>
            </a:fld>
            <a:endParaRPr lang="en-US"/>
          </a:p>
        </p:txBody>
      </p:sp>
    </p:spTree>
    <p:extLst>
      <p:ext uri="{BB962C8B-B14F-4D97-AF65-F5344CB8AC3E}">
        <p14:creationId xmlns:p14="http://schemas.microsoft.com/office/powerpoint/2010/main" val="4035350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02B4A71-D06F-4886-B108-05CB1C27D1F4}" type="slidenum">
              <a:rPr lang="en-US"/>
              <a:pPr>
                <a:defRPr/>
              </a:pPr>
              <a:t>‹#›</a:t>
            </a:fld>
            <a:endParaRPr lang="en-US"/>
          </a:p>
        </p:txBody>
      </p:sp>
    </p:spTree>
    <p:extLst>
      <p:ext uri="{BB962C8B-B14F-4D97-AF65-F5344CB8AC3E}">
        <p14:creationId xmlns:p14="http://schemas.microsoft.com/office/powerpoint/2010/main" val="3337838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C9D16A3-D0E6-413E-A572-52CC52139C8A}" type="slidenum">
              <a:rPr lang="en-US"/>
              <a:pPr>
                <a:defRPr/>
              </a:pPr>
              <a:t>‹#›</a:t>
            </a:fld>
            <a:endParaRPr lang="en-US"/>
          </a:p>
        </p:txBody>
      </p:sp>
    </p:spTree>
    <p:extLst>
      <p:ext uri="{BB962C8B-B14F-4D97-AF65-F5344CB8AC3E}">
        <p14:creationId xmlns:p14="http://schemas.microsoft.com/office/powerpoint/2010/main" val="3491882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64990F4-90BD-4DF3-BA91-35FABD25A487}" type="slidenum">
              <a:rPr lang="en-US"/>
              <a:pPr>
                <a:defRPr/>
              </a:pPr>
              <a:t>‹#›</a:t>
            </a:fld>
            <a:endParaRPr lang="en-US"/>
          </a:p>
        </p:txBody>
      </p:sp>
    </p:spTree>
    <p:extLst>
      <p:ext uri="{BB962C8B-B14F-4D97-AF65-F5344CB8AC3E}">
        <p14:creationId xmlns:p14="http://schemas.microsoft.com/office/powerpoint/2010/main" val="4111093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CF394BF-7BF5-42FE-B9EF-3E92060B035A}" type="slidenum">
              <a:rPr lang="en-US"/>
              <a:pPr>
                <a:defRPr/>
              </a:pPr>
              <a:t>‹#›</a:t>
            </a:fld>
            <a:endParaRPr lang="en-US"/>
          </a:p>
        </p:txBody>
      </p:sp>
    </p:spTree>
    <p:extLst>
      <p:ext uri="{BB962C8B-B14F-4D97-AF65-F5344CB8AC3E}">
        <p14:creationId xmlns:p14="http://schemas.microsoft.com/office/powerpoint/2010/main" val="3566412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spcBef>
                <a:spcPct val="0"/>
              </a:spcBef>
              <a:defRPr sz="1400" smtClean="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0"/>
              </a:spcBef>
              <a:defRPr sz="1400" smtClean="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0"/>
              </a:spcBef>
              <a:defRPr sz="1400" smtClean="0">
                <a:latin typeface="+mn-lt"/>
              </a:defRPr>
            </a:lvl1pPr>
          </a:lstStyle>
          <a:p>
            <a:pPr>
              <a:defRPr/>
            </a:pPr>
            <a:fld id="{60397335-A33A-453B-A2F4-A8D1AA8CCEF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80" charset="-128"/>
        </a:defRPr>
      </a:lvl2pPr>
      <a:lvl3pPr algn="ctr" rtl="0" eaLnBrk="0" fontAlgn="base" hangingPunct="0">
        <a:spcBef>
          <a:spcPct val="0"/>
        </a:spcBef>
        <a:spcAft>
          <a:spcPct val="0"/>
        </a:spcAft>
        <a:defRPr sz="4400">
          <a:solidFill>
            <a:schemeClr val="tx2"/>
          </a:solidFill>
          <a:latin typeface="Arial" charset="0"/>
          <a:ea typeface="ＭＳ Ｐゴシック" pitchFamily="-80" charset="-128"/>
        </a:defRPr>
      </a:lvl3pPr>
      <a:lvl4pPr algn="ctr" rtl="0" eaLnBrk="0" fontAlgn="base" hangingPunct="0">
        <a:spcBef>
          <a:spcPct val="0"/>
        </a:spcBef>
        <a:spcAft>
          <a:spcPct val="0"/>
        </a:spcAft>
        <a:defRPr sz="4400">
          <a:solidFill>
            <a:schemeClr val="tx2"/>
          </a:solidFill>
          <a:latin typeface="Arial" charset="0"/>
          <a:ea typeface="ＭＳ Ｐゴシック" pitchFamily="-80" charset="-128"/>
        </a:defRPr>
      </a:lvl4pPr>
      <a:lvl5pPr algn="ctr" rtl="0" eaLnBrk="0" fontAlgn="base" hangingPunct="0">
        <a:spcBef>
          <a:spcPct val="0"/>
        </a:spcBef>
        <a:spcAft>
          <a:spcPct val="0"/>
        </a:spcAft>
        <a:defRPr sz="4400">
          <a:solidFill>
            <a:schemeClr val="tx2"/>
          </a:solidFill>
          <a:latin typeface="Arial" charset="0"/>
          <a:ea typeface="ＭＳ Ｐゴシック" pitchFamily="-80" charset="-128"/>
        </a:defRPr>
      </a:lvl5pPr>
      <a:lvl6pPr marL="457200" algn="ctr" rtl="0" fontAlgn="base">
        <a:spcBef>
          <a:spcPct val="0"/>
        </a:spcBef>
        <a:spcAft>
          <a:spcPct val="0"/>
        </a:spcAft>
        <a:defRPr sz="4400">
          <a:solidFill>
            <a:schemeClr val="tx2"/>
          </a:solidFill>
          <a:latin typeface="Arial" charset="0"/>
          <a:ea typeface="ＭＳ Ｐゴシック" pitchFamily="-80" charset="-128"/>
        </a:defRPr>
      </a:lvl6pPr>
      <a:lvl7pPr marL="914400" algn="ctr" rtl="0" fontAlgn="base">
        <a:spcBef>
          <a:spcPct val="0"/>
        </a:spcBef>
        <a:spcAft>
          <a:spcPct val="0"/>
        </a:spcAft>
        <a:defRPr sz="4400">
          <a:solidFill>
            <a:schemeClr val="tx2"/>
          </a:solidFill>
          <a:latin typeface="Arial" charset="0"/>
          <a:ea typeface="ＭＳ Ｐゴシック" pitchFamily="-80" charset="-128"/>
        </a:defRPr>
      </a:lvl7pPr>
      <a:lvl8pPr marL="1371600" algn="ctr" rtl="0" fontAlgn="base">
        <a:spcBef>
          <a:spcPct val="0"/>
        </a:spcBef>
        <a:spcAft>
          <a:spcPct val="0"/>
        </a:spcAft>
        <a:defRPr sz="4400">
          <a:solidFill>
            <a:schemeClr val="tx2"/>
          </a:solidFill>
          <a:latin typeface="Arial" charset="0"/>
          <a:ea typeface="ＭＳ Ｐゴシック" pitchFamily="-80" charset="-128"/>
        </a:defRPr>
      </a:lvl8pPr>
      <a:lvl9pPr marL="1828800" algn="ctr" rtl="0" fontAlgn="base">
        <a:spcBef>
          <a:spcPct val="0"/>
        </a:spcBef>
        <a:spcAft>
          <a:spcPct val="0"/>
        </a:spcAft>
        <a:defRPr sz="4400">
          <a:solidFill>
            <a:schemeClr val="tx2"/>
          </a:solidFill>
          <a:latin typeface="Arial" charset="0"/>
          <a:ea typeface="ＭＳ Ｐゴシック" pitchFamily="-8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customXml" Target="../ink/ink3.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customXml" Target="../ink/ink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customXml" Target="../ink/ink6.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customXml" Target="../ink/ink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customXml" Target="../ink/ink8.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customXml" Target="../ink/ink9.xml"/><Relationship Id="rId4" Type="http://schemas.openxmlformats.org/officeDocument/2006/relationships/image" Target="../media/image14.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8.jpeg"/></Relationships>
</file>

<file path=ppt/slides/_rels/slide3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2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customXml" Target="../ink/ink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customXml" Target="../ink/ink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0"/>
            <a:ext cx="7772400" cy="1447800"/>
          </a:xfrm>
        </p:spPr>
        <p:txBody>
          <a:bodyPr rIns="132080"/>
          <a:lstStyle/>
          <a:p>
            <a:pPr eaLnBrk="1" hangingPunct="1"/>
            <a:r>
              <a:rPr lang="en-US" altLang="en-US">
                <a:latin typeface="Old English Text MT" pitchFamily="66" charset="0"/>
                <a:sym typeface="Lucida Blackletter" charset="0"/>
              </a:rPr>
              <a:t>CS 5 Not-Quite-Daily News</a:t>
            </a:r>
          </a:p>
        </p:txBody>
      </p:sp>
      <p:sp>
        <p:nvSpPr>
          <p:cNvPr id="2051" name="Rectangle 3"/>
          <p:cNvSpPr>
            <a:spLocks/>
          </p:cNvSpPr>
          <p:nvPr/>
        </p:nvSpPr>
        <p:spPr bwMode="auto">
          <a:xfrm>
            <a:off x="533400" y="152400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eaLnBrk="1" hangingPunct="1">
              <a:spcBef>
                <a:spcPct val="0"/>
              </a:spcBef>
            </a:pPr>
            <a:r>
              <a:rPr lang="en-US" altLang="en-US" sz="2800" b="1">
                <a:latin typeface="Franklin Gothic Heavy" pitchFamily="34" charset="0"/>
                <a:sym typeface="Big Caslon" charset="0"/>
              </a:rPr>
              <a:t>Cheating Penguin</a:t>
            </a:r>
          </a:p>
        </p:txBody>
      </p:sp>
      <p:sp>
        <p:nvSpPr>
          <p:cNvPr id="2052" name="Rectangle 4"/>
          <p:cNvSpPr>
            <a:spLocks/>
          </p:cNvSpPr>
          <p:nvPr/>
        </p:nvSpPr>
        <p:spPr bwMode="auto">
          <a:xfrm>
            <a:off x="533400" y="2057400"/>
            <a:ext cx="5334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eaLnBrk="1" hangingPunct="1">
              <a:spcBef>
                <a:spcPct val="0"/>
              </a:spcBef>
            </a:pPr>
            <a:r>
              <a:rPr lang="en-US" altLang="en-US" sz="2000" dirty="0">
                <a:latin typeface="Century" pitchFamily="18" charset="0"/>
                <a:cs typeface="Arial" charset="0"/>
                <a:sym typeface="Arial" charset="0"/>
              </a:rPr>
              <a:t>Claremont (Antarctic News Service)</a:t>
            </a:r>
            <a:r>
              <a:rPr lang="en-US" altLang="en-US" dirty="0">
                <a:latin typeface="Century" pitchFamily="18" charset="0"/>
                <a:cs typeface="Arial" charset="0"/>
                <a:sym typeface="Arial" charset="0"/>
              </a:rPr>
              <a:t>: A disgraced penguin left a local college after being caught violating the institution's honor code.</a:t>
            </a:r>
          </a:p>
          <a:p>
            <a:pPr algn="l" eaLnBrk="1" hangingPunct="1">
              <a:spcBef>
                <a:spcPct val="0"/>
              </a:spcBef>
            </a:pPr>
            <a:r>
              <a:rPr lang="en-US" altLang="en-US" dirty="0">
                <a:latin typeface="Century" pitchFamily="18" charset="0"/>
                <a:cs typeface="Arial" charset="0"/>
                <a:sym typeface="Arial" charset="0"/>
              </a:rPr>
              <a:t>    The bird had been working on a computer science game project when a fellow student discovered that the game’s animated fish were in fact live animals trapped in his laptop.</a:t>
            </a:r>
          </a:p>
          <a:p>
            <a:pPr algn="l" eaLnBrk="1" hangingPunct="1">
              <a:spcBef>
                <a:spcPct val="0"/>
              </a:spcBef>
            </a:pPr>
            <a:r>
              <a:rPr lang="en-US" altLang="en-US" dirty="0">
                <a:latin typeface="Century" pitchFamily="18" charset="0"/>
                <a:cs typeface="Arial" charset="0"/>
                <a:sym typeface="Arial" charset="0"/>
              </a:rPr>
              <a:t>    “Apparently he couldn’t get the animation to look right, so he thought he could take a shortcut and nobody would notice,” said a professor.  “But when water started leaking from his screen, it was pretty obvious that something was going on.  By then the fish had died, and the smell was so bad we had to evacuate the lab.”</a:t>
            </a:r>
          </a:p>
          <a:p>
            <a:pPr algn="l" eaLnBrk="1" hangingPunct="1">
              <a:spcBef>
                <a:spcPct val="0"/>
              </a:spcBef>
            </a:pPr>
            <a:r>
              <a:rPr lang="en-US" altLang="en-US" dirty="0">
                <a:latin typeface="Century" pitchFamily="18" charset="0"/>
                <a:cs typeface="Arial" charset="0"/>
                <a:sym typeface="Arial" charset="0"/>
              </a:rPr>
              <a:t>    The penguin will be punished with a one-year suspension and a ban on all future contact with marine life forms.</a:t>
            </a:r>
          </a:p>
        </p:txBody>
      </p:sp>
      <p:pic>
        <p:nvPicPr>
          <p:cNvPr id="2053" name="Picture 22" descr="penguin15"/>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797675" y="1524000"/>
            <a:ext cx="197485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19" name="Group 3"/>
          <p:cNvGrpSpPr>
            <a:grpSpLocks/>
          </p:cNvGrpSpPr>
          <p:nvPr/>
        </p:nvGrpSpPr>
        <p:grpSpPr bwMode="auto">
          <a:xfrm>
            <a:off x="436563" y="1108075"/>
            <a:ext cx="8218487" cy="180975"/>
            <a:chOff x="295" y="1311"/>
            <a:chExt cx="5177" cy="114"/>
          </a:xfrm>
        </p:grpSpPr>
        <p:sp>
          <p:nvSpPr>
            <p:cNvPr id="9252"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9253"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9220"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9221"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9222"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9223"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9224" name="Oval 10"/>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9225" name="Oval 12"/>
          <p:cNvSpPr>
            <a:spLocks noChangeArrowheads="1"/>
          </p:cNvSpPr>
          <p:nvPr/>
        </p:nvSpPr>
        <p:spPr bwMode="auto">
          <a:xfrm>
            <a:off x="5449888" y="2933700"/>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9226" name="Oval 14"/>
          <p:cNvSpPr>
            <a:spLocks noChangeArrowheads="1"/>
          </p:cNvSpPr>
          <p:nvPr/>
        </p:nvSpPr>
        <p:spPr bwMode="auto">
          <a:xfrm>
            <a:off x="5380038" y="2873375"/>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9227" name="Freeform 15"/>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8" name="Freeform 16"/>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9" name="Text Box 17"/>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9230" name="Text Box 18"/>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9231" name="Text Box 19"/>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9232" name="Text Box 20"/>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9233" name="Freeform 21"/>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4" name="Freeform 22"/>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5" name="Freeform 23"/>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6" name="Text Box 24"/>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9237" name="Line 25"/>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8" name="Text Box 26"/>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9239" name="Text Box 27"/>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9240" name="Line 28"/>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1" name="Text Box 29"/>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9242" name="Text Box 30"/>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9243" name="Line 31"/>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4" name="Text Box 32"/>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9245" name="Text Box 33"/>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9246" name="Text Box 34"/>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solidFill>
                  <a:srgbClr val="F3020A"/>
                </a:solidFill>
                <a:latin typeface="Courier New" pitchFamily="49" charset="0"/>
              </a:rPr>
              <a:t>1</a:t>
            </a:r>
            <a:r>
              <a:rPr lang="en-US" altLang="en-US" sz="4200" b="1">
                <a:latin typeface="Courier New" pitchFamily="49" charset="0"/>
              </a:rPr>
              <a:t>00101</a:t>
            </a:r>
          </a:p>
        </p:txBody>
      </p:sp>
      <p:sp>
        <p:nvSpPr>
          <p:cNvPr id="9247" name="Text Box 35"/>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9248" name="AutoShape 36"/>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9249" name="AutoShape 37"/>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9250" name="Text Box 8"/>
          <p:cNvSpPr txBox="1">
            <a:spLocks noChangeArrowheads="1"/>
          </p:cNvSpPr>
          <p:nvPr/>
        </p:nvSpPr>
        <p:spPr bwMode="auto">
          <a:xfrm>
            <a:off x="3192463" y="2947988"/>
            <a:ext cx="4413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9251" name="Text Box 10"/>
          <p:cNvSpPr txBox="1">
            <a:spLocks noChangeArrowheads="1"/>
          </p:cNvSpPr>
          <p:nvPr/>
        </p:nvSpPr>
        <p:spPr bwMode="auto">
          <a:xfrm>
            <a:off x="5574511" y="2952899"/>
            <a:ext cx="4587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b="1" dirty="0">
                <a:solidFill>
                  <a:srgbClr val="FF0000"/>
                </a:solidFill>
                <a:latin typeface="Times" pitchFamily="18" charset="0"/>
              </a:rPr>
              <a:t>q</a:t>
            </a:r>
            <a:r>
              <a:rPr lang="en-US" altLang="en-US" sz="2400" b="1" baseline="-25000" dirty="0">
                <a:solidFill>
                  <a:srgbClr val="FF0000"/>
                </a:solidFill>
                <a:latin typeface="Times" pitchFamily="18" charset="0"/>
              </a:rPr>
              <a:t>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43" name="Group 3"/>
          <p:cNvGrpSpPr>
            <a:grpSpLocks/>
          </p:cNvGrpSpPr>
          <p:nvPr/>
        </p:nvGrpSpPr>
        <p:grpSpPr bwMode="auto">
          <a:xfrm>
            <a:off x="436563" y="1108075"/>
            <a:ext cx="8218487" cy="180975"/>
            <a:chOff x="295" y="1311"/>
            <a:chExt cx="5177" cy="114"/>
          </a:xfrm>
        </p:grpSpPr>
        <p:sp>
          <p:nvSpPr>
            <p:cNvPr id="10276"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0277"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0244"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10245"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10246"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10247"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10248" name="Oval 10"/>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0249" name="Oval 12"/>
          <p:cNvSpPr>
            <a:spLocks noChangeArrowheads="1"/>
          </p:cNvSpPr>
          <p:nvPr/>
        </p:nvSpPr>
        <p:spPr bwMode="auto">
          <a:xfrm>
            <a:off x="5449888" y="2933700"/>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0250" name="Oval 14"/>
          <p:cNvSpPr>
            <a:spLocks noChangeArrowheads="1"/>
          </p:cNvSpPr>
          <p:nvPr/>
        </p:nvSpPr>
        <p:spPr bwMode="auto">
          <a:xfrm>
            <a:off x="5380038" y="2873375"/>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0251" name="Freeform 15"/>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2" name="Freeform 16"/>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3" name="Text Box 17"/>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0254" name="Text Box 18"/>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0255" name="Text Box 19"/>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0256" name="Text Box 20"/>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0257" name="Freeform 21"/>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8" name="Freeform 22"/>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38100" cap="flat" cmpd="sng">
            <a:solidFill>
              <a:srgbClr val="F3020A"/>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9" name="Freeform 23"/>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0" name="Text Box 24"/>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10261" name="Line 25"/>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2" name="Text Box 26"/>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10263" name="Text Box 27"/>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10264" name="Line 28"/>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5" name="Text Box 29"/>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10266" name="Text Box 30"/>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10267" name="Line 31"/>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8" name="Text Box 32"/>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10269" name="Text Box 33"/>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10270" name="Text Box 34"/>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latin typeface="Courier New" pitchFamily="49" charset="0"/>
              </a:rPr>
              <a:t>1</a:t>
            </a:r>
            <a:r>
              <a:rPr lang="en-US" altLang="en-US" sz="4200" b="1">
                <a:solidFill>
                  <a:srgbClr val="F3020A"/>
                </a:solidFill>
                <a:latin typeface="Courier New" pitchFamily="49" charset="0"/>
              </a:rPr>
              <a:t>0</a:t>
            </a:r>
            <a:r>
              <a:rPr lang="en-US" altLang="en-US" sz="4200" b="1">
                <a:latin typeface="Courier New" pitchFamily="49" charset="0"/>
              </a:rPr>
              <a:t>0101</a:t>
            </a:r>
          </a:p>
        </p:txBody>
      </p:sp>
      <p:sp>
        <p:nvSpPr>
          <p:cNvPr id="10271" name="Text Box 35"/>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10272" name="AutoShape 36"/>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10273" name="AutoShape 37"/>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10274" name="Text Box 8"/>
          <p:cNvSpPr txBox="1">
            <a:spLocks noChangeArrowheads="1"/>
          </p:cNvSpPr>
          <p:nvPr/>
        </p:nvSpPr>
        <p:spPr bwMode="auto">
          <a:xfrm>
            <a:off x="3192463" y="2947988"/>
            <a:ext cx="4413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10275" name="Text Box 10"/>
          <p:cNvSpPr txBox="1">
            <a:spLocks noChangeArrowheads="1"/>
          </p:cNvSpPr>
          <p:nvPr/>
        </p:nvSpPr>
        <p:spPr bwMode="auto">
          <a:xfrm>
            <a:off x="5574511" y="2952899"/>
            <a:ext cx="4587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b="1" dirty="0">
                <a:solidFill>
                  <a:srgbClr val="FF0000"/>
                </a:solidFill>
                <a:latin typeface="Times" pitchFamily="18" charset="0"/>
              </a:rPr>
              <a:t>q</a:t>
            </a:r>
            <a:r>
              <a:rPr lang="en-US" altLang="en-US" sz="2400" b="1" baseline="-25000" dirty="0">
                <a:solidFill>
                  <a:srgbClr val="FF0000"/>
                </a:solidFill>
                <a:latin typeface="Times" pitchFamily="18" charset="0"/>
              </a:rPr>
              <a:t>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267" name="Group 3"/>
          <p:cNvGrpSpPr>
            <a:grpSpLocks/>
          </p:cNvGrpSpPr>
          <p:nvPr/>
        </p:nvGrpSpPr>
        <p:grpSpPr bwMode="auto">
          <a:xfrm>
            <a:off x="436563" y="1108075"/>
            <a:ext cx="8218487" cy="180975"/>
            <a:chOff x="295" y="1311"/>
            <a:chExt cx="5177" cy="114"/>
          </a:xfrm>
        </p:grpSpPr>
        <p:sp>
          <p:nvSpPr>
            <p:cNvPr id="11300"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1301"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1268"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11269"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11270"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11271"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11272" name="Oval 10"/>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1273" name="Oval 12"/>
          <p:cNvSpPr>
            <a:spLocks noChangeArrowheads="1"/>
          </p:cNvSpPr>
          <p:nvPr/>
        </p:nvSpPr>
        <p:spPr bwMode="auto">
          <a:xfrm>
            <a:off x="5449888" y="2933700"/>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1274" name="Oval 14"/>
          <p:cNvSpPr>
            <a:spLocks noChangeArrowheads="1"/>
          </p:cNvSpPr>
          <p:nvPr/>
        </p:nvSpPr>
        <p:spPr bwMode="auto">
          <a:xfrm>
            <a:off x="5380038" y="2873375"/>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1275" name="Freeform 15"/>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6" name="Freeform 16"/>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7" name="Text Box 17"/>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1278" name="Text Box 18"/>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1279" name="Text Box 19"/>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1280" name="Text Box 20"/>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1281" name="Freeform 21"/>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2" name="Freeform 22"/>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38100" cap="flat" cmpd="sng">
            <a:solidFill>
              <a:srgbClr val="F3020A"/>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3" name="Freeform 23"/>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4" name="Text Box 24"/>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11285" name="Line 25"/>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6" name="Text Box 26"/>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11287" name="Text Box 27"/>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11288" name="Line 28"/>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9" name="Text Box 29"/>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11290" name="Text Box 30"/>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11291" name="Line 31"/>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92" name="Text Box 32"/>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11293" name="Text Box 33"/>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11294" name="Text Box 34"/>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latin typeface="Courier New" pitchFamily="49" charset="0"/>
              </a:rPr>
              <a:t>10</a:t>
            </a:r>
            <a:r>
              <a:rPr lang="en-US" altLang="en-US" sz="4200" b="1">
                <a:solidFill>
                  <a:srgbClr val="F3020A"/>
                </a:solidFill>
                <a:latin typeface="Courier New" pitchFamily="49" charset="0"/>
              </a:rPr>
              <a:t>0</a:t>
            </a:r>
            <a:r>
              <a:rPr lang="en-US" altLang="en-US" sz="4200" b="1">
                <a:latin typeface="Courier New" pitchFamily="49" charset="0"/>
              </a:rPr>
              <a:t>101</a:t>
            </a:r>
          </a:p>
        </p:txBody>
      </p:sp>
      <p:sp>
        <p:nvSpPr>
          <p:cNvPr id="11295" name="Text Box 35"/>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11296" name="AutoShape 36"/>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11297" name="AutoShape 37"/>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11298" name="Text Box 8"/>
          <p:cNvSpPr txBox="1">
            <a:spLocks noChangeArrowheads="1"/>
          </p:cNvSpPr>
          <p:nvPr/>
        </p:nvSpPr>
        <p:spPr bwMode="auto">
          <a:xfrm>
            <a:off x="3192463" y="2947988"/>
            <a:ext cx="4413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11299" name="Text Box 10"/>
          <p:cNvSpPr txBox="1">
            <a:spLocks noChangeArrowheads="1"/>
          </p:cNvSpPr>
          <p:nvPr/>
        </p:nvSpPr>
        <p:spPr bwMode="auto">
          <a:xfrm>
            <a:off x="5574511" y="2952899"/>
            <a:ext cx="4587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b="1" dirty="0">
                <a:solidFill>
                  <a:srgbClr val="FF0000"/>
                </a:solidFill>
                <a:latin typeface="Times" pitchFamily="18" charset="0"/>
              </a:rPr>
              <a:t>q</a:t>
            </a:r>
            <a:r>
              <a:rPr lang="en-US" altLang="en-US" sz="2400" b="1" baseline="-25000" dirty="0">
                <a:solidFill>
                  <a:srgbClr val="FF0000"/>
                </a:solidFill>
                <a:latin typeface="Times" pitchFamily="18" charset="0"/>
              </a:rPr>
              <a:t>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291" name="Group 3"/>
          <p:cNvGrpSpPr>
            <a:grpSpLocks/>
          </p:cNvGrpSpPr>
          <p:nvPr/>
        </p:nvGrpSpPr>
        <p:grpSpPr bwMode="auto">
          <a:xfrm>
            <a:off x="436563" y="1108075"/>
            <a:ext cx="8218487" cy="180975"/>
            <a:chOff x="295" y="1311"/>
            <a:chExt cx="5177" cy="114"/>
          </a:xfrm>
        </p:grpSpPr>
        <p:sp>
          <p:nvSpPr>
            <p:cNvPr id="12324"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2325"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2292"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12293"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12294"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12295"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12296" name="Oval 10"/>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2297" name="Oval 12"/>
          <p:cNvSpPr>
            <a:spLocks noChangeArrowheads="1"/>
          </p:cNvSpPr>
          <p:nvPr/>
        </p:nvSpPr>
        <p:spPr bwMode="auto">
          <a:xfrm>
            <a:off x="5449888" y="2933700"/>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2298" name="Oval 14"/>
          <p:cNvSpPr>
            <a:spLocks noChangeArrowheads="1"/>
          </p:cNvSpPr>
          <p:nvPr/>
        </p:nvSpPr>
        <p:spPr bwMode="auto">
          <a:xfrm>
            <a:off x="5380038" y="2873375"/>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2299" name="Freeform 15"/>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0" name="Freeform 16"/>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38100" cap="flat" cmpd="sng">
            <a:solidFill>
              <a:srgbClr val="F3020A"/>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1" name="Text Box 17"/>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2302" name="Text Box 18"/>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2303" name="Text Box 19"/>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2304" name="Text Box 20"/>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2305" name="Freeform 21"/>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6" name="Freeform 22"/>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7" name="Freeform 23"/>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8" name="Text Box 24"/>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12309" name="Line 25"/>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0" name="Text Box 26"/>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12311" name="Text Box 27"/>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12312" name="Line 28"/>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3" name="Text Box 29"/>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12314" name="Text Box 30"/>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12315" name="Line 31"/>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6" name="Text Box 32"/>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12317" name="Text Box 33"/>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12318" name="Text Box 34"/>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latin typeface="Courier New" pitchFamily="49" charset="0"/>
              </a:rPr>
              <a:t>100</a:t>
            </a:r>
            <a:r>
              <a:rPr lang="en-US" altLang="en-US" sz="4200" b="1">
                <a:solidFill>
                  <a:srgbClr val="F3020A"/>
                </a:solidFill>
                <a:latin typeface="Courier New" pitchFamily="49" charset="0"/>
              </a:rPr>
              <a:t>1</a:t>
            </a:r>
            <a:r>
              <a:rPr lang="en-US" altLang="en-US" sz="4200" b="1">
                <a:latin typeface="Courier New" pitchFamily="49" charset="0"/>
              </a:rPr>
              <a:t>01</a:t>
            </a:r>
          </a:p>
        </p:txBody>
      </p:sp>
      <p:sp>
        <p:nvSpPr>
          <p:cNvPr id="12319" name="Text Box 35"/>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12320" name="AutoShape 36"/>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12321" name="AutoShape 37"/>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12322" name="Text Box 8"/>
          <p:cNvSpPr txBox="1">
            <a:spLocks noChangeArrowheads="1"/>
          </p:cNvSpPr>
          <p:nvPr/>
        </p:nvSpPr>
        <p:spPr bwMode="auto">
          <a:xfrm>
            <a:off x="3183736" y="2948136"/>
            <a:ext cx="4587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b="1" dirty="0">
                <a:solidFill>
                  <a:srgbClr val="FF0000"/>
                </a:solidFill>
                <a:latin typeface="Times" pitchFamily="18" charset="0"/>
              </a:rPr>
              <a:t>q</a:t>
            </a:r>
            <a:r>
              <a:rPr lang="en-US" altLang="en-US" sz="2400" b="1" baseline="-25000" dirty="0">
                <a:solidFill>
                  <a:srgbClr val="FF0000"/>
                </a:solidFill>
                <a:latin typeface="Times" pitchFamily="18" charset="0"/>
              </a:rPr>
              <a:t>0</a:t>
            </a:r>
          </a:p>
        </p:txBody>
      </p:sp>
      <p:sp>
        <p:nvSpPr>
          <p:cNvPr id="12323" name="Text Box 10"/>
          <p:cNvSpPr txBox="1">
            <a:spLocks noChangeArrowheads="1"/>
          </p:cNvSpPr>
          <p:nvPr/>
        </p:nvSpPr>
        <p:spPr bwMode="auto">
          <a:xfrm>
            <a:off x="5583238" y="2952750"/>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15" name="Group 3"/>
          <p:cNvGrpSpPr>
            <a:grpSpLocks/>
          </p:cNvGrpSpPr>
          <p:nvPr/>
        </p:nvGrpSpPr>
        <p:grpSpPr bwMode="auto">
          <a:xfrm>
            <a:off x="436563" y="1108075"/>
            <a:ext cx="8218487" cy="180975"/>
            <a:chOff x="295" y="1311"/>
            <a:chExt cx="5177" cy="114"/>
          </a:xfrm>
        </p:grpSpPr>
        <p:sp>
          <p:nvSpPr>
            <p:cNvPr id="1334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334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3316"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13317"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13318"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13319"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13320" name="Oval 10"/>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3321" name="Oval 12"/>
          <p:cNvSpPr>
            <a:spLocks noChangeArrowheads="1"/>
          </p:cNvSpPr>
          <p:nvPr/>
        </p:nvSpPr>
        <p:spPr bwMode="auto">
          <a:xfrm>
            <a:off x="5449888" y="2933700"/>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3322" name="Oval 14"/>
          <p:cNvSpPr>
            <a:spLocks noChangeArrowheads="1"/>
          </p:cNvSpPr>
          <p:nvPr/>
        </p:nvSpPr>
        <p:spPr bwMode="auto">
          <a:xfrm>
            <a:off x="5380038" y="2873375"/>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3323" name="Freeform 15"/>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4" name="Freeform 16"/>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5" name="Text Box 17"/>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3326" name="Text Box 18"/>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3327" name="Text Box 19"/>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3328" name="Text Box 20"/>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3329" name="Freeform 21"/>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38100" cap="flat" cmpd="sng">
            <a:solidFill>
              <a:srgbClr val="F3020A"/>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0" name="Freeform 22"/>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1" name="Freeform 23"/>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2" name="Text Box 24"/>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13333" name="Line 25"/>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4" name="Text Box 26"/>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13335" name="Text Box 27"/>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13336" name="Line 28"/>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7" name="Text Box 29"/>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13338" name="Text Box 30"/>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13339" name="Line 31"/>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0" name="Text Box 32"/>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13341" name="Text Box 33"/>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13342" name="Text Box 34"/>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latin typeface="Courier New" pitchFamily="49" charset="0"/>
              </a:rPr>
              <a:t>1001</a:t>
            </a:r>
            <a:r>
              <a:rPr lang="en-US" altLang="en-US" sz="4200" b="1">
                <a:solidFill>
                  <a:srgbClr val="F3020A"/>
                </a:solidFill>
                <a:latin typeface="Courier New" pitchFamily="49" charset="0"/>
              </a:rPr>
              <a:t>0</a:t>
            </a:r>
            <a:r>
              <a:rPr lang="en-US" altLang="en-US" sz="4200" b="1">
                <a:latin typeface="Courier New" pitchFamily="49" charset="0"/>
              </a:rPr>
              <a:t>1</a:t>
            </a:r>
          </a:p>
        </p:txBody>
      </p:sp>
      <p:sp>
        <p:nvSpPr>
          <p:cNvPr id="13343" name="Text Box 35"/>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13344" name="AutoShape 36"/>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13345" name="AutoShape 37"/>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13346" name="Text Box 8"/>
          <p:cNvSpPr txBox="1">
            <a:spLocks noChangeArrowheads="1"/>
          </p:cNvSpPr>
          <p:nvPr/>
        </p:nvSpPr>
        <p:spPr bwMode="auto">
          <a:xfrm>
            <a:off x="3183736" y="2948136"/>
            <a:ext cx="4587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b="1" dirty="0">
                <a:solidFill>
                  <a:srgbClr val="FF0000"/>
                </a:solidFill>
                <a:latin typeface="Times" pitchFamily="18" charset="0"/>
              </a:rPr>
              <a:t>q</a:t>
            </a:r>
            <a:r>
              <a:rPr lang="en-US" altLang="en-US" sz="2400" b="1" baseline="-25000" dirty="0">
                <a:solidFill>
                  <a:srgbClr val="FF0000"/>
                </a:solidFill>
                <a:latin typeface="Times" pitchFamily="18" charset="0"/>
              </a:rPr>
              <a:t>0</a:t>
            </a:r>
          </a:p>
        </p:txBody>
      </p:sp>
      <p:sp>
        <p:nvSpPr>
          <p:cNvPr id="13347" name="Text Box 10"/>
          <p:cNvSpPr txBox="1">
            <a:spLocks noChangeArrowheads="1"/>
          </p:cNvSpPr>
          <p:nvPr/>
        </p:nvSpPr>
        <p:spPr bwMode="auto">
          <a:xfrm>
            <a:off x="5583238" y="2952750"/>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339" name="Group 3"/>
          <p:cNvGrpSpPr>
            <a:grpSpLocks/>
          </p:cNvGrpSpPr>
          <p:nvPr/>
        </p:nvGrpSpPr>
        <p:grpSpPr bwMode="auto">
          <a:xfrm>
            <a:off x="436563" y="1108075"/>
            <a:ext cx="8218487" cy="180975"/>
            <a:chOff x="295" y="1311"/>
            <a:chExt cx="5177" cy="114"/>
          </a:xfrm>
        </p:grpSpPr>
        <p:sp>
          <p:nvSpPr>
            <p:cNvPr id="14372"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4373"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4340"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14341"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14342"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14343"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14344" name="Oval 10"/>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392204" name="Oval 12"/>
          <p:cNvSpPr>
            <a:spLocks noChangeArrowheads="1"/>
          </p:cNvSpPr>
          <p:nvPr/>
        </p:nvSpPr>
        <p:spPr bwMode="auto">
          <a:xfrm>
            <a:off x="5449888" y="2933700"/>
            <a:ext cx="669925" cy="669925"/>
          </a:xfrm>
          <a:prstGeom prst="ellipse">
            <a:avLst/>
          </a:prstGeom>
          <a:noFill/>
          <a:ln w="19050">
            <a:solidFill>
              <a:srgbClr val="06A407"/>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392206" name="Oval 14"/>
          <p:cNvSpPr>
            <a:spLocks noChangeArrowheads="1"/>
          </p:cNvSpPr>
          <p:nvPr/>
        </p:nvSpPr>
        <p:spPr bwMode="auto">
          <a:xfrm>
            <a:off x="5380038" y="2873375"/>
            <a:ext cx="815975" cy="790575"/>
          </a:xfrm>
          <a:prstGeom prst="ellipse">
            <a:avLst/>
          </a:prstGeom>
          <a:noFill/>
          <a:ln w="19050">
            <a:solidFill>
              <a:srgbClr val="06A407"/>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4347" name="Freeform 15"/>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38100" cap="flat" cmpd="sng">
            <a:solidFill>
              <a:srgbClr val="F3020A"/>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8" name="Freeform 16"/>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9" name="Text Box 17"/>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4350" name="Text Box 18"/>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4351" name="Text Box 19"/>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4352" name="Text Box 20"/>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4353" name="Freeform 21"/>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4" name="Freeform 22"/>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5" name="Freeform 23"/>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6" name="Text Box 24"/>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14357" name="Line 25"/>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8" name="Text Box 26"/>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14359" name="Text Box 27"/>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14360" name="Line 28"/>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61" name="Text Box 29"/>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14362" name="Text Box 30"/>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14363" name="Line 31"/>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64" name="Text Box 32"/>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14365" name="Text Box 33"/>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14366" name="Text Box 34"/>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latin typeface="Courier New" pitchFamily="49" charset="0"/>
              </a:rPr>
              <a:t>10010</a:t>
            </a:r>
            <a:r>
              <a:rPr lang="en-US" altLang="en-US" sz="4200" b="1">
                <a:solidFill>
                  <a:srgbClr val="F3020A"/>
                </a:solidFill>
                <a:latin typeface="Courier New" pitchFamily="49" charset="0"/>
              </a:rPr>
              <a:t>1</a:t>
            </a:r>
          </a:p>
        </p:txBody>
      </p:sp>
      <p:sp>
        <p:nvSpPr>
          <p:cNvPr id="14367" name="Text Box 35"/>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14368" name="AutoShape 36"/>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14369" name="AutoShape 37"/>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14370" name="Text Box 8"/>
          <p:cNvSpPr txBox="1">
            <a:spLocks noChangeArrowheads="1"/>
          </p:cNvSpPr>
          <p:nvPr/>
        </p:nvSpPr>
        <p:spPr bwMode="auto">
          <a:xfrm>
            <a:off x="3192463" y="2947988"/>
            <a:ext cx="4413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14371" name="Text Box 10"/>
          <p:cNvSpPr txBox="1">
            <a:spLocks noChangeArrowheads="1"/>
          </p:cNvSpPr>
          <p:nvPr/>
        </p:nvSpPr>
        <p:spPr bwMode="auto">
          <a:xfrm>
            <a:off x="5574511" y="2952899"/>
            <a:ext cx="4587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b="1" dirty="0">
                <a:solidFill>
                  <a:srgbClr val="FF0000"/>
                </a:solidFill>
                <a:latin typeface="Times" pitchFamily="18" charset="0"/>
              </a:rPr>
              <a:t>q</a:t>
            </a:r>
            <a:r>
              <a:rPr lang="en-US" altLang="en-US" sz="2400" b="1" baseline="-25000" dirty="0">
                <a:solidFill>
                  <a:srgbClr val="FF0000"/>
                </a:solidFill>
                <a:latin typeface="Times" pitchFamily="18" charset="0"/>
              </a:rPr>
              <a:t>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mph" presetSubtype="0" repeatCount="5000" fill="hold" grpId="0" nodeType="withEffect">
                                  <p:stCondLst>
                                    <p:cond delay="0"/>
                                  </p:stCondLst>
                                  <p:childTnLst>
                                    <p:anim calcmode="discrete" valueType="str">
                                      <p:cBhvr>
                                        <p:cTn id="6" dur="1000" fill="hold"/>
                                        <p:tgtEl>
                                          <p:spTgt spid="392204"/>
                                        </p:tgtEl>
                                        <p:attrNameLst>
                                          <p:attrName>style.visibility</p:attrName>
                                        </p:attrNameLst>
                                      </p:cBhvr>
                                      <p:tavLst>
                                        <p:tav tm="0">
                                          <p:val>
                                            <p:strVal val="hidden"/>
                                          </p:val>
                                        </p:tav>
                                        <p:tav tm="50000">
                                          <p:val>
                                            <p:strVal val="visible"/>
                                          </p:val>
                                        </p:tav>
                                      </p:tavLst>
                                    </p:anim>
                                  </p:childTnLst>
                                </p:cTn>
                              </p:par>
                              <p:par>
                                <p:cTn id="7" presetID="35" presetClass="emph" presetSubtype="0" repeatCount="5000" fill="hold" grpId="0" nodeType="withEffect">
                                  <p:stCondLst>
                                    <p:cond delay="0"/>
                                  </p:stCondLst>
                                  <p:childTnLst>
                                    <p:anim calcmode="discrete" valueType="str">
                                      <p:cBhvr>
                                        <p:cTn id="8" dur="1000" fill="hold"/>
                                        <p:tgtEl>
                                          <p:spTgt spid="392206"/>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2204" grpId="0" animBg="1"/>
      <p:bldP spid="39220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2"/>
          <p:cNvGrpSpPr>
            <a:grpSpLocks/>
          </p:cNvGrpSpPr>
          <p:nvPr/>
        </p:nvGrpSpPr>
        <p:grpSpPr bwMode="auto">
          <a:xfrm>
            <a:off x="436563" y="1116013"/>
            <a:ext cx="8218487" cy="180975"/>
            <a:chOff x="295" y="1311"/>
            <a:chExt cx="5177" cy="114"/>
          </a:xfrm>
        </p:grpSpPr>
        <p:sp>
          <p:nvSpPr>
            <p:cNvPr id="15389"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90"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5363" name="Text Box 5"/>
          <p:cNvSpPr txBox="1">
            <a:spLocks noChangeArrowheads="1"/>
          </p:cNvSpPr>
          <p:nvPr/>
        </p:nvSpPr>
        <p:spPr bwMode="auto">
          <a:xfrm>
            <a:off x="685800" y="228600"/>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JSFLAP!</a:t>
            </a:r>
          </a:p>
        </p:txBody>
      </p:sp>
      <p:pic>
        <p:nvPicPr>
          <p:cNvPr id="31" name="Picture 2"/>
          <p:cNvPicPr>
            <a:picLocks noChangeAspect="1" noChangeArrowheads="1"/>
          </p:cNvPicPr>
          <p:nvPr/>
        </p:nvPicPr>
        <p:blipFill>
          <a:blip r:embed="rId3"/>
          <a:srcRect/>
          <a:stretch>
            <a:fillRect/>
          </a:stretch>
        </p:blipFill>
        <p:spPr bwMode="auto">
          <a:xfrm>
            <a:off x="533400" y="2209800"/>
            <a:ext cx="7954963"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2" name="TextBox 1"/>
          <p:cNvSpPr txBox="1"/>
          <p:nvPr/>
        </p:nvSpPr>
        <p:spPr>
          <a:xfrm>
            <a:off x="381000" y="1447800"/>
            <a:ext cx="8394700" cy="584775"/>
          </a:xfrm>
          <a:prstGeom prst="rect">
            <a:avLst/>
          </a:prstGeom>
          <a:noFill/>
        </p:spPr>
        <p:txBody>
          <a:bodyPr wrap="square" rtlCol="0">
            <a:spAutoFit/>
          </a:bodyPr>
          <a:lstStyle/>
          <a:p>
            <a:pPr algn="l"/>
            <a:r>
              <a:rPr lang="en-US" sz="3200" dirty="0">
                <a:latin typeface="+mn-lt"/>
              </a:rPr>
              <a:t>Graphical state-machine builder for HW12</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 descr="alien">
            <a:extLst>
              <a:ext uri="{FF2B5EF4-FFF2-40B4-BE49-F238E27FC236}">
                <a16:creationId xmlns:a16="http://schemas.microsoft.com/office/drawing/2014/main" id="{E7F100A5-866F-4748-BFB6-15B8A21B26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4338" y="1795561"/>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362" name="Group 2"/>
          <p:cNvGrpSpPr>
            <a:grpSpLocks/>
          </p:cNvGrpSpPr>
          <p:nvPr/>
        </p:nvGrpSpPr>
        <p:grpSpPr bwMode="auto">
          <a:xfrm>
            <a:off x="436563" y="1116013"/>
            <a:ext cx="8218487" cy="180975"/>
            <a:chOff x="295" y="1311"/>
            <a:chExt cx="5177" cy="114"/>
          </a:xfrm>
        </p:grpSpPr>
        <p:sp>
          <p:nvSpPr>
            <p:cNvPr id="15389"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90"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5363" name="Text Box 5"/>
          <p:cNvSpPr txBox="1">
            <a:spLocks noChangeArrowheads="1"/>
          </p:cNvSpPr>
          <p:nvPr/>
        </p:nvSpPr>
        <p:spPr bwMode="auto">
          <a:xfrm>
            <a:off x="685800" y="228600"/>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Another Example</a:t>
            </a:r>
          </a:p>
        </p:txBody>
      </p:sp>
      <p:sp>
        <p:nvSpPr>
          <p:cNvPr id="15365" name="Oval 7"/>
          <p:cNvSpPr>
            <a:spLocks noChangeArrowheads="1"/>
          </p:cNvSpPr>
          <p:nvPr/>
        </p:nvSpPr>
        <p:spPr bwMode="auto">
          <a:xfrm>
            <a:off x="2297113" y="2335213"/>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66" name="Text Box 8"/>
          <p:cNvSpPr txBox="1">
            <a:spLocks noChangeArrowheads="1"/>
          </p:cNvSpPr>
          <p:nvPr/>
        </p:nvSpPr>
        <p:spPr bwMode="auto">
          <a:xfrm>
            <a:off x="2401888" y="2371725"/>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15367" name="Oval 9"/>
          <p:cNvSpPr>
            <a:spLocks noChangeArrowheads="1"/>
          </p:cNvSpPr>
          <p:nvPr/>
        </p:nvSpPr>
        <p:spPr bwMode="auto">
          <a:xfrm>
            <a:off x="4251325" y="20986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69" name="Oval 11"/>
          <p:cNvSpPr>
            <a:spLocks noChangeArrowheads="1"/>
          </p:cNvSpPr>
          <p:nvPr/>
        </p:nvSpPr>
        <p:spPr bwMode="auto">
          <a:xfrm>
            <a:off x="4181475" y="2038350"/>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70" name="Text Box 12"/>
          <p:cNvSpPr txBox="1">
            <a:spLocks noChangeArrowheads="1"/>
          </p:cNvSpPr>
          <p:nvPr/>
        </p:nvSpPr>
        <p:spPr bwMode="auto">
          <a:xfrm>
            <a:off x="2644775" y="1738313"/>
            <a:ext cx="3698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Comic Sans MS" pitchFamily="66" charset="0"/>
              </a:rPr>
              <a:t>0</a:t>
            </a:r>
          </a:p>
        </p:txBody>
      </p:sp>
      <p:sp>
        <p:nvSpPr>
          <p:cNvPr id="15371" name="Text Box 13"/>
          <p:cNvSpPr txBox="1">
            <a:spLocks noChangeArrowheads="1"/>
          </p:cNvSpPr>
          <p:nvPr/>
        </p:nvSpPr>
        <p:spPr bwMode="auto">
          <a:xfrm>
            <a:off x="3387725" y="2138363"/>
            <a:ext cx="320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Comic Sans MS" pitchFamily="66" charset="0"/>
              </a:rPr>
              <a:t>1</a:t>
            </a:r>
          </a:p>
        </p:txBody>
      </p:sp>
      <p:sp>
        <p:nvSpPr>
          <p:cNvPr id="15372" name="Freeform 15"/>
          <p:cNvSpPr>
            <a:spLocks/>
          </p:cNvSpPr>
          <p:nvPr/>
        </p:nvSpPr>
        <p:spPr bwMode="auto">
          <a:xfrm>
            <a:off x="2459038" y="186213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3" name="Oval 17"/>
          <p:cNvSpPr>
            <a:spLocks noChangeArrowheads="1"/>
          </p:cNvSpPr>
          <p:nvPr/>
        </p:nvSpPr>
        <p:spPr bwMode="auto">
          <a:xfrm>
            <a:off x="2220913" y="2279650"/>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74" name="Line 18"/>
          <p:cNvSpPr>
            <a:spLocks noChangeShapeType="1"/>
          </p:cNvSpPr>
          <p:nvPr/>
        </p:nvSpPr>
        <p:spPr bwMode="auto">
          <a:xfrm flipV="1">
            <a:off x="3048000" y="2360613"/>
            <a:ext cx="1135063" cy="31908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5" name="Oval 19"/>
          <p:cNvSpPr>
            <a:spLocks noChangeArrowheads="1"/>
          </p:cNvSpPr>
          <p:nvPr/>
        </p:nvSpPr>
        <p:spPr bwMode="auto">
          <a:xfrm>
            <a:off x="5888038" y="29876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76" name="Text Box 20"/>
          <p:cNvSpPr txBox="1">
            <a:spLocks noChangeArrowheads="1"/>
          </p:cNvSpPr>
          <p:nvPr/>
        </p:nvSpPr>
        <p:spPr bwMode="auto">
          <a:xfrm>
            <a:off x="5992813" y="3032125"/>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2</a:t>
            </a:r>
          </a:p>
        </p:txBody>
      </p:sp>
      <p:sp>
        <p:nvSpPr>
          <p:cNvPr id="15377" name="Line 21"/>
          <p:cNvSpPr>
            <a:spLocks noChangeShapeType="1"/>
          </p:cNvSpPr>
          <p:nvPr/>
        </p:nvSpPr>
        <p:spPr bwMode="auto">
          <a:xfrm>
            <a:off x="4935538" y="2628900"/>
            <a:ext cx="990600" cy="5715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8" name="Text Box 22"/>
          <p:cNvSpPr txBox="1">
            <a:spLocks noChangeArrowheads="1"/>
          </p:cNvSpPr>
          <p:nvPr/>
        </p:nvSpPr>
        <p:spPr bwMode="auto">
          <a:xfrm>
            <a:off x="6911975" y="3187700"/>
            <a:ext cx="592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Comic Sans MS" pitchFamily="66" charset="0"/>
              </a:rPr>
              <a:t>0,1</a:t>
            </a:r>
          </a:p>
        </p:txBody>
      </p:sp>
      <p:sp>
        <p:nvSpPr>
          <p:cNvPr id="15379" name="Freeform 23"/>
          <p:cNvSpPr>
            <a:spLocks/>
          </p:cNvSpPr>
          <p:nvPr/>
        </p:nvSpPr>
        <p:spPr bwMode="auto">
          <a:xfrm rot="5836100">
            <a:off x="6640513" y="3154362"/>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80" name="Text Box 24"/>
          <p:cNvSpPr txBox="1">
            <a:spLocks noChangeArrowheads="1"/>
          </p:cNvSpPr>
          <p:nvPr/>
        </p:nvSpPr>
        <p:spPr bwMode="auto">
          <a:xfrm>
            <a:off x="5311775" y="2489200"/>
            <a:ext cx="320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Comic Sans MS" pitchFamily="66" charset="0"/>
              </a:rPr>
              <a:t>1</a:t>
            </a:r>
          </a:p>
        </p:txBody>
      </p:sp>
      <p:sp>
        <p:nvSpPr>
          <p:cNvPr id="15381" name="Freeform 27"/>
          <p:cNvSpPr>
            <a:spLocks/>
          </p:cNvSpPr>
          <p:nvPr/>
        </p:nvSpPr>
        <p:spPr bwMode="auto">
          <a:xfrm>
            <a:off x="2035175" y="250348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87" name="Line 35"/>
          <p:cNvSpPr>
            <a:spLocks noChangeShapeType="1"/>
          </p:cNvSpPr>
          <p:nvPr/>
        </p:nvSpPr>
        <p:spPr bwMode="auto">
          <a:xfrm flipH="1">
            <a:off x="3048000" y="2538413"/>
            <a:ext cx="1092200" cy="2794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88" name="Text Box 36"/>
          <p:cNvSpPr txBox="1">
            <a:spLocks noChangeArrowheads="1"/>
          </p:cNvSpPr>
          <p:nvPr/>
        </p:nvSpPr>
        <p:spPr bwMode="auto">
          <a:xfrm>
            <a:off x="3484563" y="2619375"/>
            <a:ext cx="3698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Comic Sans MS" pitchFamily="66" charset="0"/>
              </a:rPr>
              <a:t>0</a:t>
            </a:r>
          </a:p>
        </p:txBody>
      </p:sp>
      <p:sp>
        <p:nvSpPr>
          <p:cNvPr id="2" name="TextBox 1"/>
          <p:cNvSpPr txBox="1"/>
          <p:nvPr/>
        </p:nvSpPr>
        <p:spPr>
          <a:xfrm>
            <a:off x="436563" y="4038600"/>
            <a:ext cx="8218487" cy="2123658"/>
          </a:xfrm>
          <a:prstGeom prst="rect">
            <a:avLst/>
          </a:prstGeom>
          <a:noFill/>
        </p:spPr>
        <p:txBody>
          <a:bodyPr wrap="square" rtlCol="0">
            <a:spAutoFit/>
          </a:bodyPr>
          <a:lstStyle/>
          <a:p>
            <a:pPr marL="457200" indent="-457200" algn="l">
              <a:buFont typeface="+mj-lt"/>
              <a:buAutoNum type="arabicPeriod"/>
            </a:pPr>
            <a:r>
              <a:rPr lang="en-US" sz="2400" dirty="0">
                <a:latin typeface="+mn-lt"/>
                <a:cs typeface="Times New Roman" panose="02020603050405020304" pitchFamily="18" charset="0"/>
              </a:rPr>
              <a:t>What are three inputs this machine accepts?</a:t>
            </a:r>
          </a:p>
          <a:p>
            <a:pPr marL="457200" indent="-457200" algn="l">
              <a:buFont typeface="+mj-lt"/>
              <a:buAutoNum type="arabicPeriod"/>
            </a:pPr>
            <a:r>
              <a:rPr lang="en-US" sz="2400" dirty="0">
                <a:latin typeface="+mn-lt"/>
                <a:cs typeface="Times New Roman" panose="02020603050405020304" pitchFamily="18" charset="0"/>
              </a:rPr>
              <a:t>How about three it rejects?</a:t>
            </a:r>
          </a:p>
          <a:p>
            <a:pPr marL="457200" indent="-457200" algn="l">
              <a:buFont typeface="+mj-lt"/>
              <a:buAutoNum type="arabicPeriod"/>
            </a:pPr>
            <a:r>
              <a:rPr lang="en-US" sz="2400" dirty="0">
                <a:latin typeface="+mn-lt"/>
                <a:cs typeface="Times New Roman" panose="02020603050405020304" pitchFamily="18" charset="0"/>
              </a:rPr>
              <a:t>In English, what inputs are accepted?</a:t>
            </a:r>
          </a:p>
          <a:p>
            <a:pPr marL="457200" indent="-457200" algn="l">
              <a:buFont typeface="+mj-lt"/>
              <a:buAutoNum type="arabicPeriod"/>
            </a:pPr>
            <a:r>
              <a:rPr lang="en-US" sz="2400" dirty="0">
                <a:latin typeface="+mn-lt"/>
                <a:cs typeface="Times New Roman" panose="02020603050405020304" pitchFamily="18" charset="0"/>
              </a:rPr>
              <a:t>What does each state </a:t>
            </a:r>
            <a:r>
              <a:rPr lang="en-US" sz="2400" i="1" dirty="0">
                <a:latin typeface="+mn-lt"/>
                <a:cs typeface="Times New Roman" panose="02020603050405020304" pitchFamily="18" charset="0"/>
              </a:rPr>
              <a:t>mean?</a:t>
            </a:r>
            <a:endParaRPr lang="en-US" sz="2400" dirty="0">
              <a:latin typeface="+mn-lt"/>
              <a:cs typeface="Times New Roman" panose="02020603050405020304" pitchFamily="18" charset="0"/>
            </a:endParaRPr>
          </a:p>
        </p:txBody>
      </p:sp>
      <p:sp>
        <p:nvSpPr>
          <p:cNvPr id="3" name="Speech Bubble: Rectangle 2">
            <a:extLst>
              <a:ext uri="{FF2B5EF4-FFF2-40B4-BE49-F238E27FC236}">
                <a16:creationId xmlns:a16="http://schemas.microsoft.com/office/drawing/2014/main" id="{63523C0A-B16E-4869-A808-29FF021EDC92}"/>
              </a:ext>
            </a:extLst>
          </p:cNvPr>
          <p:cNvSpPr/>
          <p:nvPr/>
        </p:nvSpPr>
        <p:spPr bwMode="auto">
          <a:xfrm>
            <a:off x="5105401" y="1523999"/>
            <a:ext cx="1676400" cy="598487"/>
          </a:xfrm>
          <a:prstGeom prst="wedgeRectCallout">
            <a:avLst>
              <a:gd name="adj1" fmla="val -51043"/>
              <a:gd name="adj2" fmla="val 78954"/>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ea typeface="ＭＳ Ｐゴシック" pitchFamily="-80" charset="-128"/>
              </a:rPr>
              <a:t>I’m an </a:t>
            </a:r>
            <a:r>
              <a:rPr kumimoji="0" lang="en-US" sz="1800" b="1" i="0" u="none" strike="noStrike" cap="none" normalizeH="0" baseline="0" dirty="0">
                <a:ln>
                  <a:noFill/>
                </a:ln>
                <a:solidFill>
                  <a:schemeClr val="tx1"/>
                </a:solidFill>
                <a:effectLst/>
                <a:latin typeface="Times New Roman" pitchFamily="18" charset="0"/>
                <a:ea typeface="ＭＳ Ｐゴシック" pitchFamily="-80" charset="-128"/>
              </a:rPr>
              <a:t>accepting </a:t>
            </a:r>
            <a:r>
              <a:rPr kumimoji="0" lang="en-US" sz="1800" i="0" u="none" strike="noStrike" cap="none" normalizeH="0" baseline="0" dirty="0">
                <a:ln>
                  <a:noFill/>
                </a:ln>
                <a:solidFill>
                  <a:schemeClr val="tx1"/>
                </a:solidFill>
                <a:effectLst/>
                <a:latin typeface="Times New Roman" pitchFamily="18" charset="0"/>
                <a:ea typeface="ＭＳ Ｐゴシック" pitchFamily="-80" charset="-128"/>
              </a:rPr>
              <a:t>state!</a:t>
            </a:r>
            <a:endParaRPr kumimoji="0" lang="en-US" sz="1800" b="0" i="0" u="none" strike="noStrike" cap="none" normalizeH="0" baseline="0" dirty="0">
              <a:ln>
                <a:noFill/>
              </a:ln>
              <a:solidFill>
                <a:schemeClr val="tx1"/>
              </a:solidFill>
              <a:effectLst/>
              <a:latin typeface="Times New Roman" pitchFamily="18" charset="0"/>
              <a:ea typeface="ＭＳ Ｐゴシック" pitchFamily="-80" charset="-128"/>
            </a:endParaRPr>
          </a:p>
        </p:txBody>
      </p:sp>
      <mc:AlternateContent xmlns:mc="http://schemas.openxmlformats.org/markup-compatibility/2006">
        <mc:Choice xmlns:p14="http://schemas.microsoft.com/office/powerpoint/2010/main" Requires="p14">
          <p:contentPart p14:bwMode="auto" r:id="rId4">
            <p14:nvContentPartPr>
              <p14:cNvPr id="6" name="Ink 5">
                <a:extLst>
                  <a:ext uri="{FF2B5EF4-FFF2-40B4-BE49-F238E27FC236}">
                    <a16:creationId xmlns:a16="http://schemas.microsoft.com/office/drawing/2014/main" id="{B80DC83E-44F8-4B61-9A23-998CF5C41770}"/>
                  </a:ext>
                </a:extLst>
              </p14:cNvPr>
              <p14:cNvContentPartPr/>
              <p14:nvPr/>
            </p14:nvContentPartPr>
            <p14:xfrm>
              <a:off x="1830600" y="2401920"/>
              <a:ext cx="5920560" cy="1411560"/>
            </p14:xfrm>
          </p:contentPart>
        </mc:Choice>
        <mc:Fallback>
          <p:pic>
            <p:nvPicPr>
              <p:cNvPr id="6" name="Ink 5">
                <a:extLst>
                  <a:ext uri="{FF2B5EF4-FFF2-40B4-BE49-F238E27FC236}">
                    <a16:creationId xmlns:a16="http://schemas.microsoft.com/office/drawing/2014/main" id="{B80DC83E-44F8-4B61-9A23-998CF5C41770}"/>
                  </a:ext>
                </a:extLst>
              </p:cNvPr>
              <p:cNvPicPr/>
              <p:nvPr/>
            </p:nvPicPr>
            <p:blipFill>
              <a:blip r:embed="rId5"/>
              <a:stretch>
                <a:fillRect/>
              </a:stretch>
            </p:blipFill>
            <p:spPr>
              <a:xfrm>
                <a:off x="1821240" y="2392560"/>
                <a:ext cx="5939280" cy="1430280"/>
              </a:xfrm>
              <a:prstGeom prst="rect">
                <a:avLst/>
              </a:prstGeom>
            </p:spPr>
          </p:pic>
        </mc:Fallback>
      </mc:AlternateContent>
    </p:spTree>
    <p:extLst>
      <p:ext uri="{BB962C8B-B14F-4D97-AF65-F5344CB8AC3E}">
        <p14:creationId xmlns:p14="http://schemas.microsoft.com/office/powerpoint/2010/main" val="2391228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28600"/>
            <a:ext cx="7772400" cy="1143000"/>
          </a:xfrm>
        </p:spPr>
        <p:txBody>
          <a:bodyPr/>
          <a:lstStyle/>
          <a:p>
            <a:pPr eaLnBrk="1" hangingPunct="1"/>
            <a:r>
              <a:rPr lang="en-US" altLang="en-US" sz="4000"/>
              <a:t>The Alien’s Life Advice</a:t>
            </a:r>
            <a:endParaRPr lang="en-US" altLang="en-US"/>
          </a:p>
        </p:txBody>
      </p:sp>
      <p:grpSp>
        <p:nvGrpSpPr>
          <p:cNvPr id="16387" name="Group 3"/>
          <p:cNvGrpSpPr>
            <a:grpSpLocks/>
          </p:cNvGrpSpPr>
          <p:nvPr/>
        </p:nvGrpSpPr>
        <p:grpSpPr bwMode="auto">
          <a:xfrm>
            <a:off x="381000" y="1219200"/>
            <a:ext cx="8218488" cy="180975"/>
            <a:chOff x="295" y="1311"/>
            <a:chExt cx="5177" cy="114"/>
          </a:xfrm>
        </p:grpSpPr>
        <p:sp>
          <p:nvSpPr>
            <p:cNvPr id="1639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639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6388" name="AutoShape 6"/>
          <p:cNvSpPr>
            <a:spLocks noChangeArrowheads="1"/>
          </p:cNvSpPr>
          <p:nvPr/>
        </p:nvSpPr>
        <p:spPr bwMode="auto">
          <a:xfrm>
            <a:off x="1066800" y="1828800"/>
            <a:ext cx="2743200" cy="1016000"/>
          </a:xfrm>
          <a:prstGeom prst="wedgeRectCallout">
            <a:avLst>
              <a:gd name="adj1" fmla="val 28588"/>
              <a:gd name="adj2" fmla="val 144218"/>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Faculty talk among themselves about two kinds of students</a:t>
            </a:r>
            <a:endParaRPr lang="en-US" altLang="en-US" sz="2400"/>
          </a:p>
        </p:txBody>
      </p:sp>
      <p:pic>
        <p:nvPicPr>
          <p:cNvPr id="16389" name="Picture 7" descr="alien5-transpar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3505200"/>
            <a:ext cx="10017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4248" name="AutoShape 8"/>
          <p:cNvSpPr>
            <a:spLocks noChangeArrowheads="1"/>
          </p:cNvSpPr>
          <p:nvPr/>
        </p:nvSpPr>
        <p:spPr bwMode="auto">
          <a:xfrm>
            <a:off x="4800600" y="4953000"/>
            <a:ext cx="1676400" cy="762000"/>
          </a:xfrm>
          <a:prstGeom prst="wedgeRectCallout">
            <a:avLst>
              <a:gd name="adj1" fmla="val -98579"/>
              <a:gd name="adj2" fmla="val -117917"/>
            </a:avLst>
          </a:prstGeom>
          <a:noFill/>
          <a:ln w="12700" algn="ctr">
            <a:solidFill>
              <a:srgbClr val="000000"/>
            </a:solidFill>
            <a:miter lim="800000"/>
            <a:headEnd/>
            <a:tailEnd/>
          </a:ln>
          <a:effectLst/>
          <a:extLst>
            <a:ext uri="{909E8E84-426E-40DD-AFC4-6F175D3DCCD1}">
              <a14:hiddenFill xmlns:a14="http://schemas.microsoft.com/office/drawing/2010/main">
                <a:solidFill>
                  <a:srgbClr val="BCDFE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eaLnBrk="1" hangingPunct="1">
              <a:spcBef>
                <a:spcPct val="0"/>
              </a:spcBef>
            </a:pPr>
            <a:r>
              <a:rPr lang="en-US" altLang="en-US" sz="2000">
                <a:solidFill>
                  <a:srgbClr val="000000"/>
                </a:solidFill>
                <a:latin typeface="Arial" charset="0"/>
                <a:sym typeface="Arial" charset="0"/>
              </a:rPr>
              <a:t>Don’t be the second kind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3942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436563" y="1116013"/>
            <a:ext cx="8218487" cy="180975"/>
            <a:chOff x="295" y="1311"/>
            <a:chExt cx="5177" cy="114"/>
          </a:xfrm>
        </p:grpSpPr>
        <p:sp>
          <p:nvSpPr>
            <p:cNvPr id="17415"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7416"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7411" name="Text Box 5"/>
          <p:cNvSpPr txBox="1">
            <a:spLocks noChangeArrowheads="1"/>
          </p:cNvSpPr>
          <p:nvPr/>
        </p:nvSpPr>
        <p:spPr bwMode="auto">
          <a:xfrm>
            <a:off x="685800" y="228600"/>
            <a:ext cx="778192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No Occurrences of 110</a:t>
            </a:r>
          </a:p>
        </p:txBody>
      </p:sp>
      <p:sp>
        <p:nvSpPr>
          <p:cNvPr id="17412" name="Text Box 31"/>
          <p:cNvSpPr txBox="1">
            <a:spLocks noChangeArrowheads="1"/>
          </p:cNvSpPr>
          <p:nvPr/>
        </p:nvSpPr>
        <p:spPr bwMode="auto">
          <a:xfrm>
            <a:off x="457200" y="1524000"/>
            <a:ext cx="81534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a:defRPr>
                <a:solidFill>
                  <a:schemeClr val="tx1"/>
                </a:solidFill>
                <a:latin typeface="Times New Roman" pitchFamily="18" charset="0"/>
                <a:ea typeface="ＭＳ Ｐゴシック" pitchFamily="-80" charset="-128"/>
              </a:defRPr>
            </a:lvl1pPr>
            <a:lvl2pPr marL="914400" indent="-45720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dirty="0"/>
              <a:t>Draw an FSM to accept strings that don’t contain the pattern 110 anywhere</a:t>
            </a:r>
          </a:p>
        </p:txBody>
      </p:sp>
      <p:pic>
        <p:nvPicPr>
          <p:cNvPr id="17413" name="Picture 3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2578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AutoShape 34"/>
          <p:cNvSpPr>
            <a:spLocks noChangeArrowheads="1"/>
          </p:cNvSpPr>
          <p:nvPr/>
        </p:nvSpPr>
        <p:spPr bwMode="auto">
          <a:xfrm>
            <a:off x="2286000" y="5029200"/>
            <a:ext cx="1981200" cy="990600"/>
          </a:xfrm>
          <a:prstGeom prst="wedgeRectCallout">
            <a:avLst>
              <a:gd name="adj1" fmla="val -99120"/>
              <a:gd name="adj2" fmla="val 6569"/>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dirty="0"/>
              <a:t>Does your solution use the minimum number of states?</a:t>
            </a:r>
          </a:p>
        </p:txBody>
      </p:sp>
    </p:spTree>
    <p:extLst>
      <p:ext uri="{BB962C8B-B14F-4D97-AF65-F5344CB8AC3E}">
        <p14:creationId xmlns:p14="http://schemas.microsoft.com/office/powerpoint/2010/main" val="1635712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33400" y="1114425"/>
            <a:ext cx="8218488" cy="180975"/>
            <a:chOff x="295" y="1311"/>
            <a:chExt cx="5177" cy="114"/>
          </a:xfrm>
        </p:grpSpPr>
        <p:sp>
          <p:nvSpPr>
            <p:cNvPr id="3077"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3078"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289797" name="Text Box 5"/>
          <p:cNvSpPr txBox="1">
            <a:spLocks noChangeArrowheads="1"/>
          </p:cNvSpPr>
          <p:nvPr/>
        </p:nvSpPr>
        <p:spPr bwMode="auto">
          <a:xfrm>
            <a:off x="441325" y="1522413"/>
            <a:ext cx="7905750" cy="5216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800">
                <a:latin typeface="Arial" charset="0"/>
              </a:rPr>
              <a:t>Drunk Gets Nine Months in Violin Case</a:t>
            </a:r>
          </a:p>
          <a:p>
            <a:pPr algn="l"/>
            <a:r>
              <a:rPr lang="en-US" altLang="en-US" sz="2800">
                <a:latin typeface="Arial" charset="0"/>
              </a:rPr>
              <a:t>Police Begin Campaign to Run Down Jaywalkers</a:t>
            </a:r>
          </a:p>
          <a:p>
            <a:pPr algn="l"/>
            <a:r>
              <a:rPr lang="en-US" altLang="en-US" sz="2800">
                <a:latin typeface="Arial" charset="0"/>
              </a:rPr>
              <a:t>Prostitutes Appeal to Pope</a:t>
            </a:r>
          </a:p>
          <a:p>
            <a:pPr algn="l"/>
            <a:r>
              <a:rPr lang="en-US" altLang="en-US" sz="2800">
                <a:latin typeface="Arial" charset="0"/>
              </a:rPr>
              <a:t>Red Tape Holds Up New Bridges</a:t>
            </a:r>
          </a:p>
          <a:p>
            <a:pPr algn="l"/>
            <a:r>
              <a:rPr lang="en-US" altLang="en-US" sz="2800">
                <a:latin typeface="Arial" charset="0"/>
              </a:rPr>
              <a:t>Miners Refuse to Work After Death</a:t>
            </a:r>
          </a:p>
          <a:p>
            <a:pPr algn="l"/>
            <a:r>
              <a:rPr lang="en-US" altLang="en-US" sz="2800">
                <a:latin typeface="Arial" charset="0"/>
              </a:rPr>
              <a:t>Local High School Dropouts Cut in Half</a:t>
            </a:r>
          </a:p>
          <a:p>
            <a:pPr algn="l"/>
            <a:r>
              <a:rPr lang="en-US" altLang="en-US" sz="2800">
                <a:latin typeface="Arial" charset="0"/>
              </a:rPr>
              <a:t>Man Struck by Lightning Faces Battery Charge</a:t>
            </a:r>
          </a:p>
          <a:p>
            <a:pPr algn="l"/>
            <a:r>
              <a:rPr lang="en-US" altLang="en-US" sz="2800">
                <a:latin typeface="Arial" charset="0"/>
              </a:rPr>
              <a:t>Kids Make Nutritious Snacks</a:t>
            </a:r>
            <a:endParaRPr lang="en-US" altLang="en-US" sz="2400">
              <a:latin typeface="Arial" charset="0"/>
            </a:endParaRPr>
          </a:p>
        </p:txBody>
      </p:sp>
      <p:sp>
        <p:nvSpPr>
          <p:cNvPr id="3076" name="Rectangle 6"/>
          <p:cNvSpPr>
            <a:spLocks noGrp="1" noChangeArrowheads="1"/>
          </p:cNvSpPr>
          <p:nvPr>
            <p:ph type="title"/>
          </p:nvPr>
        </p:nvSpPr>
        <p:spPr>
          <a:xfrm>
            <a:off x="457200" y="152400"/>
            <a:ext cx="8382000" cy="1143000"/>
          </a:xfrm>
          <a:noFill/>
        </p:spPr>
        <p:txBody>
          <a:bodyPr/>
          <a:lstStyle/>
          <a:p>
            <a:pPr eaLnBrk="1" hangingPunct="1"/>
            <a:r>
              <a:rPr lang="en-US" altLang="en-US" dirty="0"/>
              <a:t>Real Headlines (Why AI Is Hard)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979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8979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8979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8979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8979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8979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8979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8979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474663" y="230188"/>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No Occurrences of</a:t>
            </a:r>
            <a:r>
              <a:rPr lang="en-US" altLang="en-US" sz="4400" dirty="0">
                <a:latin typeface="Times" pitchFamily="18" charset="0"/>
              </a:rPr>
              <a:t> </a:t>
            </a:r>
            <a:r>
              <a:rPr lang="en-US" altLang="en-US" sz="4400" b="1" dirty="0">
                <a:latin typeface="Courier New" pitchFamily="49" charset="0"/>
              </a:rPr>
              <a:t>110</a:t>
            </a:r>
            <a:endParaRPr lang="en-US" altLang="en-US" sz="4400" dirty="0">
              <a:latin typeface="Times" pitchFamily="18" charset="0"/>
            </a:endParaRPr>
          </a:p>
        </p:txBody>
      </p:sp>
      <p:sp>
        <p:nvSpPr>
          <p:cNvPr id="18435" name="Text Box 3"/>
          <p:cNvSpPr txBox="1">
            <a:spLocks noChangeArrowheads="1"/>
          </p:cNvSpPr>
          <p:nvPr/>
        </p:nvSpPr>
        <p:spPr bwMode="auto">
          <a:xfrm>
            <a:off x="2703513" y="6469063"/>
            <a:ext cx="37004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b="1">
                <a:solidFill>
                  <a:srgbClr val="0000FF"/>
                </a:solidFill>
                <a:latin typeface="Arial" charset="0"/>
              </a:rPr>
              <a:t>The </a:t>
            </a:r>
            <a:r>
              <a:rPr lang="en-US" altLang="en-US" sz="1400" b="1" i="1">
                <a:latin typeface="Arial" charset="0"/>
              </a:rPr>
              <a:t>minimum</a:t>
            </a:r>
            <a:r>
              <a:rPr lang="en-US" altLang="en-US" sz="1400" b="1" i="1">
                <a:solidFill>
                  <a:srgbClr val="0000FF"/>
                </a:solidFill>
                <a:latin typeface="Arial" charset="0"/>
              </a:rPr>
              <a:t> possible</a:t>
            </a:r>
            <a:r>
              <a:rPr lang="en-US" altLang="en-US" sz="1400" b="1">
                <a:solidFill>
                  <a:srgbClr val="0000FF"/>
                </a:solidFill>
                <a:latin typeface="Arial" charset="0"/>
              </a:rPr>
              <a:t> number of states?</a:t>
            </a:r>
          </a:p>
        </p:txBody>
      </p:sp>
      <p:sp>
        <p:nvSpPr>
          <p:cNvPr id="18436" name="Rectangle 4"/>
          <p:cNvSpPr>
            <a:spLocks noChangeArrowheads="1"/>
          </p:cNvSpPr>
          <p:nvPr/>
        </p:nvSpPr>
        <p:spPr bwMode="auto">
          <a:xfrm>
            <a:off x="457200" y="1447800"/>
            <a:ext cx="8043863"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dirty="0">
                <a:latin typeface="Times" pitchFamily="18" charset="0"/>
              </a:rPr>
              <a:t>Draw an FSM accepting strings that do </a:t>
            </a:r>
            <a:r>
              <a:rPr lang="en-US" altLang="en-US" sz="3200" b="1" i="1" dirty="0">
                <a:latin typeface="Times" pitchFamily="18" charset="0"/>
              </a:rPr>
              <a:t>NOT </a:t>
            </a:r>
            <a:r>
              <a:rPr lang="en-US" altLang="en-US" sz="3200" dirty="0">
                <a:latin typeface="Times" pitchFamily="18" charset="0"/>
              </a:rPr>
              <a:t>contain the pattern </a:t>
            </a:r>
            <a:r>
              <a:rPr lang="en-US" altLang="en-US" sz="3200" b="1" dirty="0">
                <a:latin typeface="Courier New" pitchFamily="49" charset="0"/>
              </a:rPr>
              <a:t>110</a:t>
            </a:r>
            <a:r>
              <a:rPr lang="en-US" altLang="en-US" sz="3200" dirty="0">
                <a:latin typeface="Times" pitchFamily="18" charset="0"/>
              </a:rPr>
              <a:t> anywhere</a:t>
            </a:r>
            <a:endParaRPr lang="en-US" altLang="en-US" sz="3200" dirty="0">
              <a:latin typeface="Courier New" pitchFamily="49" charset="0"/>
            </a:endParaRPr>
          </a:p>
        </p:txBody>
      </p:sp>
      <p:grpSp>
        <p:nvGrpSpPr>
          <p:cNvPr id="18437" name="Group 8"/>
          <p:cNvGrpSpPr>
            <a:grpSpLocks/>
          </p:cNvGrpSpPr>
          <p:nvPr/>
        </p:nvGrpSpPr>
        <p:grpSpPr bwMode="auto">
          <a:xfrm>
            <a:off x="436563" y="1116013"/>
            <a:ext cx="8218487" cy="180975"/>
            <a:chOff x="295" y="1311"/>
            <a:chExt cx="5177" cy="114"/>
          </a:xfrm>
        </p:grpSpPr>
        <p:sp>
          <p:nvSpPr>
            <p:cNvPr id="18458" name="Rectangle 9"/>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59" name="Rectangle 10"/>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8438" name="Oval 12"/>
          <p:cNvSpPr>
            <a:spLocks noChangeArrowheads="1"/>
          </p:cNvSpPr>
          <p:nvPr/>
        </p:nvSpPr>
        <p:spPr bwMode="auto">
          <a:xfrm>
            <a:off x="1065213" y="3079750"/>
            <a:ext cx="823912" cy="79375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39" name="AutoShape 13"/>
          <p:cNvSpPr>
            <a:spLocks noChangeArrowheads="1"/>
          </p:cNvSpPr>
          <p:nvPr/>
        </p:nvSpPr>
        <p:spPr bwMode="auto">
          <a:xfrm rot="5430567">
            <a:off x="595313" y="3259138"/>
            <a:ext cx="447675" cy="377825"/>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40" name="Oval 14"/>
          <p:cNvSpPr>
            <a:spLocks noChangeArrowheads="1"/>
          </p:cNvSpPr>
          <p:nvPr/>
        </p:nvSpPr>
        <p:spPr bwMode="auto">
          <a:xfrm>
            <a:off x="3259138" y="3003550"/>
            <a:ext cx="839787" cy="827088"/>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41" name="Rectangle 15"/>
          <p:cNvSpPr>
            <a:spLocks noChangeArrowheads="1"/>
          </p:cNvSpPr>
          <p:nvPr/>
        </p:nvSpPr>
        <p:spPr bwMode="auto">
          <a:xfrm>
            <a:off x="1049338" y="33734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endParaRPr lang="en-US" altLang="en-US" sz="2400">
              <a:latin typeface="Arial" charset="0"/>
            </a:endParaRPr>
          </a:p>
        </p:txBody>
      </p:sp>
      <p:sp>
        <p:nvSpPr>
          <p:cNvPr id="18442" name="Line 18"/>
          <p:cNvSpPr>
            <a:spLocks noChangeShapeType="1"/>
          </p:cNvSpPr>
          <p:nvPr/>
        </p:nvSpPr>
        <p:spPr bwMode="auto">
          <a:xfrm>
            <a:off x="1997075" y="3429000"/>
            <a:ext cx="11985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3" name="Text Box 19"/>
          <p:cNvSpPr txBox="1">
            <a:spLocks noChangeArrowheads="1"/>
          </p:cNvSpPr>
          <p:nvPr/>
        </p:nvSpPr>
        <p:spPr bwMode="auto">
          <a:xfrm>
            <a:off x="2463800" y="3068638"/>
            <a:ext cx="457200"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1</a:t>
            </a:r>
          </a:p>
        </p:txBody>
      </p:sp>
      <p:sp>
        <p:nvSpPr>
          <p:cNvPr id="18444" name="Oval 20"/>
          <p:cNvSpPr>
            <a:spLocks noChangeArrowheads="1"/>
          </p:cNvSpPr>
          <p:nvPr/>
        </p:nvSpPr>
        <p:spPr bwMode="auto">
          <a:xfrm>
            <a:off x="1019175" y="3027363"/>
            <a:ext cx="915988" cy="9017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cxnSp>
        <p:nvCxnSpPr>
          <p:cNvPr id="18445" name="AutoShape 21"/>
          <p:cNvCxnSpPr>
            <a:cxnSpLocks noChangeShapeType="1"/>
          </p:cNvCxnSpPr>
          <p:nvPr/>
        </p:nvCxnSpPr>
        <p:spPr bwMode="auto">
          <a:xfrm rot="5400000" flipV="1">
            <a:off x="1662907" y="3045618"/>
            <a:ext cx="228600" cy="233363"/>
          </a:xfrm>
          <a:prstGeom prst="curvedConnector4">
            <a:avLst>
              <a:gd name="adj1" fmla="val -100000"/>
              <a:gd name="adj2" fmla="val 197958"/>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8446" name="Text Box 22"/>
          <p:cNvSpPr txBox="1">
            <a:spLocks noChangeArrowheads="1"/>
          </p:cNvSpPr>
          <p:nvPr/>
        </p:nvSpPr>
        <p:spPr bwMode="auto">
          <a:xfrm>
            <a:off x="1997075" y="2514600"/>
            <a:ext cx="4572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0</a:t>
            </a:r>
          </a:p>
        </p:txBody>
      </p:sp>
      <p:sp>
        <p:nvSpPr>
          <p:cNvPr id="18447" name="Line 23"/>
          <p:cNvSpPr>
            <a:spLocks noChangeShapeType="1"/>
          </p:cNvSpPr>
          <p:nvPr/>
        </p:nvSpPr>
        <p:spPr bwMode="auto">
          <a:xfrm flipH="1">
            <a:off x="2030413" y="3570288"/>
            <a:ext cx="107791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8" name="Text Box 24"/>
          <p:cNvSpPr txBox="1">
            <a:spLocks noChangeArrowheads="1"/>
          </p:cNvSpPr>
          <p:nvPr/>
        </p:nvSpPr>
        <p:spPr bwMode="auto">
          <a:xfrm>
            <a:off x="2476500" y="3603625"/>
            <a:ext cx="4572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0</a:t>
            </a:r>
          </a:p>
        </p:txBody>
      </p:sp>
      <p:sp>
        <p:nvSpPr>
          <p:cNvPr id="18449" name="Oval 25"/>
          <p:cNvSpPr>
            <a:spLocks noChangeArrowheads="1"/>
          </p:cNvSpPr>
          <p:nvPr/>
        </p:nvSpPr>
        <p:spPr bwMode="auto">
          <a:xfrm>
            <a:off x="3214688" y="2960688"/>
            <a:ext cx="927100" cy="912812"/>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50" name="Line 26"/>
          <p:cNvSpPr>
            <a:spLocks noChangeShapeType="1"/>
          </p:cNvSpPr>
          <p:nvPr/>
        </p:nvSpPr>
        <p:spPr bwMode="auto">
          <a:xfrm>
            <a:off x="4211638" y="3386138"/>
            <a:ext cx="11985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51" name="Oval 27"/>
          <p:cNvSpPr>
            <a:spLocks noChangeArrowheads="1"/>
          </p:cNvSpPr>
          <p:nvPr/>
        </p:nvSpPr>
        <p:spPr bwMode="auto">
          <a:xfrm>
            <a:off x="5518150" y="2971800"/>
            <a:ext cx="839788" cy="827088"/>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52" name="Oval 28"/>
          <p:cNvSpPr>
            <a:spLocks noChangeArrowheads="1"/>
          </p:cNvSpPr>
          <p:nvPr/>
        </p:nvSpPr>
        <p:spPr bwMode="auto">
          <a:xfrm>
            <a:off x="5473700" y="2928938"/>
            <a:ext cx="927100" cy="912812"/>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53" name="Text Box 29"/>
          <p:cNvSpPr txBox="1">
            <a:spLocks noChangeArrowheads="1"/>
          </p:cNvSpPr>
          <p:nvPr/>
        </p:nvSpPr>
        <p:spPr bwMode="auto">
          <a:xfrm>
            <a:off x="6807200" y="3003550"/>
            <a:ext cx="4572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1</a:t>
            </a:r>
          </a:p>
        </p:txBody>
      </p:sp>
      <p:sp>
        <p:nvSpPr>
          <p:cNvPr id="18454" name="Line 30"/>
          <p:cNvSpPr>
            <a:spLocks noChangeShapeType="1"/>
          </p:cNvSpPr>
          <p:nvPr/>
        </p:nvSpPr>
        <p:spPr bwMode="auto">
          <a:xfrm>
            <a:off x="5943600" y="3908425"/>
            <a:ext cx="6350" cy="965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55" name="Line 31"/>
          <p:cNvSpPr>
            <a:spLocks noChangeShapeType="1"/>
          </p:cNvSpPr>
          <p:nvPr/>
        </p:nvSpPr>
        <p:spPr bwMode="auto">
          <a:xfrm>
            <a:off x="6480175" y="3365500"/>
            <a:ext cx="11985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56" name="Text Box 33"/>
          <p:cNvSpPr txBox="1">
            <a:spLocks noChangeArrowheads="1"/>
          </p:cNvSpPr>
          <p:nvPr/>
        </p:nvSpPr>
        <p:spPr bwMode="auto">
          <a:xfrm>
            <a:off x="4583113" y="3024188"/>
            <a:ext cx="457200"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1</a:t>
            </a:r>
          </a:p>
        </p:txBody>
      </p:sp>
      <p:sp>
        <p:nvSpPr>
          <p:cNvPr id="18457" name="Text Box 34"/>
          <p:cNvSpPr txBox="1">
            <a:spLocks noChangeArrowheads="1"/>
          </p:cNvSpPr>
          <p:nvPr/>
        </p:nvSpPr>
        <p:spPr bwMode="auto">
          <a:xfrm>
            <a:off x="5962650" y="4175125"/>
            <a:ext cx="4572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0</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D5D12431-FCC0-4227-8069-1C137228F0A9}"/>
                  </a:ext>
                </a:extLst>
              </p14:cNvPr>
              <p14:cNvContentPartPr/>
              <p14:nvPr/>
            </p14:nvContentPartPr>
            <p14:xfrm>
              <a:off x="5536440" y="2232360"/>
              <a:ext cx="2804400" cy="4492080"/>
            </p14:xfrm>
          </p:contentPart>
        </mc:Choice>
        <mc:Fallback>
          <p:pic>
            <p:nvPicPr>
              <p:cNvPr id="2" name="Ink 1">
                <a:extLst>
                  <a:ext uri="{FF2B5EF4-FFF2-40B4-BE49-F238E27FC236}">
                    <a16:creationId xmlns:a16="http://schemas.microsoft.com/office/drawing/2014/main" id="{D5D12431-FCC0-4227-8069-1C137228F0A9}"/>
                  </a:ext>
                </a:extLst>
              </p:cNvPr>
              <p:cNvPicPr/>
              <p:nvPr/>
            </p:nvPicPr>
            <p:blipFill>
              <a:blip r:embed="rId4"/>
              <a:stretch>
                <a:fillRect/>
              </a:stretch>
            </p:blipFill>
            <p:spPr>
              <a:xfrm>
                <a:off x="5527080" y="2223000"/>
                <a:ext cx="2823120" cy="4510800"/>
              </a:xfrm>
              <a:prstGeom prst="rect">
                <a:avLst/>
              </a:prstGeom>
            </p:spPr>
          </p:pic>
        </mc:Fallback>
      </mc:AlternateContent>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436563" y="1116013"/>
            <a:ext cx="8218487" cy="180975"/>
            <a:chOff x="295" y="1311"/>
            <a:chExt cx="5177" cy="114"/>
          </a:xfrm>
        </p:grpSpPr>
        <p:sp>
          <p:nvSpPr>
            <p:cNvPr id="17415"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7416"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7411" name="Text Box 5"/>
          <p:cNvSpPr txBox="1">
            <a:spLocks noChangeArrowheads="1"/>
          </p:cNvSpPr>
          <p:nvPr/>
        </p:nvSpPr>
        <p:spPr bwMode="auto">
          <a:xfrm>
            <a:off x="685800" y="228600"/>
            <a:ext cx="778192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Zeros Are a Multiple of 3</a:t>
            </a:r>
          </a:p>
        </p:txBody>
      </p:sp>
      <p:sp>
        <p:nvSpPr>
          <p:cNvPr id="17412" name="Text Box 31"/>
          <p:cNvSpPr txBox="1">
            <a:spLocks noChangeArrowheads="1"/>
          </p:cNvSpPr>
          <p:nvPr/>
        </p:nvSpPr>
        <p:spPr bwMode="auto">
          <a:xfrm>
            <a:off x="457200" y="1524000"/>
            <a:ext cx="81534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a:defRPr>
                <a:solidFill>
                  <a:schemeClr val="tx1"/>
                </a:solidFill>
                <a:latin typeface="Times New Roman" pitchFamily="18" charset="0"/>
                <a:ea typeface="ＭＳ Ｐゴシック" pitchFamily="-80" charset="-128"/>
              </a:defRPr>
            </a:lvl1pPr>
            <a:lvl2pPr marL="914400" indent="-45720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dirty="0"/>
              <a:t>Draw an FSM to accept strings for which the number of zeros is a multiple of 3</a:t>
            </a:r>
          </a:p>
        </p:txBody>
      </p:sp>
      <p:pic>
        <p:nvPicPr>
          <p:cNvPr id="17413" name="Picture 3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2578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AutoShape 34"/>
          <p:cNvSpPr>
            <a:spLocks noChangeArrowheads="1"/>
          </p:cNvSpPr>
          <p:nvPr/>
        </p:nvSpPr>
        <p:spPr bwMode="auto">
          <a:xfrm>
            <a:off x="2286000" y="5029200"/>
            <a:ext cx="1981200" cy="990600"/>
          </a:xfrm>
          <a:prstGeom prst="wedgeRectCallout">
            <a:avLst>
              <a:gd name="adj1" fmla="val -99120"/>
              <a:gd name="adj2" fmla="val 6569"/>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dirty="0"/>
              <a:t>This seems to require some circular reasoning!</a:t>
            </a:r>
          </a:p>
        </p:txBody>
      </p:sp>
      <p:sp>
        <p:nvSpPr>
          <p:cNvPr id="2" name="TextBox 1"/>
          <p:cNvSpPr txBox="1"/>
          <p:nvPr/>
        </p:nvSpPr>
        <p:spPr>
          <a:xfrm>
            <a:off x="6248400" y="6336268"/>
            <a:ext cx="2667000" cy="369332"/>
          </a:xfrm>
          <a:prstGeom prst="rect">
            <a:avLst/>
          </a:prstGeom>
          <a:noFill/>
        </p:spPr>
        <p:txBody>
          <a:bodyPr wrap="square" rtlCol="0">
            <a:spAutoFit/>
          </a:bodyPr>
          <a:lstStyle/>
          <a:p>
            <a:r>
              <a:rPr lang="en-US" dirty="0">
                <a:solidFill>
                  <a:srgbClr val="0070C0"/>
                </a:solidFill>
                <a:latin typeface="+mn-lt"/>
              </a:rPr>
              <a:t>Worksheet problem!</a:t>
            </a:r>
          </a:p>
        </p:txBody>
      </p:sp>
      <mc:AlternateContent xmlns:mc="http://schemas.openxmlformats.org/markup-compatibility/2006">
        <mc:Choice xmlns:p14="http://schemas.microsoft.com/office/powerpoint/2010/main" Requires="p14">
          <p:contentPart p14:bwMode="auto" r:id="rId4">
            <p14:nvContentPartPr>
              <p14:cNvPr id="3" name="Ink 2">
                <a:extLst>
                  <a:ext uri="{FF2B5EF4-FFF2-40B4-BE49-F238E27FC236}">
                    <a16:creationId xmlns:a16="http://schemas.microsoft.com/office/drawing/2014/main" id="{B97939A4-796D-4B50-A6D6-601610FD0C8B}"/>
                  </a:ext>
                </a:extLst>
              </p14:cNvPr>
              <p14:cNvContentPartPr/>
              <p14:nvPr/>
            </p14:nvContentPartPr>
            <p14:xfrm>
              <a:off x="2705760" y="2509200"/>
              <a:ext cx="2884680" cy="2464920"/>
            </p14:xfrm>
          </p:contentPart>
        </mc:Choice>
        <mc:Fallback>
          <p:pic>
            <p:nvPicPr>
              <p:cNvPr id="3" name="Ink 2">
                <a:extLst>
                  <a:ext uri="{FF2B5EF4-FFF2-40B4-BE49-F238E27FC236}">
                    <a16:creationId xmlns:a16="http://schemas.microsoft.com/office/drawing/2014/main" id="{B97939A4-796D-4B50-A6D6-601610FD0C8B}"/>
                  </a:ext>
                </a:extLst>
              </p:cNvPr>
              <p:cNvPicPr/>
              <p:nvPr/>
            </p:nvPicPr>
            <p:blipFill>
              <a:blip r:embed="rId5"/>
              <a:stretch>
                <a:fillRect/>
              </a:stretch>
            </p:blipFill>
            <p:spPr>
              <a:xfrm>
                <a:off x="2696400" y="2499840"/>
                <a:ext cx="2903400" cy="2483640"/>
              </a:xfrm>
              <a:prstGeom prst="rect">
                <a:avLst/>
              </a:prstGeom>
            </p:spPr>
          </p:pic>
        </mc:Fallback>
      </mc:AlternateContent>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436563" y="1116013"/>
            <a:ext cx="8218487" cy="180975"/>
            <a:chOff x="295" y="1311"/>
            <a:chExt cx="5177" cy="114"/>
          </a:xfrm>
        </p:grpSpPr>
        <p:sp>
          <p:nvSpPr>
            <p:cNvPr id="17415"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7416"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7411" name="Text Box 5"/>
          <p:cNvSpPr txBox="1">
            <a:spLocks noChangeArrowheads="1"/>
          </p:cNvSpPr>
          <p:nvPr/>
        </p:nvSpPr>
        <p:spPr bwMode="auto">
          <a:xfrm>
            <a:off x="685800" y="228600"/>
            <a:ext cx="778192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Zeros Are a Multiple of 3</a:t>
            </a:r>
          </a:p>
        </p:txBody>
      </p:sp>
      <p:sp>
        <p:nvSpPr>
          <p:cNvPr id="17412" name="Text Box 31"/>
          <p:cNvSpPr txBox="1">
            <a:spLocks noChangeArrowheads="1"/>
          </p:cNvSpPr>
          <p:nvPr/>
        </p:nvSpPr>
        <p:spPr bwMode="auto">
          <a:xfrm>
            <a:off x="457200" y="1524000"/>
            <a:ext cx="81534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a:defRPr>
                <a:solidFill>
                  <a:schemeClr val="tx1"/>
                </a:solidFill>
                <a:latin typeface="Times New Roman" pitchFamily="18" charset="0"/>
                <a:ea typeface="ＭＳ Ｐゴシック" pitchFamily="-80" charset="-128"/>
              </a:defRPr>
            </a:lvl1pPr>
            <a:lvl2pPr marL="914400" indent="-45720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dirty="0"/>
              <a:t>Draw an FSM to accept strings for which the number of zeros is a multiple of 3</a:t>
            </a:r>
          </a:p>
        </p:txBody>
      </p:sp>
    </p:spTree>
    <p:extLst>
      <p:ext uri="{BB962C8B-B14F-4D97-AF65-F5344CB8AC3E}">
        <p14:creationId xmlns:p14="http://schemas.microsoft.com/office/powerpoint/2010/main" val="3517641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436563" y="1116013"/>
            <a:ext cx="8218487" cy="180975"/>
            <a:chOff x="295" y="1311"/>
            <a:chExt cx="5177" cy="114"/>
          </a:xfrm>
        </p:grpSpPr>
        <p:sp>
          <p:nvSpPr>
            <p:cNvPr id="17415"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7416"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7411" name="Text Box 5"/>
          <p:cNvSpPr txBox="1">
            <a:spLocks noChangeArrowheads="1"/>
          </p:cNvSpPr>
          <p:nvPr/>
        </p:nvSpPr>
        <p:spPr bwMode="auto">
          <a:xfrm>
            <a:off x="685800" y="228600"/>
            <a:ext cx="778192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Third From Left Is 1</a:t>
            </a:r>
          </a:p>
        </p:txBody>
      </p:sp>
      <p:sp>
        <p:nvSpPr>
          <p:cNvPr id="17412" name="Text Box 31"/>
          <p:cNvSpPr txBox="1">
            <a:spLocks noChangeArrowheads="1"/>
          </p:cNvSpPr>
          <p:nvPr/>
        </p:nvSpPr>
        <p:spPr bwMode="auto">
          <a:xfrm>
            <a:off x="457200" y="1524000"/>
            <a:ext cx="81534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a:defRPr>
                <a:solidFill>
                  <a:schemeClr val="tx1"/>
                </a:solidFill>
                <a:latin typeface="Times New Roman" pitchFamily="18" charset="0"/>
                <a:ea typeface="ＭＳ Ｐゴシック" pitchFamily="-80" charset="-128"/>
              </a:defRPr>
            </a:lvl1pPr>
            <a:lvl2pPr marL="914400" indent="-45720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dirty="0"/>
              <a:t>Draw an FSM to accept strings for which the third digit from the left is a 1</a:t>
            </a:r>
          </a:p>
        </p:txBody>
      </p:sp>
      <p:pic>
        <p:nvPicPr>
          <p:cNvPr id="17413" name="Picture 3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2578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AutoShape 34"/>
          <p:cNvSpPr>
            <a:spLocks noChangeArrowheads="1"/>
          </p:cNvSpPr>
          <p:nvPr/>
        </p:nvSpPr>
        <p:spPr bwMode="auto">
          <a:xfrm>
            <a:off x="2286000" y="5181600"/>
            <a:ext cx="1981200" cy="747712"/>
          </a:xfrm>
          <a:prstGeom prst="wedgeRectCallout">
            <a:avLst>
              <a:gd name="adj1" fmla="val -99120"/>
              <a:gd name="adj2" fmla="val 6569"/>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dirty="0"/>
              <a:t>This one makes me feel loopy!</a:t>
            </a: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99A64991-B6F9-4A88-8AC6-044DDD304F48}"/>
                  </a:ext>
                </a:extLst>
              </p14:cNvPr>
              <p14:cNvContentPartPr/>
              <p14:nvPr/>
            </p14:nvContentPartPr>
            <p14:xfrm>
              <a:off x="767880" y="2509200"/>
              <a:ext cx="6215400" cy="2197080"/>
            </p14:xfrm>
          </p:contentPart>
        </mc:Choice>
        <mc:Fallback>
          <p:pic>
            <p:nvPicPr>
              <p:cNvPr id="2" name="Ink 1">
                <a:extLst>
                  <a:ext uri="{FF2B5EF4-FFF2-40B4-BE49-F238E27FC236}">
                    <a16:creationId xmlns:a16="http://schemas.microsoft.com/office/drawing/2014/main" id="{99A64991-B6F9-4A88-8AC6-044DDD304F48}"/>
                  </a:ext>
                </a:extLst>
              </p:cNvPr>
              <p:cNvPicPr/>
              <p:nvPr/>
            </p:nvPicPr>
            <p:blipFill>
              <a:blip r:embed="rId5"/>
              <a:stretch>
                <a:fillRect/>
              </a:stretch>
            </p:blipFill>
            <p:spPr>
              <a:xfrm>
                <a:off x="758520" y="2499840"/>
                <a:ext cx="6234120" cy="2215800"/>
              </a:xfrm>
              <a:prstGeom prst="rect">
                <a:avLst/>
              </a:prstGeom>
            </p:spPr>
          </p:pic>
        </mc:Fallback>
      </mc:AlternateContent>
    </p:spTree>
    <p:extLst>
      <p:ext uri="{BB962C8B-B14F-4D97-AF65-F5344CB8AC3E}">
        <p14:creationId xmlns:p14="http://schemas.microsoft.com/office/powerpoint/2010/main" val="29516640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436563" y="1116013"/>
            <a:ext cx="8218487" cy="180975"/>
            <a:chOff x="295" y="1311"/>
            <a:chExt cx="5177" cy="114"/>
          </a:xfrm>
        </p:grpSpPr>
        <p:sp>
          <p:nvSpPr>
            <p:cNvPr id="17415"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7416"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7411" name="Text Box 5"/>
          <p:cNvSpPr txBox="1">
            <a:spLocks noChangeArrowheads="1"/>
          </p:cNvSpPr>
          <p:nvPr/>
        </p:nvSpPr>
        <p:spPr bwMode="auto">
          <a:xfrm>
            <a:off x="685800" y="228600"/>
            <a:ext cx="778192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Third-to-Last Character Is a 1</a:t>
            </a:r>
          </a:p>
        </p:txBody>
      </p:sp>
      <p:sp>
        <p:nvSpPr>
          <p:cNvPr id="17412" name="Text Box 31"/>
          <p:cNvSpPr txBox="1">
            <a:spLocks noChangeArrowheads="1"/>
          </p:cNvSpPr>
          <p:nvPr/>
        </p:nvSpPr>
        <p:spPr bwMode="auto">
          <a:xfrm>
            <a:off x="457200" y="1524000"/>
            <a:ext cx="81534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a:defRPr>
                <a:solidFill>
                  <a:schemeClr val="tx1"/>
                </a:solidFill>
                <a:latin typeface="Times New Roman" pitchFamily="18" charset="0"/>
                <a:ea typeface="ＭＳ Ｐゴシック" pitchFamily="-80" charset="-128"/>
              </a:defRPr>
            </a:lvl1pPr>
            <a:lvl2pPr marL="914400" indent="-45720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dirty="0"/>
              <a:t>Draw an FSM to accept strings for which the third-from-last digit is a 1</a:t>
            </a:r>
          </a:p>
        </p:txBody>
      </p:sp>
      <p:pic>
        <p:nvPicPr>
          <p:cNvPr id="17413" name="Picture 3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2578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AutoShape 34"/>
          <p:cNvSpPr>
            <a:spLocks noChangeArrowheads="1"/>
          </p:cNvSpPr>
          <p:nvPr/>
        </p:nvSpPr>
        <p:spPr bwMode="auto">
          <a:xfrm>
            <a:off x="2286000" y="5181600"/>
            <a:ext cx="1981200" cy="685800"/>
          </a:xfrm>
          <a:prstGeom prst="wedgeRectCallout">
            <a:avLst>
              <a:gd name="adj1" fmla="val -99120"/>
              <a:gd name="adj2" fmla="val 6569"/>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dirty="0"/>
              <a:t>Start with a tree-like structure!</a:t>
            </a: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67646F2D-EAD4-43D1-9D26-2E58042C4139}"/>
                  </a:ext>
                </a:extLst>
              </p14:cNvPr>
              <p14:cNvContentPartPr/>
              <p14:nvPr/>
            </p14:nvContentPartPr>
            <p14:xfrm>
              <a:off x="2875320" y="2473560"/>
              <a:ext cx="4098960" cy="2500560"/>
            </p14:xfrm>
          </p:contentPart>
        </mc:Choice>
        <mc:Fallback>
          <p:pic>
            <p:nvPicPr>
              <p:cNvPr id="2" name="Ink 1">
                <a:extLst>
                  <a:ext uri="{FF2B5EF4-FFF2-40B4-BE49-F238E27FC236}">
                    <a16:creationId xmlns:a16="http://schemas.microsoft.com/office/drawing/2014/main" id="{67646F2D-EAD4-43D1-9D26-2E58042C4139}"/>
                  </a:ext>
                </a:extLst>
              </p:cNvPr>
              <p:cNvPicPr/>
              <p:nvPr/>
            </p:nvPicPr>
            <p:blipFill>
              <a:blip r:embed="rId5"/>
              <a:stretch>
                <a:fillRect/>
              </a:stretch>
            </p:blipFill>
            <p:spPr>
              <a:xfrm>
                <a:off x="2865960" y="2464200"/>
                <a:ext cx="4117680" cy="2519280"/>
              </a:xfrm>
              <a:prstGeom prst="rect">
                <a:avLst/>
              </a:prstGeom>
            </p:spPr>
          </p:pic>
        </mc:Fallback>
      </mc:AlternateContent>
    </p:spTree>
    <p:extLst>
      <p:ext uri="{BB962C8B-B14F-4D97-AF65-F5344CB8AC3E}">
        <p14:creationId xmlns:p14="http://schemas.microsoft.com/office/powerpoint/2010/main" val="31497648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436563" y="1116013"/>
            <a:ext cx="8218487" cy="180975"/>
            <a:chOff x="295" y="1311"/>
            <a:chExt cx="5177" cy="114"/>
          </a:xfrm>
        </p:grpSpPr>
        <p:sp>
          <p:nvSpPr>
            <p:cNvPr id="17415"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7416"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7411" name="Text Box 5"/>
          <p:cNvSpPr txBox="1">
            <a:spLocks noChangeArrowheads="1"/>
          </p:cNvSpPr>
          <p:nvPr/>
        </p:nvSpPr>
        <p:spPr bwMode="auto">
          <a:xfrm>
            <a:off x="685800" y="228600"/>
            <a:ext cx="778192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Third-to-Last Character Is a 1</a:t>
            </a:r>
          </a:p>
        </p:txBody>
      </p:sp>
      <p:sp>
        <p:nvSpPr>
          <p:cNvPr id="17412" name="Text Box 31"/>
          <p:cNvSpPr txBox="1">
            <a:spLocks noChangeArrowheads="1"/>
          </p:cNvSpPr>
          <p:nvPr/>
        </p:nvSpPr>
        <p:spPr bwMode="auto">
          <a:xfrm>
            <a:off x="457200" y="1524000"/>
            <a:ext cx="81534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a:defRPr>
                <a:solidFill>
                  <a:schemeClr val="tx1"/>
                </a:solidFill>
                <a:latin typeface="Times New Roman" pitchFamily="18" charset="0"/>
                <a:ea typeface="ＭＳ Ｐゴシック" pitchFamily="-80" charset="-128"/>
              </a:defRPr>
            </a:lvl1pPr>
            <a:lvl2pPr marL="914400" indent="-45720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dirty="0"/>
              <a:t>Draw an FSM to accept strings for which the third-from-last digit is a 1</a:t>
            </a:r>
          </a:p>
        </p:txBody>
      </p:sp>
      <p:sp>
        <p:nvSpPr>
          <p:cNvPr id="9" name="Text Box 3"/>
          <p:cNvSpPr txBox="1">
            <a:spLocks noChangeArrowheads="1"/>
          </p:cNvSpPr>
          <p:nvPr/>
        </p:nvSpPr>
        <p:spPr bwMode="auto">
          <a:xfrm>
            <a:off x="2701925" y="6469063"/>
            <a:ext cx="37004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b="1" dirty="0">
                <a:solidFill>
                  <a:srgbClr val="0000FF"/>
                </a:solidFill>
                <a:latin typeface="Arial" charset="0"/>
              </a:rPr>
              <a:t>The </a:t>
            </a:r>
            <a:r>
              <a:rPr lang="en-US" altLang="en-US" sz="1400" b="1" i="1" dirty="0">
                <a:latin typeface="Arial" charset="0"/>
              </a:rPr>
              <a:t>minimum</a:t>
            </a:r>
            <a:r>
              <a:rPr lang="en-US" altLang="en-US" sz="1400" b="1" i="1" dirty="0">
                <a:solidFill>
                  <a:srgbClr val="0000FF"/>
                </a:solidFill>
                <a:latin typeface="Arial" charset="0"/>
              </a:rPr>
              <a:t> possible</a:t>
            </a:r>
            <a:r>
              <a:rPr lang="en-US" altLang="en-US" sz="1400" b="1" dirty="0">
                <a:solidFill>
                  <a:srgbClr val="0000FF"/>
                </a:solidFill>
                <a:latin typeface="Arial" charset="0"/>
              </a:rPr>
              <a:t> number of states?</a:t>
            </a:r>
          </a:p>
        </p:txBody>
      </p:sp>
    </p:spTree>
    <p:extLst>
      <p:ext uri="{BB962C8B-B14F-4D97-AF65-F5344CB8AC3E}">
        <p14:creationId xmlns:p14="http://schemas.microsoft.com/office/powerpoint/2010/main" val="24542146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474663" y="230188"/>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Third-to-Last Character Is a</a:t>
            </a:r>
            <a:r>
              <a:rPr lang="en-US" altLang="en-US" sz="4400" dirty="0">
                <a:latin typeface="Times" pitchFamily="18" charset="0"/>
              </a:rPr>
              <a:t> </a:t>
            </a:r>
            <a:r>
              <a:rPr lang="en-US" altLang="en-US" sz="4400" b="1" dirty="0">
                <a:latin typeface="Courier New" pitchFamily="49" charset="0"/>
              </a:rPr>
              <a:t>1</a:t>
            </a:r>
            <a:endParaRPr lang="en-US" altLang="en-US" sz="4400" dirty="0">
              <a:latin typeface="Times" pitchFamily="18" charset="0"/>
            </a:endParaRPr>
          </a:p>
        </p:txBody>
      </p:sp>
      <p:sp>
        <p:nvSpPr>
          <p:cNvPr id="20483" name="Text Box 3"/>
          <p:cNvSpPr txBox="1">
            <a:spLocks noChangeArrowheads="1"/>
          </p:cNvSpPr>
          <p:nvPr/>
        </p:nvSpPr>
        <p:spPr bwMode="auto">
          <a:xfrm>
            <a:off x="2701925" y="6469063"/>
            <a:ext cx="37004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b="1">
                <a:solidFill>
                  <a:srgbClr val="0000FF"/>
                </a:solidFill>
                <a:latin typeface="Arial" charset="0"/>
              </a:rPr>
              <a:t>The </a:t>
            </a:r>
            <a:r>
              <a:rPr lang="en-US" altLang="en-US" sz="1400" b="1" i="1">
                <a:latin typeface="Arial" charset="0"/>
              </a:rPr>
              <a:t>minimum</a:t>
            </a:r>
            <a:r>
              <a:rPr lang="en-US" altLang="en-US" sz="1400" b="1" i="1">
                <a:solidFill>
                  <a:srgbClr val="0000FF"/>
                </a:solidFill>
                <a:latin typeface="Arial" charset="0"/>
              </a:rPr>
              <a:t> possible</a:t>
            </a:r>
            <a:r>
              <a:rPr lang="en-US" altLang="en-US" sz="1400" b="1">
                <a:solidFill>
                  <a:srgbClr val="0000FF"/>
                </a:solidFill>
                <a:latin typeface="Arial" charset="0"/>
              </a:rPr>
              <a:t> number of states?</a:t>
            </a:r>
          </a:p>
        </p:txBody>
      </p:sp>
      <p:sp>
        <p:nvSpPr>
          <p:cNvPr id="20484" name="Rectangle 4"/>
          <p:cNvSpPr>
            <a:spLocks noChangeArrowheads="1"/>
          </p:cNvSpPr>
          <p:nvPr/>
        </p:nvSpPr>
        <p:spPr bwMode="auto">
          <a:xfrm>
            <a:off x="471488" y="1524000"/>
            <a:ext cx="387191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Times" pitchFamily="18" charset="0"/>
              </a:rPr>
              <a:t>Draw an FSM accepting strings whose third-to-last digit (from the right) is a </a:t>
            </a:r>
            <a:r>
              <a:rPr lang="en-US" altLang="en-US" b="1">
                <a:latin typeface="Courier New" pitchFamily="49" charset="0"/>
              </a:rPr>
              <a:t>1</a:t>
            </a:r>
            <a:r>
              <a:rPr lang="en-US" altLang="en-US">
                <a:latin typeface="Times" pitchFamily="18" charset="0"/>
              </a:rPr>
              <a:t>.</a:t>
            </a:r>
          </a:p>
        </p:txBody>
      </p:sp>
      <p:grpSp>
        <p:nvGrpSpPr>
          <p:cNvPr id="20485" name="Group 5"/>
          <p:cNvGrpSpPr>
            <a:grpSpLocks/>
          </p:cNvGrpSpPr>
          <p:nvPr/>
        </p:nvGrpSpPr>
        <p:grpSpPr bwMode="auto">
          <a:xfrm>
            <a:off x="436563" y="1116013"/>
            <a:ext cx="8218487" cy="180975"/>
            <a:chOff x="295" y="1311"/>
            <a:chExt cx="5177" cy="114"/>
          </a:xfrm>
        </p:grpSpPr>
        <p:sp>
          <p:nvSpPr>
            <p:cNvPr id="20562"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63"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grpSp>
        <p:nvGrpSpPr>
          <p:cNvPr id="20486" name="Group 8"/>
          <p:cNvGrpSpPr>
            <a:grpSpLocks/>
          </p:cNvGrpSpPr>
          <p:nvPr/>
        </p:nvGrpSpPr>
        <p:grpSpPr bwMode="auto">
          <a:xfrm>
            <a:off x="4144963" y="2286000"/>
            <a:ext cx="706437" cy="533400"/>
            <a:chOff x="660" y="2803"/>
            <a:chExt cx="445" cy="336"/>
          </a:xfrm>
        </p:grpSpPr>
        <p:sp>
          <p:nvSpPr>
            <p:cNvPr id="20560" name="Oval 9"/>
            <p:cNvSpPr>
              <a:spLocks noChangeArrowheads="1"/>
            </p:cNvSpPr>
            <p:nvPr/>
          </p:nvSpPr>
          <p:spPr bwMode="auto">
            <a:xfrm>
              <a:off x="660" y="2852"/>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61" name="Text Box 10"/>
            <p:cNvSpPr txBox="1">
              <a:spLocks noChangeArrowheads="1"/>
            </p:cNvSpPr>
            <p:nvPr/>
          </p:nvSpPr>
          <p:spPr bwMode="auto">
            <a:xfrm>
              <a:off x="716" y="2803"/>
              <a:ext cx="319"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Symbol" pitchFamily="18" charset="2"/>
                  <a:sym typeface="Symbol" pitchFamily="18" charset="2"/>
                </a:rPr>
                <a:t></a:t>
              </a:r>
              <a:endParaRPr lang="en-US" altLang="en-US" sz="2400" baseline="-25000">
                <a:latin typeface="Times" pitchFamily="18" charset="0"/>
              </a:endParaRPr>
            </a:p>
          </p:txBody>
        </p:sp>
      </p:grpSp>
      <p:grpSp>
        <p:nvGrpSpPr>
          <p:cNvPr id="20487" name="Group 11"/>
          <p:cNvGrpSpPr>
            <a:grpSpLocks/>
          </p:cNvGrpSpPr>
          <p:nvPr/>
        </p:nvGrpSpPr>
        <p:grpSpPr bwMode="auto">
          <a:xfrm>
            <a:off x="1836738" y="2633663"/>
            <a:ext cx="706437" cy="512762"/>
            <a:chOff x="1471" y="2931"/>
            <a:chExt cx="445" cy="323"/>
          </a:xfrm>
        </p:grpSpPr>
        <p:sp>
          <p:nvSpPr>
            <p:cNvPr id="20558" name="Oval 12"/>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59" name="Text Box 13"/>
            <p:cNvSpPr txBox="1">
              <a:spLocks noChangeArrowheads="1"/>
            </p:cNvSpPr>
            <p:nvPr/>
          </p:nvSpPr>
          <p:spPr bwMode="auto">
            <a:xfrm>
              <a:off x="1546" y="2931"/>
              <a:ext cx="27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0</a:t>
              </a:r>
              <a:endParaRPr lang="en-US" altLang="en-US" sz="2400" baseline="-25000">
                <a:latin typeface="Times" pitchFamily="18" charset="0"/>
              </a:endParaRPr>
            </a:p>
          </p:txBody>
        </p:sp>
      </p:grpSp>
      <p:grpSp>
        <p:nvGrpSpPr>
          <p:cNvPr id="20488" name="Group 14"/>
          <p:cNvGrpSpPr>
            <a:grpSpLocks/>
          </p:cNvGrpSpPr>
          <p:nvPr/>
        </p:nvGrpSpPr>
        <p:grpSpPr bwMode="auto">
          <a:xfrm>
            <a:off x="6484938" y="2638425"/>
            <a:ext cx="706437" cy="534988"/>
            <a:chOff x="1471" y="2917"/>
            <a:chExt cx="445" cy="337"/>
          </a:xfrm>
        </p:grpSpPr>
        <p:sp>
          <p:nvSpPr>
            <p:cNvPr id="20556" name="Oval 15"/>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57" name="Text Box 16"/>
            <p:cNvSpPr txBox="1">
              <a:spLocks noChangeArrowheads="1"/>
            </p:cNvSpPr>
            <p:nvPr/>
          </p:nvSpPr>
          <p:spPr bwMode="auto">
            <a:xfrm>
              <a:off x="1546" y="2917"/>
              <a:ext cx="27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a:t>
              </a:r>
              <a:endParaRPr lang="en-US" altLang="en-US" sz="2400" baseline="-25000">
                <a:latin typeface="Times" pitchFamily="18" charset="0"/>
              </a:endParaRPr>
            </a:p>
          </p:txBody>
        </p:sp>
      </p:grpSp>
      <p:grpSp>
        <p:nvGrpSpPr>
          <p:cNvPr id="20489" name="Group 17"/>
          <p:cNvGrpSpPr>
            <a:grpSpLocks/>
          </p:cNvGrpSpPr>
          <p:nvPr/>
        </p:nvGrpSpPr>
        <p:grpSpPr bwMode="auto">
          <a:xfrm>
            <a:off x="7608888" y="3144838"/>
            <a:ext cx="706437" cy="520700"/>
            <a:chOff x="1471" y="2926"/>
            <a:chExt cx="445" cy="328"/>
          </a:xfrm>
        </p:grpSpPr>
        <p:sp>
          <p:nvSpPr>
            <p:cNvPr id="20554" name="Oval 18"/>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55" name="Text Box 19"/>
            <p:cNvSpPr txBox="1">
              <a:spLocks noChangeArrowheads="1"/>
            </p:cNvSpPr>
            <p:nvPr/>
          </p:nvSpPr>
          <p:spPr bwMode="auto">
            <a:xfrm>
              <a:off x="1517" y="2926"/>
              <a:ext cx="33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11</a:t>
              </a:r>
              <a:endParaRPr lang="en-US" altLang="en-US" sz="2400" baseline="-25000">
                <a:latin typeface="Times" pitchFamily="18" charset="0"/>
              </a:endParaRPr>
            </a:p>
          </p:txBody>
        </p:sp>
      </p:grpSp>
      <p:grpSp>
        <p:nvGrpSpPr>
          <p:cNvPr id="20490" name="Group 20"/>
          <p:cNvGrpSpPr>
            <a:grpSpLocks/>
          </p:cNvGrpSpPr>
          <p:nvPr/>
        </p:nvGrpSpPr>
        <p:grpSpPr bwMode="auto">
          <a:xfrm>
            <a:off x="8255000" y="3962400"/>
            <a:ext cx="706438" cy="504825"/>
            <a:chOff x="1471" y="2936"/>
            <a:chExt cx="445" cy="318"/>
          </a:xfrm>
        </p:grpSpPr>
        <p:sp>
          <p:nvSpPr>
            <p:cNvPr id="20552" name="Oval 21"/>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53" name="Text Box 22"/>
            <p:cNvSpPr txBox="1">
              <a:spLocks noChangeArrowheads="1"/>
            </p:cNvSpPr>
            <p:nvPr/>
          </p:nvSpPr>
          <p:spPr bwMode="auto">
            <a:xfrm>
              <a:off x="1486" y="2936"/>
              <a:ext cx="39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111</a:t>
              </a:r>
              <a:endParaRPr lang="en-US" altLang="en-US" sz="2400" baseline="-25000">
                <a:latin typeface="Times" pitchFamily="18" charset="0"/>
              </a:endParaRPr>
            </a:p>
          </p:txBody>
        </p:sp>
      </p:grpSp>
      <p:grpSp>
        <p:nvGrpSpPr>
          <p:cNvPr id="20491" name="Group 23"/>
          <p:cNvGrpSpPr>
            <a:grpSpLocks/>
          </p:cNvGrpSpPr>
          <p:nvPr/>
        </p:nvGrpSpPr>
        <p:grpSpPr bwMode="auto">
          <a:xfrm>
            <a:off x="5464175" y="3205163"/>
            <a:ext cx="706438" cy="508000"/>
            <a:chOff x="1471" y="2934"/>
            <a:chExt cx="445" cy="320"/>
          </a:xfrm>
        </p:grpSpPr>
        <p:sp>
          <p:nvSpPr>
            <p:cNvPr id="20550" name="Oval 24"/>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51" name="Text Box 25"/>
            <p:cNvSpPr txBox="1">
              <a:spLocks noChangeArrowheads="1"/>
            </p:cNvSpPr>
            <p:nvPr/>
          </p:nvSpPr>
          <p:spPr bwMode="auto">
            <a:xfrm>
              <a:off x="1513" y="2934"/>
              <a:ext cx="34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10</a:t>
              </a:r>
              <a:endParaRPr lang="en-US" altLang="en-US" sz="2400" baseline="-25000">
                <a:latin typeface="Times" pitchFamily="18" charset="0"/>
              </a:endParaRPr>
            </a:p>
          </p:txBody>
        </p:sp>
      </p:grpSp>
      <p:grpSp>
        <p:nvGrpSpPr>
          <p:cNvPr id="20492" name="Group 26"/>
          <p:cNvGrpSpPr>
            <a:grpSpLocks/>
          </p:cNvGrpSpPr>
          <p:nvPr/>
        </p:nvGrpSpPr>
        <p:grpSpPr bwMode="auto">
          <a:xfrm>
            <a:off x="3116263" y="3160713"/>
            <a:ext cx="706437" cy="520700"/>
            <a:chOff x="1471" y="2926"/>
            <a:chExt cx="445" cy="328"/>
          </a:xfrm>
        </p:grpSpPr>
        <p:sp>
          <p:nvSpPr>
            <p:cNvPr id="20548" name="Oval 27"/>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49" name="Text Box 28"/>
            <p:cNvSpPr txBox="1">
              <a:spLocks noChangeArrowheads="1"/>
            </p:cNvSpPr>
            <p:nvPr/>
          </p:nvSpPr>
          <p:spPr bwMode="auto">
            <a:xfrm>
              <a:off x="1513" y="2926"/>
              <a:ext cx="34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r>
                <a:rPr lang="en-US" altLang="en-US" sz="2400" baseline="-25000">
                  <a:latin typeface="Times" pitchFamily="18" charset="0"/>
                  <a:sym typeface="Symbol" pitchFamily="18" charset="2"/>
                </a:rPr>
                <a:t>1</a:t>
              </a:r>
              <a:endParaRPr lang="en-US" altLang="en-US" sz="2400" baseline="-25000">
                <a:latin typeface="Times" pitchFamily="18" charset="0"/>
              </a:endParaRPr>
            </a:p>
          </p:txBody>
        </p:sp>
      </p:grpSp>
      <p:grpSp>
        <p:nvGrpSpPr>
          <p:cNvPr id="20493" name="Group 29"/>
          <p:cNvGrpSpPr>
            <a:grpSpLocks/>
          </p:cNvGrpSpPr>
          <p:nvPr/>
        </p:nvGrpSpPr>
        <p:grpSpPr bwMode="auto">
          <a:xfrm>
            <a:off x="747713" y="3148013"/>
            <a:ext cx="706437" cy="520700"/>
            <a:chOff x="1471" y="2926"/>
            <a:chExt cx="445" cy="328"/>
          </a:xfrm>
        </p:grpSpPr>
        <p:sp>
          <p:nvSpPr>
            <p:cNvPr id="20546" name="Oval 30"/>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47" name="Text Box 31"/>
            <p:cNvSpPr txBox="1">
              <a:spLocks noChangeArrowheads="1"/>
            </p:cNvSpPr>
            <p:nvPr/>
          </p:nvSpPr>
          <p:spPr bwMode="auto">
            <a:xfrm>
              <a:off x="1513" y="2926"/>
              <a:ext cx="34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00</a:t>
              </a:r>
              <a:endParaRPr lang="en-US" altLang="en-US" sz="2400" baseline="-25000">
                <a:latin typeface="Times" pitchFamily="18" charset="0"/>
              </a:endParaRPr>
            </a:p>
          </p:txBody>
        </p:sp>
      </p:grpSp>
      <p:grpSp>
        <p:nvGrpSpPr>
          <p:cNvPr id="20494" name="Group 32"/>
          <p:cNvGrpSpPr>
            <a:grpSpLocks/>
          </p:cNvGrpSpPr>
          <p:nvPr/>
        </p:nvGrpSpPr>
        <p:grpSpPr bwMode="auto">
          <a:xfrm>
            <a:off x="222250" y="3962400"/>
            <a:ext cx="706438" cy="525463"/>
            <a:chOff x="1471" y="2923"/>
            <a:chExt cx="445" cy="331"/>
          </a:xfrm>
        </p:grpSpPr>
        <p:sp>
          <p:nvSpPr>
            <p:cNvPr id="20544" name="Oval 33"/>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45" name="Text Box 34"/>
            <p:cNvSpPr txBox="1">
              <a:spLocks noChangeArrowheads="1"/>
            </p:cNvSpPr>
            <p:nvPr/>
          </p:nvSpPr>
          <p:spPr bwMode="auto">
            <a:xfrm>
              <a:off x="1482" y="2923"/>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000</a:t>
              </a:r>
              <a:endParaRPr lang="en-US" altLang="en-US" sz="2400" baseline="-25000">
                <a:latin typeface="Times" pitchFamily="18" charset="0"/>
              </a:endParaRPr>
            </a:p>
          </p:txBody>
        </p:sp>
      </p:grpSp>
      <p:grpSp>
        <p:nvGrpSpPr>
          <p:cNvPr id="20495" name="Group 35"/>
          <p:cNvGrpSpPr>
            <a:grpSpLocks/>
          </p:cNvGrpSpPr>
          <p:nvPr/>
        </p:nvGrpSpPr>
        <p:grpSpPr bwMode="auto">
          <a:xfrm>
            <a:off x="1352550" y="3962400"/>
            <a:ext cx="706438" cy="493713"/>
            <a:chOff x="1471" y="2943"/>
            <a:chExt cx="445" cy="311"/>
          </a:xfrm>
        </p:grpSpPr>
        <p:sp>
          <p:nvSpPr>
            <p:cNvPr id="20542" name="Oval 36"/>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43" name="Text Box 37"/>
            <p:cNvSpPr txBox="1">
              <a:spLocks noChangeArrowheads="1"/>
            </p:cNvSpPr>
            <p:nvPr/>
          </p:nvSpPr>
          <p:spPr bwMode="auto">
            <a:xfrm>
              <a:off x="1483" y="2943"/>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001</a:t>
              </a:r>
              <a:endParaRPr lang="en-US" altLang="en-US" sz="2400" baseline="-25000">
                <a:latin typeface="Times" pitchFamily="18" charset="0"/>
              </a:endParaRPr>
            </a:p>
          </p:txBody>
        </p:sp>
      </p:grpSp>
      <p:grpSp>
        <p:nvGrpSpPr>
          <p:cNvPr id="20496" name="Group 38"/>
          <p:cNvGrpSpPr>
            <a:grpSpLocks/>
          </p:cNvGrpSpPr>
          <p:nvPr/>
        </p:nvGrpSpPr>
        <p:grpSpPr bwMode="auto">
          <a:xfrm>
            <a:off x="2444750" y="3962400"/>
            <a:ext cx="706438" cy="520700"/>
            <a:chOff x="1471" y="2926"/>
            <a:chExt cx="445" cy="328"/>
          </a:xfrm>
        </p:grpSpPr>
        <p:sp>
          <p:nvSpPr>
            <p:cNvPr id="20540" name="Oval 39"/>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41" name="Text Box 40"/>
            <p:cNvSpPr txBox="1">
              <a:spLocks noChangeArrowheads="1"/>
            </p:cNvSpPr>
            <p:nvPr/>
          </p:nvSpPr>
          <p:spPr bwMode="auto">
            <a:xfrm>
              <a:off x="1481" y="2926"/>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r>
                <a:rPr lang="en-US" altLang="en-US" sz="2400" baseline="-25000">
                  <a:latin typeface="Times" pitchFamily="18" charset="0"/>
                  <a:sym typeface="Symbol" pitchFamily="18" charset="2"/>
                </a:rPr>
                <a:t>10</a:t>
              </a:r>
              <a:endParaRPr lang="en-US" altLang="en-US" sz="2400" baseline="-25000">
                <a:latin typeface="Times" pitchFamily="18" charset="0"/>
              </a:endParaRPr>
            </a:p>
          </p:txBody>
        </p:sp>
      </p:grpSp>
      <p:grpSp>
        <p:nvGrpSpPr>
          <p:cNvPr id="20497" name="Group 41"/>
          <p:cNvGrpSpPr>
            <a:grpSpLocks/>
          </p:cNvGrpSpPr>
          <p:nvPr/>
        </p:nvGrpSpPr>
        <p:grpSpPr bwMode="auto">
          <a:xfrm>
            <a:off x="3721100" y="3962400"/>
            <a:ext cx="706438" cy="508000"/>
            <a:chOff x="1471" y="2934"/>
            <a:chExt cx="445" cy="320"/>
          </a:xfrm>
        </p:grpSpPr>
        <p:sp>
          <p:nvSpPr>
            <p:cNvPr id="20538" name="Oval 42"/>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39" name="Text Box 43"/>
            <p:cNvSpPr txBox="1">
              <a:spLocks noChangeArrowheads="1"/>
            </p:cNvSpPr>
            <p:nvPr/>
          </p:nvSpPr>
          <p:spPr bwMode="auto">
            <a:xfrm>
              <a:off x="1484" y="2934"/>
              <a:ext cx="40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01</a:t>
              </a:r>
              <a:r>
                <a:rPr lang="en-US" altLang="en-US" sz="2400" baseline="-25000">
                  <a:latin typeface="Times" pitchFamily="18" charset="0"/>
                  <a:sym typeface="Symbol" pitchFamily="18" charset="2"/>
                </a:rPr>
                <a:t>1</a:t>
              </a:r>
              <a:endParaRPr lang="en-US" altLang="en-US" sz="2400" baseline="-25000">
                <a:latin typeface="Times" pitchFamily="18" charset="0"/>
              </a:endParaRPr>
            </a:p>
          </p:txBody>
        </p:sp>
      </p:grpSp>
      <p:grpSp>
        <p:nvGrpSpPr>
          <p:cNvPr id="20498" name="Group 44"/>
          <p:cNvGrpSpPr>
            <a:grpSpLocks/>
          </p:cNvGrpSpPr>
          <p:nvPr/>
        </p:nvGrpSpPr>
        <p:grpSpPr bwMode="auto">
          <a:xfrm>
            <a:off x="4833938" y="3962400"/>
            <a:ext cx="706437" cy="515938"/>
            <a:chOff x="1471" y="2929"/>
            <a:chExt cx="445" cy="325"/>
          </a:xfrm>
        </p:grpSpPr>
        <p:sp>
          <p:nvSpPr>
            <p:cNvPr id="20536" name="Oval 45"/>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37" name="Text Box 46"/>
            <p:cNvSpPr txBox="1">
              <a:spLocks noChangeArrowheads="1"/>
            </p:cNvSpPr>
            <p:nvPr/>
          </p:nvSpPr>
          <p:spPr bwMode="auto">
            <a:xfrm>
              <a:off x="1481" y="2929"/>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100</a:t>
              </a:r>
              <a:endParaRPr lang="en-US" altLang="en-US" sz="2400" baseline="-25000">
                <a:latin typeface="Times" pitchFamily="18" charset="0"/>
              </a:endParaRPr>
            </a:p>
          </p:txBody>
        </p:sp>
      </p:grpSp>
      <p:grpSp>
        <p:nvGrpSpPr>
          <p:cNvPr id="20499" name="Group 47"/>
          <p:cNvGrpSpPr>
            <a:grpSpLocks/>
          </p:cNvGrpSpPr>
          <p:nvPr/>
        </p:nvGrpSpPr>
        <p:grpSpPr bwMode="auto">
          <a:xfrm>
            <a:off x="6051550" y="3962400"/>
            <a:ext cx="706438" cy="496888"/>
            <a:chOff x="1471" y="2941"/>
            <a:chExt cx="445" cy="313"/>
          </a:xfrm>
        </p:grpSpPr>
        <p:sp>
          <p:nvSpPr>
            <p:cNvPr id="20534" name="Oval 48"/>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35" name="Text Box 49"/>
            <p:cNvSpPr txBox="1">
              <a:spLocks noChangeArrowheads="1"/>
            </p:cNvSpPr>
            <p:nvPr/>
          </p:nvSpPr>
          <p:spPr bwMode="auto">
            <a:xfrm>
              <a:off x="1481" y="2941"/>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101</a:t>
              </a:r>
              <a:endParaRPr lang="en-US" altLang="en-US" sz="2400" baseline="-25000">
                <a:latin typeface="Times" pitchFamily="18" charset="0"/>
              </a:endParaRPr>
            </a:p>
          </p:txBody>
        </p:sp>
      </p:grpSp>
      <p:grpSp>
        <p:nvGrpSpPr>
          <p:cNvPr id="20500" name="Group 50"/>
          <p:cNvGrpSpPr>
            <a:grpSpLocks/>
          </p:cNvGrpSpPr>
          <p:nvPr/>
        </p:nvGrpSpPr>
        <p:grpSpPr bwMode="auto">
          <a:xfrm>
            <a:off x="7067550" y="3962400"/>
            <a:ext cx="706438" cy="485775"/>
            <a:chOff x="1471" y="2948"/>
            <a:chExt cx="445" cy="306"/>
          </a:xfrm>
        </p:grpSpPr>
        <p:sp>
          <p:nvSpPr>
            <p:cNvPr id="20532" name="Oval 51"/>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33" name="Text Box 52"/>
            <p:cNvSpPr txBox="1">
              <a:spLocks noChangeArrowheads="1"/>
            </p:cNvSpPr>
            <p:nvPr/>
          </p:nvSpPr>
          <p:spPr bwMode="auto">
            <a:xfrm>
              <a:off x="1484" y="2948"/>
              <a:ext cx="40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110</a:t>
              </a:r>
              <a:endParaRPr lang="en-US" altLang="en-US" sz="2400" baseline="-25000">
                <a:latin typeface="Times" pitchFamily="18" charset="0"/>
              </a:endParaRPr>
            </a:p>
          </p:txBody>
        </p:sp>
      </p:grpSp>
      <p:sp>
        <p:nvSpPr>
          <p:cNvPr id="20501" name="Line 53"/>
          <p:cNvSpPr>
            <a:spLocks noChangeShapeType="1"/>
          </p:cNvSpPr>
          <p:nvPr/>
        </p:nvSpPr>
        <p:spPr bwMode="auto">
          <a:xfrm flipH="1">
            <a:off x="2584450" y="2627313"/>
            <a:ext cx="1579563" cy="1936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2" name="Line 54"/>
          <p:cNvSpPr>
            <a:spLocks noChangeShapeType="1"/>
          </p:cNvSpPr>
          <p:nvPr/>
        </p:nvSpPr>
        <p:spPr bwMode="auto">
          <a:xfrm>
            <a:off x="4862513" y="2579688"/>
            <a:ext cx="1589087" cy="25082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3" name="Line 55"/>
          <p:cNvSpPr>
            <a:spLocks noChangeShapeType="1"/>
          </p:cNvSpPr>
          <p:nvPr/>
        </p:nvSpPr>
        <p:spPr bwMode="auto">
          <a:xfrm flipH="1">
            <a:off x="6132513" y="2995613"/>
            <a:ext cx="368300" cy="26193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4" name="Line 56"/>
          <p:cNvSpPr>
            <a:spLocks noChangeShapeType="1"/>
          </p:cNvSpPr>
          <p:nvPr/>
        </p:nvSpPr>
        <p:spPr bwMode="auto">
          <a:xfrm>
            <a:off x="7150100" y="3005138"/>
            <a:ext cx="504825" cy="20478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5" name="Line 57"/>
          <p:cNvSpPr>
            <a:spLocks noChangeShapeType="1"/>
          </p:cNvSpPr>
          <p:nvPr/>
        </p:nvSpPr>
        <p:spPr bwMode="auto">
          <a:xfrm>
            <a:off x="2419350" y="3044825"/>
            <a:ext cx="677863" cy="2809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6" name="Line 58"/>
          <p:cNvSpPr>
            <a:spLocks noChangeShapeType="1"/>
          </p:cNvSpPr>
          <p:nvPr/>
        </p:nvSpPr>
        <p:spPr bwMode="auto">
          <a:xfrm flipH="1">
            <a:off x="1430338" y="2976563"/>
            <a:ext cx="455612" cy="271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7" name="Text Box 59"/>
          <p:cNvSpPr txBox="1">
            <a:spLocks noChangeArrowheads="1"/>
          </p:cNvSpPr>
          <p:nvPr/>
        </p:nvSpPr>
        <p:spPr bwMode="auto">
          <a:xfrm>
            <a:off x="1331913" y="3521075"/>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08" name="Text Box 60"/>
          <p:cNvSpPr txBox="1">
            <a:spLocks noChangeArrowheads="1"/>
          </p:cNvSpPr>
          <p:nvPr/>
        </p:nvSpPr>
        <p:spPr bwMode="auto">
          <a:xfrm>
            <a:off x="3722688" y="3546475"/>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09" name="Text Box 61"/>
          <p:cNvSpPr txBox="1">
            <a:spLocks noChangeArrowheads="1"/>
          </p:cNvSpPr>
          <p:nvPr/>
        </p:nvSpPr>
        <p:spPr bwMode="auto">
          <a:xfrm>
            <a:off x="2728913" y="293211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10" name="Text Box 62"/>
          <p:cNvSpPr txBox="1">
            <a:spLocks noChangeArrowheads="1"/>
          </p:cNvSpPr>
          <p:nvPr/>
        </p:nvSpPr>
        <p:spPr bwMode="auto">
          <a:xfrm>
            <a:off x="6072188" y="3513138"/>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11" name="Text Box 63"/>
          <p:cNvSpPr txBox="1">
            <a:spLocks noChangeArrowheads="1"/>
          </p:cNvSpPr>
          <p:nvPr/>
        </p:nvSpPr>
        <p:spPr bwMode="auto">
          <a:xfrm>
            <a:off x="8323263" y="3533775"/>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12" name="Text Box 64"/>
          <p:cNvSpPr txBox="1">
            <a:spLocks noChangeArrowheads="1"/>
          </p:cNvSpPr>
          <p:nvPr/>
        </p:nvSpPr>
        <p:spPr bwMode="auto">
          <a:xfrm>
            <a:off x="7246938" y="2797175"/>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13" name="Text Box 65"/>
          <p:cNvSpPr txBox="1">
            <a:spLocks noChangeArrowheads="1"/>
          </p:cNvSpPr>
          <p:nvPr/>
        </p:nvSpPr>
        <p:spPr bwMode="auto">
          <a:xfrm>
            <a:off x="5373688" y="240665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14" name="Text Box 66"/>
          <p:cNvSpPr txBox="1">
            <a:spLocks noChangeArrowheads="1"/>
          </p:cNvSpPr>
          <p:nvPr/>
        </p:nvSpPr>
        <p:spPr bwMode="auto">
          <a:xfrm>
            <a:off x="3281363" y="2443163"/>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15" name="Text Box 67"/>
          <p:cNvSpPr txBox="1">
            <a:spLocks noChangeArrowheads="1"/>
          </p:cNvSpPr>
          <p:nvPr/>
        </p:nvSpPr>
        <p:spPr bwMode="auto">
          <a:xfrm>
            <a:off x="1476375" y="2836863"/>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16" name="Text Box 68"/>
          <p:cNvSpPr txBox="1">
            <a:spLocks noChangeArrowheads="1"/>
          </p:cNvSpPr>
          <p:nvPr/>
        </p:nvSpPr>
        <p:spPr bwMode="auto">
          <a:xfrm>
            <a:off x="506413" y="3571875"/>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17" name="Text Box 69"/>
          <p:cNvSpPr txBox="1">
            <a:spLocks noChangeArrowheads="1"/>
          </p:cNvSpPr>
          <p:nvPr/>
        </p:nvSpPr>
        <p:spPr bwMode="auto">
          <a:xfrm>
            <a:off x="2830513" y="35496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18" name="Text Box 70"/>
          <p:cNvSpPr txBox="1">
            <a:spLocks noChangeArrowheads="1"/>
          </p:cNvSpPr>
          <p:nvPr/>
        </p:nvSpPr>
        <p:spPr bwMode="auto">
          <a:xfrm>
            <a:off x="5207000" y="3532188"/>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19" name="Text Box 71"/>
          <p:cNvSpPr txBox="1">
            <a:spLocks noChangeArrowheads="1"/>
          </p:cNvSpPr>
          <p:nvPr/>
        </p:nvSpPr>
        <p:spPr bwMode="auto">
          <a:xfrm>
            <a:off x="6092825" y="2854325"/>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20" name="Text Box 72"/>
          <p:cNvSpPr txBox="1">
            <a:spLocks noChangeArrowheads="1"/>
          </p:cNvSpPr>
          <p:nvPr/>
        </p:nvSpPr>
        <p:spPr bwMode="auto">
          <a:xfrm>
            <a:off x="7367588" y="35433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21" name="Line 73"/>
          <p:cNvSpPr>
            <a:spLocks noChangeShapeType="1"/>
          </p:cNvSpPr>
          <p:nvPr/>
        </p:nvSpPr>
        <p:spPr bwMode="auto">
          <a:xfrm flipH="1">
            <a:off x="554038" y="3627438"/>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2" name="Line 74"/>
          <p:cNvSpPr>
            <a:spLocks noChangeShapeType="1"/>
          </p:cNvSpPr>
          <p:nvPr/>
        </p:nvSpPr>
        <p:spPr bwMode="auto">
          <a:xfrm flipH="1">
            <a:off x="2921000" y="3629025"/>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3" name="Line 75"/>
          <p:cNvSpPr>
            <a:spLocks noChangeShapeType="1"/>
          </p:cNvSpPr>
          <p:nvPr/>
        </p:nvSpPr>
        <p:spPr bwMode="auto">
          <a:xfrm flipH="1">
            <a:off x="5257800" y="3657600"/>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4" name="Line 76"/>
          <p:cNvSpPr>
            <a:spLocks noChangeShapeType="1"/>
          </p:cNvSpPr>
          <p:nvPr/>
        </p:nvSpPr>
        <p:spPr bwMode="auto">
          <a:xfrm flipH="1">
            <a:off x="7450138" y="3614738"/>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5" name="Line 77"/>
          <p:cNvSpPr>
            <a:spLocks noChangeShapeType="1"/>
          </p:cNvSpPr>
          <p:nvPr/>
        </p:nvSpPr>
        <p:spPr bwMode="auto">
          <a:xfrm>
            <a:off x="8229600" y="3657600"/>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6" name="Line 78"/>
          <p:cNvSpPr>
            <a:spLocks noChangeShapeType="1"/>
          </p:cNvSpPr>
          <p:nvPr/>
        </p:nvSpPr>
        <p:spPr bwMode="auto">
          <a:xfrm>
            <a:off x="6019800" y="3657600"/>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7" name="Line 79"/>
          <p:cNvSpPr>
            <a:spLocks noChangeShapeType="1"/>
          </p:cNvSpPr>
          <p:nvPr/>
        </p:nvSpPr>
        <p:spPr bwMode="auto">
          <a:xfrm>
            <a:off x="3581400" y="3657600"/>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8" name="Line 80"/>
          <p:cNvSpPr>
            <a:spLocks noChangeShapeType="1"/>
          </p:cNvSpPr>
          <p:nvPr/>
        </p:nvSpPr>
        <p:spPr bwMode="auto">
          <a:xfrm>
            <a:off x="1258888" y="3625850"/>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0529" name="Picture 95"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3340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0" name="AutoShape 96"/>
          <p:cNvSpPr>
            <a:spLocks noChangeArrowheads="1"/>
          </p:cNvSpPr>
          <p:nvPr/>
        </p:nvSpPr>
        <p:spPr bwMode="auto">
          <a:xfrm>
            <a:off x="1371600" y="4876800"/>
            <a:ext cx="2057400" cy="650875"/>
          </a:xfrm>
          <a:prstGeom prst="wedgeRectCallout">
            <a:avLst>
              <a:gd name="adj1" fmla="val -70523"/>
              <a:gd name="adj2" fmla="val 55852"/>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Something seems to be missing…</a:t>
            </a:r>
          </a:p>
        </p:txBody>
      </p:sp>
      <p:sp>
        <p:nvSpPr>
          <p:cNvPr id="20531" name="Freeform 98"/>
          <p:cNvSpPr>
            <a:spLocks/>
          </p:cNvSpPr>
          <p:nvPr/>
        </p:nvSpPr>
        <p:spPr bwMode="auto">
          <a:xfrm rot="5400000">
            <a:off x="4411662" y="2079626"/>
            <a:ext cx="131763" cy="252412"/>
          </a:xfrm>
          <a:custGeom>
            <a:avLst/>
            <a:gdLst>
              <a:gd name="T0" fmla="*/ 0 w 110"/>
              <a:gd name="T1" fmla="*/ 0 h 214"/>
              <a:gd name="T2" fmla="*/ 0 w 110"/>
              <a:gd name="T3" fmla="*/ 252412 h 214"/>
              <a:gd name="T4" fmla="*/ 131763 w 110"/>
              <a:gd name="T5" fmla="*/ 122668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rgbClr val="F3020A"/>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FA6B64F1-828C-4E3B-9130-5189027547C0}"/>
                  </a:ext>
                </a:extLst>
              </p14:cNvPr>
              <p14:cNvContentPartPr/>
              <p14:nvPr/>
            </p14:nvContentPartPr>
            <p14:xfrm>
              <a:off x="553680" y="2473560"/>
              <a:ext cx="8474760" cy="3179160"/>
            </p14:xfrm>
          </p:contentPart>
        </mc:Choice>
        <mc:Fallback>
          <p:pic>
            <p:nvPicPr>
              <p:cNvPr id="2" name="Ink 1">
                <a:extLst>
                  <a:ext uri="{FF2B5EF4-FFF2-40B4-BE49-F238E27FC236}">
                    <a16:creationId xmlns:a16="http://schemas.microsoft.com/office/drawing/2014/main" id="{FA6B64F1-828C-4E3B-9130-5189027547C0}"/>
                  </a:ext>
                </a:extLst>
              </p:cNvPr>
              <p:cNvPicPr/>
              <p:nvPr/>
            </p:nvPicPr>
            <p:blipFill>
              <a:blip r:embed="rId5"/>
              <a:stretch>
                <a:fillRect/>
              </a:stretch>
            </p:blipFill>
            <p:spPr>
              <a:xfrm>
                <a:off x="544320" y="2464200"/>
                <a:ext cx="8493480" cy="3197880"/>
              </a:xfrm>
              <a:prstGeom prst="rect">
                <a:avLst/>
              </a:prstGeom>
            </p:spPr>
          </p:pic>
        </mc:Fallback>
      </mc:AlternateContent>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36"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3340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1507" name="Group 4"/>
          <p:cNvGrpSpPr>
            <a:grpSpLocks/>
          </p:cNvGrpSpPr>
          <p:nvPr/>
        </p:nvGrpSpPr>
        <p:grpSpPr bwMode="auto">
          <a:xfrm>
            <a:off x="457200" y="1143000"/>
            <a:ext cx="8218488" cy="180975"/>
            <a:chOff x="295" y="1311"/>
            <a:chExt cx="5177" cy="114"/>
          </a:xfrm>
        </p:grpSpPr>
        <p:sp>
          <p:nvSpPr>
            <p:cNvPr id="21542"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1543"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pic>
        <p:nvPicPr>
          <p:cNvPr id="21508" name="Picture 52" descr="ali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32075" y="27432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Text Box 85"/>
          <p:cNvSpPr txBox="1">
            <a:spLocks noChangeArrowheads="1"/>
          </p:cNvSpPr>
          <p:nvPr/>
        </p:nvSpPr>
        <p:spPr bwMode="auto">
          <a:xfrm>
            <a:off x="474663" y="230188"/>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Third-to-Last Character Is a</a:t>
            </a:r>
            <a:r>
              <a:rPr lang="en-US" altLang="en-US" sz="4400" dirty="0">
                <a:latin typeface="Times" pitchFamily="18" charset="0"/>
              </a:rPr>
              <a:t> </a:t>
            </a:r>
            <a:r>
              <a:rPr lang="en-US" altLang="en-US" sz="4400" b="1" dirty="0">
                <a:latin typeface="Courier New" pitchFamily="49" charset="0"/>
              </a:rPr>
              <a:t>1</a:t>
            </a:r>
            <a:endParaRPr lang="en-US" altLang="en-US" sz="4400" dirty="0">
              <a:latin typeface="Times" pitchFamily="18" charset="0"/>
            </a:endParaRPr>
          </a:p>
        </p:txBody>
      </p:sp>
      <p:sp>
        <p:nvSpPr>
          <p:cNvPr id="21510" name="Rectangle 87"/>
          <p:cNvSpPr>
            <a:spLocks noChangeArrowheads="1"/>
          </p:cNvSpPr>
          <p:nvPr/>
        </p:nvSpPr>
        <p:spPr bwMode="auto">
          <a:xfrm>
            <a:off x="547688" y="1485900"/>
            <a:ext cx="387191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Times" pitchFamily="18" charset="0"/>
              </a:rPr>
              <a:t>Draw an FSM accepting strings whose third-to-last digit (from the right) is a </a:t>
            </a:r>
            <a:r>
              <a:rPr lang="en-US" altLang="en-US" b="1">
                <a:latin typeface="Courier New" pitchFamily="49" charset="0"/>
              </a:rPr>
              <a:t>1</a:t>
            </a:r>
            <a:r>
              <a:rPr lang="en-US" altLang="en-US">
                <a:latin typeface="Times" pitchFamily="18" charset="0"/>
              </a:rPr>
              <a:t>.</a:t>
            </a:r>
          </a:p>
        </p:txBody>
      </p:sp>
      <p:grpSp>
        <p:nvGrpSpPr>
          <p:cNvPr id="21511" name="Group 88"/>
          <p:cNvGrpSpPr>
            <a:grpSpLocks/>
          </p:cNvGrpSpPr>
          <p:nvPr/>
        </p:nvGrpSpPr>
        <p:grpSpPr bwMode="auto">
          <a:xfrm>
            <a:off x="8135938" y="2867025"/>
            <a:ext cx="706437" cy="503238"/>
            <a:chOff x="1471" y="2937"/>
            <a:chExt cx="445" cy="317"/>
          </a:xfrm>
        </p:grpSpPr>
        <p:sp>
          <p:nvSpPr>
            <p:cNvPr id="21540" name="Oval 89"/>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41" name="Text Box 90"/>
            <p:cNvSpPr txBox="1">
              <a:spLocks noChangeArrowheads="1"/>
            </p:cNvSpPr>
            <p:nvPr/>
          </p:nvSpPr>
          <p:spPr bwMode="auto">
            <a:xfrm>
              <a:off x="1486" y="2937"/>
              <a:ext cx="39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sym typeface="Symbol" pitchFamily="18" charset="2"/>
                </a:rPr>
                <a:t>111</a:t>
              </a:r>
              <a:endParaRPr lang="en-US" altLang="en-US" sz="2400" baseline="-25000">
                <a:cs typeface="Times New Roman" pitchFamily="18" charset="0"/>
              </a:endParaRPr>
            </a:p>
          </p:txBody>
        </p:sp>
      </p:grpSp>
      <p:grpSp>
        <p:nvGrpSpPr>
          <p:cNvPr id="21512" name="Group 91"/>
          <p:cNvGrpSpPr>
            <a:grpSpLocks/>
          </p:cNvGrpSpPr>
          <p:nvPr/>
        </p:nvGrpSpPr>
        <p:grpSpPr bwMode="auto">
          <a:xfrm>
            <a:off x="638175" y="2871788"/>
            <a:ext cx="706438" cy="496887"/>
            <a:chOff x="1471" y="2941"/>
            <a:chExt cx="445" cy="313"/>
          </a:xfrm>
        </p:grpSpPr>
        <p:sp>
          <p:nvSpPr>
            <p:cNvPr id="21538" name="Oval 92"/>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39" name="Text Box 93"/>
            <p:cNvSpPr txBox="1">
              <a:spLocks noChangeArrowheads="1"/>
            </p:cNvSpPr>
            <p:nvPr/>
          </p:nvSpPr>
          <p:spPr bwMode="auto">
            <a:xfrm>
              <a:off x="1481" y="2941"/>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sym typeface="Symbol" pitchFamily="18" charset="2"/>
                </a:rPr>
                <a:t>000</a:t>
              </a:r>
              <a:endParaRPr lang="en-US" altLang="en-US" sz="2400" baseline="-25000">
                <a:cs typeface="Times New Roman" pitchFamily="18" charset="0"/>
              </a:endParaRPr>
            </a:p>
          </p:txBody>
        </p:sp>
      </p:grpSp>
      <p:grpSp>
        <p:nvGrpSpPr>
          <p:cNvPr id="21513" name="Group 94"/>
          <p:cNvGrpSpPr>
            <a:grpSpLocks/>
          </p:cNvGrpSpPr>
          <p:nvPr/>
        </p:nvGrpSpPr>
        <p:grpSpPr bwMode="auto">
          <a:xfrm>
            <a:off x="1628775" y="2867025"/>
            <a:ext cx="706438" cy="501650"/>
            <a:chOff x="1471" y="2938"/>
            <a:chExt cx="445" cy="316"/>
          </a:xfrm>
        </p:grpSpPr>
        <p:sp>
          <p:nvSpPr>
            <p:cNvPr id="21536" name="Oval 95"/>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37" name="Text Box 96"/>
            <p:cNvSpPr txBox="1">
              <a:spLocks noChangeArrowheads="1"/>
            </p:cNvSpPr>
            <p:nvPr/>
          </p:nvSpPr>
          <p:spPr bwMode="auto">
            <a:xfrm>
              <a:off x="1481" y="2938"/>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sym typeface="Symbol" pitchFamily="18" charset="2"/>
                </a:rPr>
                <a:t>001</a:t>
              </a:r>
              <a:endParaRPr lang="en-US" altLang="en-US" sz="2400" baseline="-25000">
                <a:cs typeface="Times New Roman" pitchFamily="18" charset="0"/>
              </a:endParaRPr>
            </a:p>
          </p:txBody>
        </p:sp>
      </p:grpSp>
      <p:grpSp>
        <p:nvGrpSpPr>
          <p:cNvPr id="21514" name="Group 97"/>
          <p:cNvGrpSpPr>
            <a:grpSpLocks/>
          </p:cNvGrpSpPr>
          <p:nvPr/>
        </p:nvGrpSpPr>
        <p:grpSpPr bwMode="auto">
          <a:xfrm>
            <a:off x="2619375" y="2867025"/>
            <a:ext cx="706438" cy="501650"/>
            <a:chOff x="1471" y="2938"/>
            <a:chExt cx="445" cy="316"/>
          </a:xfrm>
        </p:grpSpPr>
        <p:sp>
          <p:nvSpPr>
            <p:cNvPr id="21534" name="Oval 98"/>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35" name="Text Box 99"/>
            <p:cNvSpPr txBox="1">
              <a:spLocks noChangeArrowheads="1"/>
            </p:cNvSpPr>
            <p:nvPr/>
          </p:nvSpPr>
          <p:spPr bwMode="auto">
            <a:xfrm>
              <a:off x="1481" y="2938"/>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rPr>
                <a:t>0</a:t>
              </a:r>
              <a:r>
                <a:rPr lang="en-US" altLang="en-US" sz="2400" baseline="-25000">
                  <a:cs typeface="Times New Roman" pitchFamily="18" charset="0"/>
                  <a:sym typeface="Symbol" pitchFamily="18" charset="2"/>
                </a:rPr>
                <a:t>10</a:t>
              </a:r>
              <a:endParaRPr lang="en-US" altLang="en-US" sz="2400" baseline="-25000">
                <a:cs typeface="Times New Roman" pitchFamily="18" charset="0"/>
              </a:endParaRPr>
            </a:p>
          </p:txBody>
        </p:sp>
      </p:grpSp>
      <p:grpSp>
        <p:nvGrpSpPr>
          <p:cNvPr id="21515" name="Group 100"/>
          <p:cNvGrpSpPr>
            <a:grpSpLocks/>
          </p:cNvGrpSpPr>
          <p:nvPr/>
        </p:nvGrpSpPr>
        <p:grpSpPr bwMode="auto">
          <a:xfrm>
            <a:off x="3630613" y="2867025"/>
            <a:ext cx="706437" cy="501650"/>
            <a:chOff x="1471" y="2938"/>
            <a:chExt cx="445" cy="316"/>
          </a:xfrm>
        </p:grpSpPr>
        <p:sp>
          <p:nvSpPr>
            <p:cNvPr id="21532" name="Oval 101"/>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33" name="Text Box 102"/>
            <p:cNvSpPr txBox="1">
              <a:spLocks noChangeArrowheads="1"/>
            </p:cNvSpPr>
            <p:nvPr/>
          </p:nvSpPr>
          <p:spPr bwMode="auto">
            <a:xfrm>
              <a:off x="1484" y="2938"/>
              <a:ext cx="40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rPr>
                <a:t>01</a:t>
              </a:r>
              <a:r>
                <a:rPr lang="en-US" altLang="en-US" sz="2400" baseline="-25000">
                  <a:cs typeface="Times New Roman" pitchFamily="18" charset="0"/>
                  <a:sym typeface="Symbol" pitchFamily="18" charset="2"/>
                </a:rPr>
                <a:t>1</a:t>
              </a:r>
              <a:endParaRPr lang="en-US" altLang="en-US" sz="2400" baseline="-25000">
                <a:cs typeface="Times New Roman" pitchFamily="18" charset="0"/>
              </a:endParaRPr>
            </a:p>
          </p:txBody>
        </p:sp>
      </p:grpSp>
      <p:grpSp>
        <p:nvGrpSpPr>
          <p:cNvPr id="21516" name="Group 103"/>
          <p:cNvGrpSpPr>
            <a:grpSpLocks/>
          </p:cNvGrpSpPr>
          <p:nvPr/>
        </p:nvGrpSpPr>
        <p:grpSpPr bwMode="auto">
          <a:xfrm>
            <a:off x="4714875" y="2867025"/>
            <a:ext cx="706438" cy="501650"/>
            <a:chOff x="1471" y="2938"/>
            <a:chExt cx="445" cy="316"/>
          </a:xfrm>
        </p:grpSpPr>
        <p:sp>
          <p:nvSpPr>
            <p:cNvPr id="21530" name="Oval 104"/>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31" name="Text Box 105"/>
            <p:cNvSpPr txBox="1">
              <a:spLocks noChangeArrowheads="1"/>
            </p:cNvSpPr>
            <p:nvPr/>
          </p:nvSpPr>
          <p:spPr bwMode="auto">
            <a:xfrm>
              <a:off x="1481" y="2938"/>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sym typeface="Symbol" pitchFamily="18" charset="2"/>
                </a:rPr>
                <a:t>100</a:t>
              </a:r>
              <a:endParaRPr lang="en-US" altLang="en-US" sz="2400" baseline="-25000">
                <a:cs typeface="Times New Roman" pitchFamily="18" charset="0"/>
              </a:endParaRPr>
            </a:p>
          </p:txBody>
        </p:sp>
      </p:grpSp>
      <p:grpSp>
        <p:nvGrpSpPr>
          <p:cNvPr id="21517" name="Group 106"/>
          <p:cNvGrpSpPr>
            <a:grpSpLocks/>
          </p:cNvGrpSpPr>
          <p:nvPr/>
        </p:nvGrpSpPr>
        <p:grpSpPr bwMode="auto">
          <a:xfrm>
            <a:off x="5932488" y="2867025"/>
            <a:ext cx="706437" cy="501650"/>
            <a:chOff x="1471" y="2938"/>
            <a:chExt cx="445" cy="316"/>
          </a:xfrm>
        </p:grpSpPr>
        <p:sp>
          <p:nvSpPr>
            <p:cNvPr id="21528" name="Oval 107"/>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29" name="Text Box 108"/>
            <p:cNvSpPr txBox="1">
              <a:spLocks noChangeArrowheads="1"/>
            </p:cNvSpPr>
            <p:nvPr/>
          </p:nvSpPr>
          <p:spPr bwMode="auto">
            <a:xfrm>
              <a:off x="1481" y="2938"/>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sym typeface="Symbol" pitchFamily="18" charset="2"/>
                </a:rPr>
                <a:t>101</a:t>
              </a:r>
              <a:endParaRPr lang="en-US" altLang="en-US" sz="2400" baseline="-25000">
                <a:cs typeface="Times New Roman" pitchFamily="18" charset="0"/>
              </a:endParaRPr>
            </a:p>
          </p:txBody>
        </p:sp>
      </p:grpSp>
      <p:grpSp>
        <p:nvGrpSpPr>
          <p:cNvPr id="21518" name="Group 109"/>
          <p:cNvGrpSpPr>
            <a:grpSpLocks/>
          </p:cNvGrpSpPr>
          <p:nvPr/>
        </p:nvGrpSpPr>
        <p:grpSpPr bwMode="auto">
          <a:xfrm>
            <a:off x="6948488" y="2867025"/>
            <a:ext cx="706437" cy="501650"/>
            <a:chOff x="1471" y="2938"/>
            <a:chExt cx="445" cy="316"/>
          </a:xfrm>
        </p:grpSpPr>
        <p:sp>
          <p:nvSpPr>
            <p:cNvPr id="21526" name="Oval 110"/>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27" name="Text Box 111"/>
            <p:cNvSpPr txBox="1">
              <a:spLocks noChangeArrowheads="1"/>
            </p:cNvSpPr>
            <p:nvPr/>
          </p:nvSpPr>
          <p:spPr bwMode="auto">
            <a:xfrm>
              <a:off x="1484" y="2938"/>
              <a:ext cx="40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sym typeface="Symbol" pitchFamily="18" charset="2"/>
                </a:rPr>
                <a:t>110</a:t>
              </a:r>
              <a:endParaRPr lang="en-US" altLang="en-US" sz="2400" baseline="-25000">
                <a:cs typeface="Times New Roman" pitchFamily="18" charset="0"/>
              </a:endParaRPr>
            </a:p>
          </p:txBody>
        </p:sp>
      </p:grpSp>
      <p:sp>
        <p:nvSpPr>
          <p:cNvPr id="21519" name="Oval 113"/>
          <p:cNvSpPr>
            <a:spLocks noChangeArrowheads="1"/>
          </p:cNvSpPr>
          <p:nvPr/>
        </p:nvSpPr>
        <p:spPr bwMode="auto">
          <a:xfrm>
            <a:off x="4649788" y="2859088"/>
            <a:ext cx="836612" cy="56515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1520" name="Oval 115"/>
          <p:cNvSpPr>
            <a:spLocks noChangeArrowheads="1"/>
          </p:cNvSpPr>
          <p:nvPr/>
        </p:nvSpPr>
        <p:spPr bwMode="auto">
          <a:xfrm>
            <a:off x="5865813" y="2859088"/>
            <a:ext cx="836612" cy="56515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1521" name="Oval 116"/>
          <p:cNvSpPr>
            <a:spLocks noChangeArrowheads="1"/>
          </p:cNvSpPr>
          <p:nvPr/>
        </p:nvSpPr>
        <p:spPr bwMode="auto">
          <a:xfrm>
            <a:off x="6875463" y="2859088"/>
            <a:ext cx="836612" cy="56515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1522" name="Oval 117"/>
          <p:cNvSpPr>
            <a:spLocks noChangeArrowheads="1"/>
          </p:cNvSpPr>
          <p:nvPr/>
        </p:nvSpPr>
        <p:spPr bwMode="auto">
          <a:xfrm>
            <a:off x="8069263" y="2859088"/>
            <a:ext cx="836612" cy="56515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1523" name="Freeform 118"/>
          <p:cNvSpPr>
            <a:spLocks/>
          </p:cNvSpPr>
          <p:nvPr/>
        </p:nvSpPr>
        <p:spPr bwMode="auto">
          <a:xfrm>
            <a:off x="2590800" y="5181600"/>
            <a:ext cx="131763" cy="252413"/>
          </a:xfrm>
          <a:custGeom>
            <a:avLst/>
            <a:gdLst>
              <a:gd name="T0" fmla="*/ 0 w 110"/>
              <a:gd name="T1" fmla="*/ 0 h 214"/>
              <a:gd name="T2" fmla="*/ 0 w 110"/>
              <a:gd name="T3" fmla="*/ 252413 h 214"/>
              <a:gd name="T4" fmla="*/ 131763 w 110"/>
              <a:gd name="T5" fmla="*/ 122668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rgbClr val="F3020A"/>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24" name="AutoShape 133"/>
          <p:cNvSpPr>
            <a:spLocks noChangeArrowheads="1"/>
          </p:cNvSpPr>
          <p:nvPr/>
        </p:nvSpPr>
        <p:spPr bwMode="auto">
          <a:xfrm>
            <a:off x="1447800" y="4800600"/>
            <a:ext cx="1524000" cy="650875"/>
          </a:xfrm>
          <a:prstGeom prst="wedgeRectCallout">
            <a:avLst>
              <a:gd name="adj1" fmla="val -78542"/>
              <a:gd name="adj2" fmla="val 75852"/>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Where does this go?</a:t>
            </a:r>
          </a:p>
        </p:txBody>
      </p:sp>
      <p:sp>
        <p:nvSpPr>
          <p:cNvPr id="21525" name="Text Box 134"/>
          <p:cNvSpPr txBox="1">
            <a:spLocks noChangeArrowheads="1"/>
          </p:cNvSpPr>
          <p:nvPr/>
        </p:nvSpPr>
        <p:spPr bwMode="auto">
          <a:xfrm>
            <a:off x="4284663" y="6092825"/>
            <a:ext cx="4648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r"/>
            <a:r>
              <a:rPr lang="en-US" altLang="en-US" sz="3200">
                <a:latin typeface="Comic Sans MS" pitchFamily="66" charset="0"/>
              </a:rPr>
              <a:t>8 states suffice!</a:t>
            </a:r>
          </a:p>
        </p:txBody>
      </p:sp>
      <mc:AlternateContent xmlns:mc="http://schemas.openxmlformats.org/markup-compatibility/2006">
        <mc:Choice xmlns:p14="http://schemas.microsoft.com/office/powerpoint/2010/main" Requires="p14">
          <p:contentPart p14:bwMode="auto" r:id="rId5">
            <p14:nvContentPartPr>
              <p14:cNvPr id="2" name="Ink 1">
                <a:extLst>
                  <a:ext uri="{FF2B5EF4-FFF2-40B4-BE49-F238E27FC236}">
                    <a16:creationId xmlns:a16="http://schemas.microsoft.com/office/drawing/2014/main" id="{1D46CC87-9E3A-4C10-A0DB-FBAE31050C1F}"/>
                  </a:ext>
                </a:extLst>
              </p14:cNvPr>
              <p14:cNvContentPartPr/>
              <p14:nvPr/>
            </p14:nvContentPartPr>
            <p14:xfrm>
              <a:off x="339480" y="2893320"/>
              <a:ext cx="241200" cy="446760"/>
            </p14:xfrm>
          </p:contentPart>
        </mc:Choice>
        <mc:Fallback>
          <p:pic>
            <p:nvPicPr>
              <p:cNvPr id="2" name="Ink 1">
                <a:extLst>
                  <a:ext uri="{FF2B5EF4-FFF2-40B4-BE49-F238E27FC236}">
                    <a16:creationId xmlns:a16="http://schemas.microsoft.com/office/drawing/2014/main" id="{1D46CC87-9E3A-4C10-A0DB-FBAE31050C1F}"/>
                  </a:ext>
                </a:extLst>
              </p:cNvPr>
              <p:cNvPicPr/>
              <p:nvPr/>
            </p:nvPicPr>
            <p:blipFill>
              <a:blip r:embed="rId6"/>
              <a:stretch>
                <a:fillRect/>
              </a:stretch>
            </p:blipFill>
            <p:spPr>
              <a:xfrm>
                <a:off x="330120" y="2883960"/>
                <a:ext cx="259920" cy="465480"/>
              </a:xfrm>
              <a:prstGeom prst="rect">
                <a:avLst/>
              </a:prstGeom>
            </p:spPr>
          </p:pic>
        </mc:Fallback>
      </mc:AlternateContent>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Group 2"/>
          <p:cNvGrpSpPr>
            <a:grpSpLocks/>
          </p:cNvGrpSpPr>
          <p:nvPr/>
        </p:nvGrpSpPr>
        <p:grpSpPr bwMode="auto">
          <a:xfrm>
            <a:off x="457200" y="1143000"/>
            <a:ext cx="8218488" cy="180975"/>
            <a:chOff x="295" y="1311"/>
            <a:chExt cx="5177" cy="114"/>
          </a:xfrm>
        </p:grpSpPr>
        <p:sp>
          <p:nvSpPr>
            <p:cNvPr id="22537"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2538"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22532" name="Text Box 6"/>
          <p:cNvSpPr txBox="1">
            <a:spLocks noChangeArrowheads="1"/>
          </p:cNvSpPr>
          <p:nvPr/>
        </p:nvSpPr>
        <p:spPr bwMode="auto">
          <a:xfrm>
            <a:off x="474663" y="230188"/>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FSM Computability</a:t>
            </a:r>
          </a:p>
        </p:txBody>
      </p:sp>
      <p:sp>
        <p:nvSpPr>
          <p:cNvPr id="316430" name="Text Box 14"/>
          <p:cNvSpPr txBox="1">
            <a:spLocks noChangeArrowheads="1"/>
          </p:cNvSpPr>
          <p:nvPr/>
        </p:nvSpPr>
        <p:spPr bwMode="auto">
          <a:xfrm>
            <a:off x="533400" y="1752600"/>
            <a:ext cx="8142288"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600">
                <a:solidFill>
                  <a:srgbClr val="0900FF"/>
                </a:solidFill>
              </a:rPr>
              <a:t>Are there limits to an FSM's capabilities?</a:t>
            </a:r>
          </a:p>
        </p:txBody>
      </p:sp>
      <p:sp>
        <p:nvSpPr>
          <p:cNvPr id="316431" name="Rectangle 15"/>
          <p:cNvSpPr>
            <a:spLocks noChangeArrowheads="1"/>
          </p:cNvSpPr>
          <p:nvPr/>
        </p:nvSpPr>
        <p:spPr bwMode="auto">
          <a:xfrm>
            <a:off x="873125" y="2590800"/>
            <a:ext cx="1533525" cy="314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Comic Sans MS" pitchFamily="66" charset="0"/>
              </a:rPr>
              <a:t>only 1s and 0s?</a:t>
            </a:r>
          </a:p>
        </p:txBody>
      </p:sp>
      <p:sp>
        <p:nvSpPr>
          <p:cNvPr id="316432" name="Rectangle 16"/>
          <p:cNvSpPr>
            <a:spLocks noChangeArrowheads="1"/>
          </p:cNvSpPr>
          <p:nvPr/>
        </p:nvSpPr>
        <p:spPr bwMode="auto">
          <a:xfrm>
            <a:off x="3281363" y="2590800"/>
            <a:ext cx="1293812" cy="314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Comic Sans MS" pitchFamily="66" charset="0"/>
              </a:rPr>
              <a:t>OUTPUT ?</a:t>
            </a:r>
          </a:p>
        </p:txBody>
      </p:sp>
      <p:sp>
        <p:nvSpPr>
          <p:cNvPr id="316433" name="Rectangle 17"/>
          <p:cNvSpPr>
            <a:spLocks noChangeArrowheads="1"/>
          </p:cNvSpPr>
          <p:nvPr/>
        </p:nvSpPr>
        <p:spPr bwMode="auto">
          <a:xfrm>
            <a:off x="5451475" y="2590800"/>
            <a:ext cx="2819400" cy="314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Comic Sans MS" pitchFamily="66" charset="0"/>
              </a:rPr>
              <a:t>variables, lists, memory?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1643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64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64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64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430" grpId="0"/>
      <p:bldP spid="316431" grpId="0" animBg="1"/>
      <p:bldP spid="316432" grpId="0" animBg="1"/>
      <p:bldP spid="31643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457200" y="1143000"/>
            <a:ext cx="8218488" cy="180975"/>
            <a:chOff x="295" y="1311"/>
            <a:chExt cx="5177" cy="114"/>
          </a:xfrm>
        </p:grpSpPr>
        <p:sp>
          <p:nvSpPr>
            <p:cNvPr id="23559"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3560"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23555" name="Text Box 6"/>
          <p:cNvSpPr txBox="1">
            <a:spLocks noChangeArrowheads="1"/>
          </p:cNvSpPr>
          <p:nvPr/>
        </p:nvSpPr>
        <p:spPr bwMode="auto">
          <a:xfrm>
            <a:off x="474663" y="230188"/>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a:latin typeface="+mj-lt"/>
              </a:rPr>
              <a:t>Two More FSMs</a:t>
            </a:r>
          </a:p>
        </p:txBody>
      </p:sp>
      <p:sp>
        <p:nvSpPr>
          <p:cNvPr id="23556" name="Text Box 8"/>
          <p:cNvSpPr txBox="1">
            <a:spLocks noChangeArrowheads="1"/>
          </p:cNvSpPr>
          <p:nvPr/>
        </p:nvSpPr>
        <p:spPr bwMode="auto">
          <a:xfrm>
            <a:off x="369888" y="1447800"/>
            <a:ext cx="8240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t>What FSM accepts inputs whose first character is the same as the last character?</a:t>
            </a:r>
          </a:p>
        </p:txBody>
      </p:sp>
      <p:pic>
        <p:nvPicPr>
          <p:cNvPr id="23557" name="Picture 48"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5257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AutoShape 46"/>
          <p:cNvSpPr>
            <a:spLocks noChangeArrowheads="1"/>
          </p:cNvSpPr>
          <p:nvPr/>
        </p:nvSpPr>
        <p:spPr bwMode="auto">
          <a:xfrm>
            <a:off x="5562600" y="4648200"/>
            <a:ext cx="1524000" cy="650875"/>
          </a:xfrm>
          <a:prstGeom prst="wedgeRectCallout">
            <a:avLst>
              <a:gd name="adj1" fmla="val 80315"/>
              <a:gd name="adj2" fmla="val 85162"/>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Is this even possible?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3"/>
          <p:cNvGrpSpPr>
            <a:grpSpLocks/>
          </p:cNvGrpSpPr>
          <p:nvPr/>
        </p:nvGrpSpPr>
        <p:grpSpPr bwMode="auto">
          <a:xfrm>
            <a:off x="533400" y="1219200"/>
            <a:ext cx="8218488" cy="180975"/>
            <a:chOff x="295" y="1311"/>
            <a:chExt cx="5177" cy="114"/>
          </a:xfrm>
        </p:grpSpPr>
        <p:sp>
          <p:nvSpPr>
            <p:cNvPr id="411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411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4099" name="Text Box 6"/>
          <p:cNvSpPr txBox="1">
            <a:spLocks noChangeArrowheads="1"/>
          </p:cNvSpPr>
          <p:nvPr/>
        </p:nvSpPr>
        <p:spPr bwMode="auto">
          <a:xfrm>
            <a:off x="1752600" y="304800"/>
            <a:ext cx="5715000" cy="731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a:latin typeface="+mj-lt"/>
              </a:rPr>
              <a:t>Homework 12</a:t>
            </a:r>
          </a:p>
        </p:txBody>
      </p:sp>
      <p:sp>
        <p:nvSpPr>
          <p:cNvPr id="3" name="TextBox 2"/>
          <p:cNvSpPr txBox="1"/>
          <p:nvPr/>
        </p:nvSpPr>
        <p:spPr>
          <a:xfrm>
            <a:off x="533400" y="1828800"/>
            <a:ext cx="8218488" cy="3539430"/>
          </a:xfrm>
          <a:prstGeom prst="rect">
            <a:avLst/>
          </a:prstGeom>
          <a:noFill/>
        </p:spPr>
        <p:txBody>
          <a:bodyPr wrap="square" rtlCol="0">
            <a:spAutoFit/>
          </a:bodyPr>
          <a:lstStyle/>
          <a:p>
            <a:pPr marL="342900" indent="-342900" algn="l">
              <a:buFont typeface="Arial" panose="020B0604020202020204" pitchFamily="34" charset="0"/>
              <a:buChar char="•"/>
            </a:pPr>
            <a:r>
              <a:rPr lang="en-US" sz="3200" dirty="0">
                <a:latin typeface="+mn-lt"/>
              </a:rPr>
              <a:t>Building finite-state &amp; Turing machines</a:t>
            </a:r>
          </a:p>
          <a:p>
            <a:pPr marL="800100" lvl="1" indent="-342900" algn="l">
              <a:buFont typeface="Arial" panose="020B0604020202020204" pitchFamily="34" charset="0"/>
              <a:buChar char="•"/>
            </a:pPr>
            <a:r>
              <a:rPr lang="en-US" sz="3200" dirty="0">
                <a:latin typeface="+mn-lt"/>
              </a:rPr>
              <a:t>Mathematical foundations of CS</a:t>
            </a:r>
          </a:p>
          <a:p>
            <a:pPr marL="342900" indent="-342900" algn="l">
              <a:buFont typeface="Arial" panose="020B0604020202020204" pitchFamily="34" charset="0"/>
              <a:buChar char="•"/>
            </a:pPr>
            <a:endParaRPr lang="en-US" sz="3200" dirty="0">
              <a:latin typeface="+mn-lt"/>
            </a:endParaRPr>
          </a:p>
          <a:p>
            <a:pPr marL="342900" indent="-342900" algn="l">
              <a:buFont typeface="Arial" panose="020B0604020202020204" pitchFamily="34" charset="0"/>
              <a:buChar char="•"/>
            </a:pPr>
            <a:r>
              <a:rPr lang="en-US" sz="3200" dirty="0">
                <a:latin typeface="+mn-lt"/>
              </a:rPr>
              <a:t>Project milestone (“progress report”)</a:t>
            </a:r>
          </a:p>
          <a:p>
            <a:pPr marL="285750" indent="-285750" algn="l">
              <a:buFont typeface="Arial" panose="020B0604020202020204" pitchFamily="34" charset="0"/>
              <a:buChar char="•"/>
            </a:pPr>
            <a:endParaRPr lang="en-US" sz="3200" dirty="0">
              <a:latin typeface="+mn-lt"/>
            </a:endParaRPr>
          </a:p>
        </p:txBody>
      </p:sp>
    </p:spTree>
    <p:extLst>
      <p:ext uri="{BB962C8B-B14F-4D97-AF65-F5344CB8AC3E}">
        <p14:creationId xmlns:p14="http://schemas.microsoft.com/office/powerpoint/2010/main" val="33892252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2"/>
          <p:cNvGrpSpPr>
            <a:grpSpLocks/>
          </p:cNvGrpSpPr>
          <p:nvPr/>
        </p:nvGrpSpPr>
        <p:grpSpPr bwMode="auto">
          <a:xfrm>
            <a:off x="457200" y="1143000"/>
            <a:ext cx="8218488" cy="180975"/>
            <a:chOff x="295" y="1311"/>
            <a:chExt cx="5177" cy="114"/>
          </a:xfrm>
        </p:grpSpPr>
        <p:sp>
          <p:nvSpPr>
            <p:cNvPr id="24583"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4584"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24579" name="Text Box 5"/>
          <p:cNvSpPr txBox="1">
            <a:spLocks noChangeArrowheads="1"/>
          </p:cNvSpPr>
          <p:nvPr/>
        </p:nvSpPr>
        <p:spPr bwMode="auto">
          <a:xfrm>
            <a:off x="474663" y="230188"/>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Two More FSMs</a:t>
            </a:r>
          </a:p>
        </p:txBody>
      </p:sp>
      <p:sp>
        <p:nvSpPr>
          <p:cNvPr id="24580" name="Text Box 7"/>
          <p:cNvSpPr txBox="1">
            <a:spLocks noChangeArrowheads="1"/>
          </p:cNvSpPr>
          <p:nvPr/>
        </p:nvSpPr>
        <p:spPr bwMode="auto">
          <a:xfrm>
            <a:off x="369888" y="1568450"/>
            <a:ext cx="8240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t>What FSM accepts inputs that are </a:t>
            </a:r>
            <a:r>
              <a:rPr lang="en-US" altLang="en-US" b="1" i="1"/>
              <a:t>palindromes </a:t>
            </a:r>
            <a:r>
              <a:rPr lang="en-US" altLang="en-US"/>
              <a:t>?</a:t>
            </a:r>
          </a:p>
        </p:txBody>
      </p:sp>
      <p:pic>
        <p:nvPicPr>
          <p:cNvPr id="24581" name="Picture 24"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37550" y="5780088"/>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2" name="AutoShape 25"/>
          <p:cNvSpPr>
            <a:spLocks noChangeArrowheads="1"/>
          </p:cNvSpPr>
          <p:nvPr/>
        </p:nvSpPr>
        <p:spPr bwMode="auto">
          <a:xfrm>
            <a:off x="6172200" y="4953000"/>
            <a:ext cx="1676400" cy="914400"/>
          </a:xfrm>
          <a:prstGeom prst="wedgeRectCallout">
            <a:avLst>
              <a:gd name="adj1" fmla="val 86741"/>
              <a:gd name="adj2" fmla="val 69792"/>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t>Are computers more powerful than FSMs?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4"/>
          <p:cNvGrpSpPr>
            <a:grpSpLocks/>
          </p:cNvGrpSpPr>
          <p:nvPr/>
        </p:nvGrpSpPr>
        <p:grpSpPr bwMode="auto">
          <a:xfrm>
            <a:off x="457200" y="1143000"/>
            <a:ext cx="8218488" cy="180975"/>
            <a:chOff x="295" y="1311"/>
            <a:chExt cx="5177" cy="114"/>
          </a:xfrm>
        </p:grpSpPr>
        <p:sp>
          <p:nvSpPr>
            <p:cNvPr id="25636"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5637"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pic>
        <p:nvPicPr>
          <p:cNvPr id="25603" name="Picture 7" descr="cokemachi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057400"/>
            <a:ext cx="1676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Oval 11"/>
          <p:cNvSpPr>
            <a:spLocks noChangeArrowheads="1"/>
          </p:cNvSpPr>
          <p:nvPr/>
        </p:nvSpPr>
        <p:spPr bwMode="auto">
          <a:xfrm>
            <a:off x="5105400" y="2057400"/>
            <a:ext cx="11430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nchor="ctr" anchorCtr="1"/>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start</a:t>
            </a:r>
            <a:endParaRPr lang="en-US" altLang="en-US" sz="2400">
              <a:latin typeface="Arial" charset="0"/>
            </a:endParaRPr>
          </a:p>
        </p:txBody>
      </p:sp>
      <p:sp>
        <p:nvSpPr>
          <p:cNvPr id="25605" name="AutoShape 12"/>
          <p:cNvSpPr>
            <a:spLocks noChangeArrowheads="1"/>
          </p:cNvSpPr>
          <p:nvPr/>
        </p:nvSpPr>
        <p:spPr bwMode="auto">
          <a:xfrm rot="5430567">
            <a:off x="4800600" y="2155825"/>
            <a:ext cx="300038" cy="300038"/>
          </a:xfrm>
          <a:prstGeom prst="triangle">
            <a:avLst>
              <a:gd name="adj" fmla="val 50000"/>
            </a:avLst>
          </a:prstGeom>
          <a:noFill/>
          <a:ln w="12700">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5606" name="Oval 13"/>
          <p:cNvSpPr>
            <a:spLocks noChangeArrowheads="1"/>
          </p:cNvSpPr>
          <p:nvPr/>
        </p:nvSpPr>
        <p:spPr bwMode="auto">
          <a:xfrm>
            <a:off x="2590800" y="3505200"/>
            <a:ext cx="1524000" cy="6858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5 cents</a:t>
            </a:r>
            <a:endParaRPr lang="en-US" altLang="en-US" sz="2400">
              <a:latin typeface="Arial" charset="0"/>
            </a:endParaRPr>
          </a:p>
        </p:txBody>
      </p:sp>
      <p:sp>
        <p:nvSpPr>
          <p:cNvPr id="25607" name="Oval 16"/>
          <p:cNvSpPr>
            <a:spLocks noChangeArrowheads="1"/>
          </p:cNvSpPr>
          <p:nvPr/>
        </p:nvSpPr>
        <p:spPr bwMode="auto">
          <a:xfrm>
            <a:off x="4724400" y="3505200"/>
            <a:ext cx="1676400" cy="6858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10 cents</a:t>
            </a:r>
            <a:endParaRPr lang="en-US" altLang="en-US" sz="2400">
              <a:latin typeface="Arial" charset="0"/>
            </a:endParaRPr>
          </a:p>
        </p:txBody>
      </p:sp>
      <p:sp>
        <p:nvSpPr>
          <p:cNvPr id="25608" name="Oval 17"/>
          <p:cNvSpPr>
            <a:spLocks noChangeArrowheads="1"/>
          </p:cNvSpPr>
          <p:nvPr/>
        </p:nvSpPr>
        <p:spPr bwMode="auto">
          <a:xfrm>
            <a:off x="6858000" y="3505200"/>
            <a:ext cx="1752600" cy="6858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25 cents</a:t>
            </a:r>
            <a:endParaRPr lang="en-US" altLang="en-US" sz="2400">
              <a:latin typeface="Arial" charset="0"/>
            </a:endParaRPr>
          </a:p>
        </p:txBody>
      </p:sp>
      <p:sp>
        <p:nvSpPr>
          <p:cNvPr id="25609" name="Line 18"/>
          <p:cNvSpPr>
            <a:spLocks noChangeShapeType="1"/>
          </p:cNvSpPr>
          <p:nvPr/>
        </p:nvSpPr>
        <p:spPr bwMode="auto">
          <a:xfrm flipH="1">
            <a:off x="3810000" y="2590800"/>
            <a:ext cx="16764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10" name="Line 19"/>
          <p:cNvSpPr>
            <a:spLocks noChangeShapeType="1"/>
          </p:cNvSpPr>
          <p:nvPr/>
        </p:nvSpPr>
        <p:spPr bwMode="auto">
          <a:xfrm>
            <a:off x="5562600" y="2590800"/>
            <a:ext cx="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11" name="Line 20"/>
          <p:cNvSpPr>
            <a:spLocks noChangeShapeType="1"/>
          </p:cNvSpPr>
          <p:nvPr/>
        </p:nvSpPr>
        <p:spPr bwMode="auto">
          <a:xfrm>
            <a:off x="5867400" y="2590800"/>
            <a:ext cx="13716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cxnSp>
        <p:nvCxnSpPr>
          <p:cNvPr id="25612" name="AutoShape 21"/>
          <p:cNvCxnSpPr>
            <a:cxnSpLocks noChangeShapeType="1"/>
            <a:stCxn id="25604" idx="7"/>
            <a:endCxn id="25604" idx="6"/>
          </p:cNvCxnSpPr>
          <p:nvPr/>
        </p:nvCxnSpPr>
        <p:spPr bwMode="auto">
          <a:xfrm rot="16200000" flipH="1">
            <a:off x="6070601" y="2146300"/>
            <a:ext cx="188912" cy="166687"/>
          </a:xfrm>
          <a:prstGeom prst="curvedConnector4">
            <a:avLst>
              <a:gd name="adj1" fmla="val -162639"/>
              <a:gd name="adj2" fmla="val 236569"/>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5613" name="Text Box 22"/>
          <p:cNvSpPr txBox="1">
            <a:spLocks noChangeArrowheads="1"/>
          </p:cNvSpPr>
          <p:nvPr/>
        </p:nvSpPr>
        <p:spPr bwMode="auto">
          <a:xfrm>
            <a:off x="6432550" y="1590675"/>
            <a:ext cx="1952625" cy="730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1400">
                <a:latin typeface="Arial" charset="0"/>
              </a:rPr>
              <a:t>penny, fifty cent piece,</a:t>
            </a:r>
          </a:p>
          <a:p>
            <a:pPr algn="l">
              <a:spcBef>
                <a:spcPct val="0"/>
              </a:spcBef>
            </a:pPr>
            <a:r>
              <a:rPr lang="en-US" altLang="en-US" sz="1400">
                <a:latin typeface="Arial" charset="0"/>
              </a:rPr>
              <a:t>silver dollar, Canadian</a:t>
            </a:r>
          </a:p>
          <a:p>
            <a:pPr algn="l">
              <a:spcBef>
                <a:spcPct val="0"/>
              </a:spcBef>
            </a:pPr>
            <a:r>
              <a:rPr lang="en-US" altLang="en-US" sz="1400">
                <a:latin typeface="Arial" charset="0"/>
              </a:rPr>
              <a:t>currency, ….</a:t>
            </a:r>
          </a:p>
        </p:txBody>
      </p:sp>
      <p:sp>
        <p:nvSpPr>
          <p:cNvPr id="25614" name="Text Box 23"/>
          <p:cNvSpPr txBox="1">
            <a:spLocks noChangeArrowheads="1"/>
          </p:cNvSpPr>
          <p:nvPr/>
        </p:nvSpPr>
        <p:spPr bwMode="auto">
          <a:xfrm>
            <a:off x="6172200" y="3200400"/>
            <a:ext cx="989013"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quarter</a:t>
            </a:r>
            <a:endParaRPr lang="en-US" altLang="en-US" sz="2400">
              <a:latin typeface="Arial" charset="0"/>
            </a:endParaRPr>
          </a:p>
        </p:txBody>
      </p:sp>
      <p:sp>
        <p:nvSpPr>
          <p:cNvPr id="25615" name="Text Box 24"/>
          <p:cNvSpPr txBox="1">
            <a:spLocks noChangeArrowheads="1"/>
          </p:cNvSpPr>
          <p:nvPr/>
        </p:nvSpPr>
        <p:spPr bwMode="auto">
          <a:xfrm>
            <a:off x="5486400" y="2971800"/>
            <a:ext cx="735013"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dime</a:t>
            </a:r>
            <a:endParaRPr lang="en-US" altLang="en-US" sz="2400">
              <a:latin typeface="Arial" charset="0"/>
            </a:endParaRPr>
          </a:p>
        </p:txBody>
      </p:sp>
      <p:sp>
        <p:nvSpPr>
          <p:cNvPr id="25616" name="Text Box 25"/>
          <p:cNvSpPr txBox="1">
            <a:spLocks noChangeArrowheads="1"/>
          </p:cNvSpPr>
          <p:nvPr/>
        </p:nvSpPr>
        <p:spPr bwMode="auto">
          <a:xfrm>
            <a:off x="3962400" y="2667000"/>
            <a:ext cx="83343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nickel</a:t>
            </a:r>
            <a:endParaRPr lang="en-US" altLang="en-US" sz="2400">
              <a:latin typeface="Arial" charset="0"/>
            </a:endParaRPr>
          </a:p>
        </p:txBody>
      </p:sp>
      <p:sp>
        <p:nvSpPr>
          <p:cNvPr id="25617" name="Line 26"/>
          <p:cNvSpPr>
            <a:spLocks noChangeShapeType="1"/>
          </p:cNvSpPr>
          <p:nvPr/>
        </p:nvSpPr>
        <p:spPr bwMode="auto">
          <a:xfrm>
            <a:off x="4114800" y="38100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18" name="Text Box 27"/>
          <p:cNvSpPr txBox="1">
            <a:spLocks noChangeArrowheads="1"/>
          </p:cNvSpPr>
          <p:nvPr/>
        </p:nvSpPr>
        <p:spPr bwMode="auto">
          <a:xfrm>
            <a:off x="3962400" y="3870325"/>
            <a:ext cx="83343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nickel</a:t>
            </a:r>
            <a:endParaRPr lang="en-US" altLang="en-US" sz="2400">
              <a:latin typeface="Arial" charset="0"/>
            </a:endParaRPr>
          </a:p>
        </p:txBody>
      </p:sp>
      <p:sp>
        <p:nvSpPr>
          <p:cNvPr id="25619" name="Oval 28"/>
          <p:cNvSpPr>
            <a:spLocks noChangeArrowheads="1"/>
          </p:cNvSpPr>
          <p:nvPr/>
        </p:nvSpPr>
        <p:spPr bwMode="auto">
          <a:xfrm>
            <a:off x="3886200" y="4953000"/>
            <a:ext cx="1676400" cy="6858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15 cents</a:t>
            </a:r>
            <a:endParaRPr lang="en-US" altLang="en-US" sz="2400">
              <a:latin typeface="Arial" charset="0"/>
            </a:endParaRPr>
          </a:p>
        </p:txBody>
      </p:sp>
      <p:sp>
        <p:nvSpPr>
          <p:cNvPr id="25620" name="Oval 29"/>
          <p:cNvSpPr>
            <a:spLocks noChangeArrowheads="1"/>
          </p:cNvSpPr>
          <p:nvPr/>
        </p:nvSpPr>
        <p:spPr bwMode="auto">
          <a:xfrm>
            <a:off x="6400800" y="4953000"/>
            <a:ext cx="1676400" cy="6858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20 cents</a:t>
            </a:r>
            <a:endParaRPr lang="en-US" altLang="en-US" sz="2400">
              <a:latin typeface="Arial" charset="0"/>
            </a:endParaRPr>
          </a:p>
        </p:txBody>
      </p:sp>
      <p:sp>
        <p:nvSpPr>
          <p:cNvPr id="25621" name="Line 30"/>
          <p:cNvSpPr>
            <a:spLocks noChangeShapeType="1"/>
          </p:cNvSpPr>
          <p:nvPr/>
        </p:nvSpPr>
        <p:spPr bwMode="auto">
          <a:xfrm flipH="1">
            <a:off x="4876800" y="4191000"/>
            <a:ext cx="4572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22" name="Text Box 31"/>
          <p:cNvSpPr txBox="1">
            <a:spLocks noChangeArrowheads="1"/>
          </p:cNvSpPr>
          <p:nvPr/>
        </p:nvSpPr>
        <p:spPr bwMode="auto">
          <a:xfrm>
            <a:off x="4876800" y="4632325"/>
            <a:ext cx="83343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nickel</a:t>
            </a:r>
            <a:endParaRPr lang="en-US" altLang="en-US" sz="2400">
              <a:latin typeface="Arial" charset="0"/>
            </a:endParaRPr>
          </a:p>
        </p:txBody>
      </p:sp>
      <p:sp>
        <p:nvSpPr>
          <p:cNvPr id="25623" name="Line 32"/>
          <p:cNvSpPr>
            <a:spLocks noChangeShapeType="1"/>
          </p:cNvSpPr>
          <p:nvPr/>
        </p:nvSpPr>
        <p:spPr bwMode="auto">
          <a:xfrm>
            <a:off x="5943600" y="4114800"/>
            <a:ext cx="6096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24" name="Text Box 33"/>
          <p:cNvSpPr txBox="1">
            <a:spLocks noChangeArrowheads="1"/>
          </p:cNvSpPr>
          <p:nvPr/>
        </p:nvSpPr>
        <p:spPr bwMode="auto">
          <a:xfrm>
            <a:off x="6427788" y="4556125"/>
            <a:ext cx="735012"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dime</a:t>
            </a:r>
            <a:endParaRPr lang="en-US" altLang="en-US" sz="2400">
              <a:latin typeface="Arial" charset="0"/>
            </a:endParaRPr>
          </a:p>
        </p:txBody>
      </p:sp>
      <p:sp>
        <p:nvSpPr>
          <p:cNvPr id="25625" name="Oval 34"/>
          <p:cNvSpPr>
            <a:spLocks noChangeArrowheads="1"/>
          </p:cNvSpPr>
          <p:nvPr/>
        </p:nvSpPr>
        <p:spPr bwMode="auto">
          <a:xfrm>
            <a:off x="6781800" y="3429000"/>
            <a:ext cx="1905000" cy="835025"/>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endParaRPr lang="en-US" altLang="en-US" sz="2400">
              <a:latin typeface="Arial" charset="0"/>
            </a:endParaRPr>
          </a:p>
        </p:txBody>
      </p:sp>
      <p:pic>
        <p:nvPicPr>
          <p:cNvPr id="25626" name="Picture 35" descr="ali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638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27" name="AutoShape 36"/>
          <p:cNvSpPr>
            <a:spLocks noChangeArrowheads="1"/>
          </p:cNvSpPr>
          <p:nvPr/>
        </p:nvSpPr>
        <p:spPr bwMode="auto">
          <a:xfrm>
            <a:off x="1143000" y="5029200"/>
            <a:ext cx="2209800" cy="620713"/>
          </a:xfrm>
          <a:prstGeom prst="wedgeRectCallout">
            <a:avLst>
              <a:gd name="adj1" fmla="val -47412"/>
              <a:gd name="adj2" fmla="val 129282"/>
            </a:avLst>
          </a:prstGeom>
          <a:solidFill>
            <a:srgbClr val="FFFFFF"/>
          </a:solidFill>
          <a:ln w="9525">
            <a:solidFill>
              <a:srgbClr val="000000"/>
            </a:solidFill>
            <a:miter lim="800000"/>
            <a:headEnd/>
            <a:tailEnd/>
          </a:ln>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1600"/>
              <a:t>25 cent Cokes?  Where is this machine!?</a:t>
            </a:r>
          </a:p>
        </p:txBody>
      </p:sp>
      <p:sp>
        <p:nvSpPr>
          <p:cNvPr id="25628" name="Line 37"/>
          <p:cNvSpPr>
            <a:spLocks noChangeShapeType="1"/>
          </p:cNvSpPr>
          <p:nvPr/>
        </p:nvSpPr>
        <p:spPr bwMode="auto">
          <a:xfrm flipV="1">
            <a:off x="7772400" y="4343400"/>
            <a:ext cx="1524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29" name="Text Box 38"/>
          <p:cNvSpPr txBox="1">
            <a:spLocks noChangeArrowheads="1"/>
          </p:cNvSpPr>
          <p:nvPr/>
        </p:nvSpPr>
        <p:spPr bwMode="auto">
          <a:xfrm>
            <a:off x="7924800" y="4419600"/>
            <a:ext cx="83343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nickel</a:t>
            </a:r>
            <a:endParaRPr lang="en-US" altLang="en-US" sz="2400">
              <a:latin typeface="Arial" charset="0"/>
            </a:endParaRPr>
          </a:p>
        </p:txBody>
      </p:sp>
      <p:cxnSp>
        <p:nvCxnSpPr>
          <p:cNvPr id="25630" name="AutoShape 39"/>
          <p:cNvCxnSpPr>
            <a:cxnSpLocks noChangeShapeType="1"/>
            <a:stCxn id="25606" idx="4"/>
            <a:endCxn id="25625" idx="3"/>
          </p:cNvCxnSpPr>
          <p:nvPr/>
        </p:nvCxnSpPr>
        <p:spPr bwMode="auto">
          <a:xfrm rot="5400000" flipH="1" flipV="1">
            <a:off x="5182394" y="2312194"/>
            <a:ext cx="49212" cy="3708400"/>
          </a:xfrm>
          <a:prstGeom prst="curvedConnector3">
            <a:avLst>
              <a:gd name="adj1" fmla="val -612903"/>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5631" name="Text Box 40"/>
          <p:cNvSpPr txBox="1">
            <a:spLocks noChangeArrowheads="1"/>
          </p:cNvSpPr>
          <p:nvPr/>
        </p:nvSpPr>
        <p:spPr bwMode="auto">
          <a:xfrm>
            <a:off x="3506788" y="4419600"/>
            <a:ext cx="989012"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quarter</a:t>
            </a:r>
            <a:endParaRPr lang="en-US" altLang="en-US" sz="2400">
              <a:latin typeface="Arial" charset="0"/>
            </a:endParaRPr>
          </a:p>
        </p:txBody>
      </p:sp>
      <p:sp>
        <p:nvSpPr>
          <p:cNvPr id="25632" name="Text Box 41"/>
          <p:cNvSpPr txBox="1">
            <a:spLocks noChangeArrowheads="1"/>
          </p:cNvSpPr>
          <p:nvPr/>
        </p:nvSpPr>
        <p:spPr bwMode="auto">
          <a:xfrm>
            <a:off x="4419600" y="6019800"/>
            <a:ext cx="33718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b="1">
                <a:solidFill>
                  <a:srgbClr val="0900FF"/>
                </a:solidFill>
                <a:latin typeface="Arial" charset="0"/>
              </a:rPr>
              <a:t>(some transitions not shown)</a:t>
            </a:r>
            <a:endParaRPr lang="en-US" altLang="en-US" sz="2400">
              <a:solidFill>
                <a:srgbClr val="0900FF"/>
              </a:solidFill>
              <a:latin typeface="Arial" charset="0"/>
            </a:endParaRPr>
          </a:p>
        </p:txBody>
      </p:sp>
      <p:sp>
        <p:nvSpPr>
          <p:cNvPr id="25633" name="Line 42"/>
          <p:cNvSpPr>
            <a:spLocks noChangeShapeType="1"/>
          </p:cNvSpPr>
          <p:nvPr/>
        </p:nvSpPr>
        <p:spPr bwMode="auto">
          <a:xfrm flipH="1" flipV="1">
            <a:off x="6172200" y="2514600"/>
            <a:ext cx="19812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34" name="Text Box 43"/>
          <p:cNvSpPr txBox="1">
            <a:spLocks noChangeArrowheads="1"/>
          </p:cNvSpPr>
          <p:nvPr/>
        </p:nvSpPr>
        <p:spPr bwMode="auto">
          <a:xfrm>
            <a:off x="7265988" y="2743200"/>
            <a:ext cx="1468437"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select drink</a:t>
            </a:r>
            <a:endParaRPr lang="en-US" altLang="en-US" sz="2400">
              <a:latin typeface="Arial" charset="0"/>
            </a:endParaRPr>
          </a:p>
        </p:txBody>
      </p:sp>
      <p:sp>
        <p:nvSpPr>
          <p:cNvPr id="25635" name="Text Box 45"/>
          <p:cNvSpPr txBox="1">
            <a:spLocks noChangeArrowheads="1"/>
          </p:cNvSpPr>
          <p:nvPr/>
        </p:nvSpPr>
        <p:spPr bwMode="auto">
          <a:xfrm>
            <a:off x="550863" y="241300"/>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a:latin typeface="+mj-lt"/>
              </a:rPr>
              <a:t>FSMs are Everywhere!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75"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638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27" name="Group 2"/>
          <p:cNvGrpSpPr>
            <a:grpSpLocks/>
          </p:cNvGrpSpPr>
          <p:nvPr/>
        </p:nvGrpSpPr>
        <p:grpSpPr bwMode="auto">
          <a:xfrm>
            <a:off x="457200" y="1143000"/>
            <a:ext cx="8218488" cy="180975"/>
            <a:chOff x="295" y="1311"/>
            <a:chExt cx="5177" cy="114"/>
          </a:xfrm>
        </p:grpSpPr>
        <p:sp>
          <p:nvSpPr>
            <p:cNvPr id="26652"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6653"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26628" name="Text Box 37"/>
          <p:cNvSpPr txBox="1">
            <a:spLocks noChangeArrowheads="1"/>
          </p:cNvSpPr>
          <p:nvPr/>
        </p:nvSpPr>
        <p:spPr bwMode="auto">
          <a:xfrm>
            <a:off x="550863" y="241300"/>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FSMs are Everywhere!</a:t>
            </a:r>
          </a:p>
        </p:txBody>
      </p:sp>
      <p:pic>
        <p:nvPicPr>
          <p:cNvPr id="26629" name="Picture 38" descr="loc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8" y="1698625"/>
            <a:ext cx="1401762"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0" name="Oval 39"/>
          <p:cNvSpPr>
            <a:spLocks noChangeArrowheads="1"/>
          </p:cNvSpPr>
          <p:nvPr/>
        </p:nvSpPr>
        <p:spPr bwMode="auto">
          <a:xfrm>
            <a:off x="5105400" y="2057400"/>
            <a:ext cx="11430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nchor="ctr" anchorCtr="1"/>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start</a:t>
            </a:r>
            <a:endParaRPr lang="en-US" altLang="en-US" sz="2400">
              <a:latin typeface="Arial" charset="0"/>
            </a:endParaRPr>
          </a:p>
        </p:txBody>
      </p:sp>
      <p:sp>
        <p:nvSpPr>
          <p:cNvPr id="26631" name="AutoShape 40"/>
          <p:cNvSpPr>
            <a:spLocks noChangeArrowheads="1"/>
          </p:cNvSpPr>
          <p:nvPr/>
        </p:nvSpPr>
        <p:spPr bwMode="auto">
          <a:xfrm rot="5430567">
            <a:off x="4800600" y="2155825"/>
            <a:ext cx="300038" cy="300038"/>
          </a:xfrm>
          <a:prstGeom prst="triangle">
            <a:avLst>
              <a:gd name="adj" fmla="val 50000"/>
            </a:avLst>
          </a:prstGeom>
          <a:noFill/>
          <a:ln w="12700">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6632" name="Oval 41"/>
          <p:cNvSpPr>
            <a:spLocks noChangeArrowheads="1"/>
          </p:cNvSpPr>
          <p:nvPr/>
        </p:nvSpPr>
        <p:spPr bwMode="auto">
          <a:xfrm>
            <a:off x="2895600" y="32004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a:t>
            </a:r>
            <a:endParaRPr lang="en-US" altLang="en-US" sz="2400">
              <a:latin typeface="Arial" charset="0"/>
            </a:endParaRPr>
          </a:p>
        </p:txBody>
      </p:sp>
      <p:sp>
        <p:nvSpPr>
          <p:cNvPr id="26633" name="Oval 42"/>
          <p:cNvSpPr>
            <a:spLocks noChangeArrowheads="1"/>
          </p:cNvSpPr>
          <p:nvPr/>
        </p:nvSpPr>
        <p:spPr bwMode="auto">
          <a:xfrm>
            <a:off x="4114800" y="32004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2</a:t>
            </a:r>
            <a:endParaRPr lang="en-US" altLang="en-US" sz="2400">
              <a:latin typeface="Arial" charset="0"/>
            </a:endParaRPr>
          </a:p>
        </p:txBody>
      </p:sp>
      <p:sp>
        <p:nvSpPr>
          <p:cNvPr id="26634" name="Oval 43"/>
          <p:cNvSpPr>
            <a:spLocks noChangeArrowheads="1"/>
          </p:cNvSpPr>
          <p:nvPr/>
        </p:nvSpPr>
        <p:spPr bwMode="auto">
          <a:xfrm>
            <a:off x="5334000" y="32004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3</a:t>
            </a:r>
            <a:endParaRPr lang="en-US" altLang="en-US" sz="2400">
              <a:latin typeface="Arial" charset="0"/>
            </a:endParaRPr>
          </a:p>
        </p:txBody>
      </p:sp>
      <p:sp>
        <p:nvSpPr>
          <p:cNvPr id="26635" name="Oval 44"/>
          <p:cNvSpPr>
            <a:spLocks noChangeArrowheads="1"/>
          </p:cNvSpPr>
          <p:nvPr/>
        </p:nvSpPr>
        <p:spPr bwMode="auto">
          <a:xfrm>
            <a:off x="6553200" y="32004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4</a:t>
            </a:r>
            <a:endParaRPr lang="en-US" altLang="en-US" sz="2400">
              <a:latin typeface="Arial" charset="0"/>
            </a:endParaRPr>
          </a:p>
        </p:txBody>
      </p:sp>
      <p:sp>
        <p:nvSpPr>
          <p:cNvPr id="26636" name="Oval 45"/>
          <p:cNvSpPr>
            <a:spLocks noChangeArrowheads="1"/>
          </p:cNvSpPr>
          <p:nvPr/>
        </p:nvSpPr>
        <p:spPr bwMode="auto">
          <a:xfrm>
            <a:off x="7772400" y="32004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5</a:t>
            </a:r>
            <a:endParaRPr lang="en-US" altLang="en-US" sz="2400">
              <a:latin typeface="Arial" charset="0"/>
            </a:endParaRPr>
          </a:p>
        </p:txBody>
      </p:sp>
      <p:sp>
        <p:nvSpPr>
          <p:cNvPr id="26637" name="Oval 46"/>
          <p:cNvSpPr>
            <a:spLocks noChangeArrowheads="1"/>
          </p:cNvSpPr>
          <p:nvPr/>
        </p:nvSpPr>
        <p:spPr bwMode="auto">
          <a:xfrm>
            <a:off x="2895600" y="41910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12</a:t>
            </a:r>
            <a:endParaRPr lang="en-US" altLang="en-US" sz="2400">
              <a:latin typeface="Arial" charset="0"/>
            </a:endParaRPr>
          </a:p>
        </p:txBody>
      </p:sp>
      <p:sp>
        <p:nvSpPr>
          <p:cNvPr id="26638" name="Oval 47"/>
          <p:cNvSpPr>
            <a:spLocks noChangeArrowheads="1"/>
          </p:cNvSpPr>
          <p:nvPr/>
        </p:nvSpPr>
        <p:spPr bwMode="auto">
          <a:xfrm>
            <a:off x="4114800" y="41910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13</a:t>
            </a:r>
            <a:endParaRPr lang="en-US" altLang="en-US" sz="2400">
              <a:latin typeface="Arial" charset="0"/>
            </a:endParaRPr>
          </a:p>
        </p:txBody>
      </p:sp>
      <p:sp>
        <p:nvSpPr>
          <p:cNvPr id="26639" name="Oval 48"/>
          <p:cNvSpPr>
            <a:spLocks noChangeArrowheads="1"/>
          </p:cNvSpPr>
          <p:nvPr/>
        </p:nvSpPr>
        <p:spPr bwMode="auto">
          <a:xfrm>
            <a:off x="5334000" y="41910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14</a:t>
            </a:r>
            <a:endParaRPr lang="en-US" altLang="en-US" sz="2400">
              <a:latin typeface="Arial" charset="0"/>
            </a:endParaRPr>
          </a:p>
        </p:txBody>
      </p:sp>
      <p:sp>
        <p:nvSpPr>
          <p:cNvPr id="26640" name="Oval 49"/>
          <p:cNvSpPr>
            <a:spLocks noChangeArrowheads="1"/>
          </p:cNvSpPr>
          <p:nvPr/>
        </p:nvSpPr>
        <p:spPr bwMode="auto">
          <a:xfrm>
            <a:off x="6553200" y="41910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15</a:t>
            </a:r>
            <a:endParaRPr lang="en-US" altLang="en-US" sz="2400">
              <a:latin typeface="Arial" charset="0"/>
            </a:endParaRPr>
          </a:p>
        </p:txBody>
      </p:sp>
      <p:sp>
        <p:nvSpPr>
          <p:cNvPr id="26641" name="Oval 50"/>
          <p:cNvSpPr>
            <a:spLocks noChangeArrowheads="1"/>
          </p:cNvSpPr>
          <p:nvPr/>
        </p:nvSpPr>
        <p:spPr bwMode="auto">
          <a:xfrm>
            <a:off x="7848600" y="41910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23</a:t>
            </a:r>
            <a:endParaRPr lang="en-US" altLang="en-US" sz="2400">
              <a:latin typeface="Arial" charset="0"/>
            </a:endParaRPr>
          </a:p>
        </p:txBody>
      </p:sp>
      <p:sp>
        <p:nvSpPr>
          <p:cNvPr id="26642" name="Oval 51"/>
          <p:cNvSpPr>
            <a:spLocks noChangeArrowheads="1"/>
          </p:cNvSpPr>
          <p:nvPr/>
        </p:nvSpPr>
        <p:spPr bwMode="auto">
          <a:xfrm>
            <a:off x="2895600" y="5029200"/>
            <a:ext cx="1295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12,3</a:t>
            </a:r>
            <a:endParaRPr lang="en-US" altLang="en-US" sz="2400">
              <a:latin typeface="Arial" charset="0"/>
            </a:endParaRPr>
          </a:p>
        </p:txBody>
      </p:sp>
      <p:sp>
        <p:nvSpPr>
          <p:cNvPr id="26643" name="Oval 52"/>
          <p:cNvSpPr>
            <a:spLocks noChangeArrowheads="1"/>
          </p:cNvSpPr>
          <p:nvPr/>
        </p:nvSpPr>
        <p:spPr bwMode="auto">
          <a:xfrm>
            <a:off x="4495800" y="5029200"/>
            <a:ext cx="1295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12,4</a:t>
            </a:r>
            <a:endParaRPr lang="en-US" altLang="en-US" sz="2400">
              <a:latin typeface="Arial" charset="0"/>
            </a:endParaRPr>
          </a:p>
        </p:txBody>
      </p:sp>
      <p:sp>
        <p:nvSpPr>
          <p:cNvPr id="26644" name="Oval 53"/>
          <p:cNvSpPr>
            <a:spLocks noChangeArrowheads="1"/>
          </p:cNvSpPr>
          <p:nvPr/>
        </p:nvSpPr>
        <p:spPr bwMode="auto">
          <a:xfrm>
            <a:off x="6172200" y="5029200"/>
            <a:ext cx="1295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12,5</a:t>
            </a:r>
            <a:endParaRPr lang="en-US" altLang="en-US" sz="2400">
              <a:latin typeface="Arial" charset="0"/>
            </a:endParaRPr>
          </a:p>
        </p:txBody>
      </p:sp>
      <p:sp>
        <p:nvSpPr>
          <p:cNvPr id="26645" name="Oval 54"/>
          <p:cNvSpPr>
            <a:spLocks noChangeArrowheads="1"/>
          </p:cNvSpPr>
          <p:nvPr/>
        </p:nvSpPr>
        <p:spPr bwMode="auto">
          <a:xfrm>
            <a:off x="3276600" y="5943600"/>
            <a:ext cx="1676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12,5,34</a:t>
            </a:r>
            <a:endParaRPr lang="en-US" altLang="en-US" sz="2400">
              <a:latin typeface="Arial" charset="0"/>
            </a:endParaRPr>
          </a:p>
        </p:txBody>
      </p:sp>
      <p:sp>
        <p:nvSpPr>
          <p:cNvPr id="26646" name="Oval 55"/>
          <p:cNvSpPr>
            <a:spLocks noChangeArrowheads="1"/>
          </p:cNvSpPr>
          <p:nvPr/>
        </p:nvSpPr>
        <p:spPr bwMode="auto">
          <a:xfrm>
            <a:off x="3200400" y="5913438"/>
            <a:ext cx="1830388" cy="606425"/>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endParaRPr lang="en-US" altLang="en-US" sz="2400">
              <a:latin typeface="Arial" charset="0"/>
            </a:endParaRPr>
          </a:p>
        </p:txBody>
      </p:sp>
      <p:sp>
        <p:nvSpPr>
          <p:cNvPr id="26647" name="AutoShape 70"/>
          <p:cNvSpPr>
            <a:spLocks noChangeArrowheads="1"/>
          </p:cNvSpPr>
          <p:nvPr/>
        </p:nvSpPr>
        <p:spPr bwMode="auto">
          <a:xfrm>
            <a:off x="685800" y="4724400"/>
            <a:ext cx="1601788" cy="730250"/>
          </a:xfrm>
          <a:prstGeom prst="wedgeRectCallout">
            <a:avLst>
              <a:gd name="adj1" fmla="val -35032"/>
              <a:gd name="adj2" fmla="val 113912"/>
            </a:avLst>
          </a:prstGeom>
          <a:solidFill>
            <a:srgbClr val="FFFFFF"/>
          </a:solidFill>
          <a:ln w="9525">
            <a:solidFill>
              <a:srgbClr val="000000"/>
            </a:solidFill>
            <a:miter lim="800000"/>
            <a:headEnd/>
            <a:tailEnd/>
          </a:ln>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t>There</a:t>
            </a:r>
            <a:r>
              <a:rPr lang="en-US" altLang="en-US" sz="2000">
                <a:latin typeface="Arial" charset="0"/>
              </a:rPr>
              <a:t>’</a:t>
            </a:r>
            <a:r>
              <a:rPr lang="en-US" altLang="en-US" sz="2000"/>
              <a:t>s a lot missing here!</a:t>
            </a:r>
            <a:endParaRPr lang="en-US" altLang="en-US" sz="2400"/>
          </a:p>
        </p:txBody>
      </p:sp>
      <p:pic>
        <p:nvPicPr>
          <p:cNvPr id="26648" name="Picture 71" descr="ali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76900" y="58674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49" name="AutoShape 72"/>
          <p:cNvSpPr>
            <a:spLocks noChangeArrowheads="1"/>
          </p:cNvSpPr>
          <p:nvPr/>
        </p:nvSpPr>
        <p:spPr bwMode="auto">
          <a:xfrm>
            <a:off x="6400800" y="5638800"/>
            <a:ext cx="2514600" cy="663575"/>
          </a:xfrm>
          <a:prstGeom prst="wedgeRectCallout">
            <a:avLst>
              <a:gd name="adj1" fmla="val -47727"/>
              <a:gd name="adj2" fmla="val 83255"/>
            </a:avLst>
          </a:prstGeom>
          <a:solidFill>
            <a:srgbClr val="FFFFFF"/>
          </a:solidFill>
          <a:ln w="9525">
            <a:solidFill>
              <a:srgbClr val="000000"/>
            </a:solidFill>
            <a:miter lim="800000"/>
            <a:headEnd/>
            <a:tailEnd/>
          </a:ln>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a:t>How many states total in this kind of lock?</a:t>
            </a:r>
            <a:endParaRPr lang="en-US" altLang="en-US" sz="2400"/>
          </a:p>
        </p:txBody>
      </p:sp>
      <p:cxnSp>
        <p:nvCxnSpPr>
          <p:cNvPr id="26650" name="AutoShape 73"/>
          <p:cNvCxnSpPr>
            <a:cxnSpLocks noChangeShapeType="1"/>
            <a:stCxn id="26646" idx="2"/>
            <a:endCxn id="26630" idx="0"/>
          </p:cNvCxnSpPr>
          <p:nvPr/>
        </p:nvCxnSpPr>
        <p:spPr bwMode="auto">
          <a:xfrm rot="10800000" flipH="1">
            <a:off x="3200400" y="2057400"/>
            <a:ext cx="2476500" cy="4159250"/>
          </a:xfrm>
          <a:prstGeom prst="curvedConnector4">
            <a:avLst>
              <a:gd name="adj1" fmla="val -33144"/>
              <a:gd name="adj2" fmla="val 105495"/>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6651" name="Text Box 74"/>
          <p:cNvSpPr txBox="1">
            <a:spLocks noChangeArrowheads="1"/>
          </p:cNvSpPr>
          <p:nvPr/>
        </p:nvSpPr>
        <p:spPr bwMode="auto">
          <a:xfrm>
            <a:off x="2036763" y="1538288"/>
            <a:ext cx="1674812"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Open Door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3116263" y="1143000"/>
            <a:ext cx="5559425" cy="180975"/>
            <a:chOff x="295" y="1311"/>
            <a:chExt cx="5177" cy="114"/>
          </a:xfrm>
        </p:grpSpPr>
        <p:sp>
          <p:nvSpPr>
            <p:cNvPr id="27657"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7658"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27651" name="Text Box 5"/>
          <p:cNvSpPr txBox="1">
            <a:spLocks noChangeArrowheads="1"/>
          </p:cNvSpPr>
          <p:nvPr/>
        </p:nvSpPr>
        <p:spPr bwMode="auto">
          <a:xfrm>
            <a:off x="3081338" y="263525"/>
            <a:ext cx="557212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FSM == </a:t>
            </a:r>
            <a:r>
              <a:rPr lang="en-US" altLang="en-US" sz="4400" dirty="0" err="1">
                <a:latin typeface="+mj-lt"/>
              </a:rPr>
              <a:t>FearSoMe</a:t>
            </a:r>
            <a:r>
              <a:rPr lang="en-US" altLang="en-US" sz="4400" dirty="0">
                <a:latin typeface="+mj-lt"/>
              </a:rPr>
              <a:t>?</a:t>
            </a:r>
          </a:p>
        </p:txBody>
      </p:sp>
      <p:pic>
        <p:nvPicPr>
          <p:cNvPr id="27652" name="Picture 44" descr="shambler"/>
          <p:cNvPicPr>
            <a:picLocks noChangeAspect="1" noChangeArrowheads="1"/>
          </p:cNvPicPr>
          <p:nvPr/>
        </p:nvPicPr>
        <p:blipFill>
          <a:blip r:embed="rId3">
            <a:extLst>
              <a:ext uri="{28A0092B-C50C-407E-A947-70E740481C1C}">
                <a14:useLocalDpi xmlns:a14="http://schemas.microsoft.com/office/drawing/2010/main" val="0"/>
              </a:ext>
            </a:extLst>
          </a:blip>
          <a:srcRect l="30399" t="20313" r="51263" b="20313"/>
          <a:stretch>
            <a:fillRect/>
          </a:stretch>
        </p:blipFill>
        <p:spPr bwMode="auto">
          <a:xfrm>
            <a:off x="114300" y="133350"/>
            <a:ext cx="2578100" cy="310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3" name="Picture 43" descr="FSM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3075" y="3124200"/>
            <a:ext cx="7178675" cy="351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4" name="Text Box 45"/>
          <p:cNvSpPr txBox="1">
            <a:spLocks noChangeArrowheads="1"/>
          </p:cNvSpPr>
          <p:nvPr/>
        </p:nvSpPr>
        <p:spPr bwMode="auto">
          <a:xfrm>
            <a:off x="4010026" y="2100263"/>
            <a:ext cx="391477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dirty="0">
                <a:solidFill>
                  <a:srgbClr val="0900FF"/>
                </a:solidFill>
              </a:rPr>
              <a:t>The FSM controlling Quake’s </a:t>
            </a:r>
            <a:r>
              <a:rPr lang="en-US" altLang="en-US" sz="2400" dirty="0" err="1">
                <a:solidFill>
                  <a:srgbClr val="0900FF"/>
                </a:solidFill>
              </a:rPr>
              <a:t>Shambler</a:t>
            </a:r>
            <a:r>
              <a:rPr lang="en-US" altLang="en-US" sz="2400" dirty="0">
                <a:solidFill>
                  <a:srgbClr val="0900FF"/>
                </a:solidFill>
              </a:rPr>
              <a:t> monsters…</a:t>
            </a:r>
          </a:p>
        </p:txBody>
      </p:sp>
      <p:pic>
        <p:nvPicPr>
          <p:cNvPr id="27655" name="Picture 61" descr="ali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5638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6" name="AutoShape 60"/>
          <p:cNvSpPr>
            <a:spLocks noChangeArrowheads="1"/>
          </p:cNvSpPr>
          <p:nvPr/>
        </p:nvSpPr>
        <p:spPr bwMode="auto">
          <a:xfrm>
            <a:off x="152400" y="4724400"/>
            <a:ext cx="1243013" cy="649288"/>
          </a:xfrm>
          <a:prstGeom prst="wedgeRectCallout">
            <a:avLst>
              <a:gd name="adj1" fmla="val -12708"/>
              <a:gd name="adj2" fmla="val 13679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I'm </a:t>
            </a:r>
            <a:r>
              <a:rPr lang="en-US" altLang="en-US" sz="1200" b="1" i="1">
                <a:latin typeface="Comic Sans MS" pitchFamily="66" charset="0"/>
              </a:rPr>
              <a:t>Quaking</a:t>
            </a:r>
            <a:r>
              <a:rPr lang="en-US" altLang="en-US" sz="1200">
                <a:latin typeface="Comic Sans MS" pitchFamily="66" charset="0"/>
              </a:rPr>
              <a:t> in my AstroBoots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3"/>
          <p:cNvGrpSpPr>
            <a:grpSpLocks/>
          </p:cNvGrpSpPr>
          <p:nvPr/>
        </p:nvGrpSpPr>
        <p:grpSpPr bwMode="auto">
          <a:xfrm>
            <a:off x="533400" y="1219200"/>
            <a:ext cx="8218488" cy="180975"/>
            <a:chOff x="295" y="1311"/>
            <a:chExt cx="5177" cy="114"/>
          </a:xfrm>
        </p:grpSpPr>
        <p:sp>
          <p:nvSpPr>
            <p:cNvPr id="411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411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4099" name="Text Box 6"/>
          <p:cNvSpPr txBox="1">
            <a:spLocks noChangeArrowheads="1"/>
          </p:cNvSpPr>
          <p:nvPr/>
        </p:nvSpPr>
        <p:spPr bwMode="auto">
          <a:xfrm>
            <a:off x="1752600" y="304800"/>
            <a:ext cx="5715000" cy="731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a:latin typeface="+mj-lt"/>
              </a:rPr>
              <a:t>Labs in Weeks 12-13</a:t>
            </a:r>
          </a:p>
        </p:txBody>
      </p:sp>
      <p:sp>
        <p:nvSpPr>
          <p:cNvPr id="3" name="TextBox 2"/>
          <p:cNvSpPr txBox="1"/>
          <p:nvPr/>
        </p:nvSpPr>
        <p:spPr>
          <a:xfrm>
            <a:off x="533400" y="1828800"/>
            <a:ext cx="8218488" cy="4585871"/>
          </a:xfrm>
          <a:prstGeom prst="rect">
            <a:avLst/>
          </a:prstGeom>
          <a:noFill/>
        </p:spPr>
        <p:txBody>
          <a:bodyPr wrap="square" rtlCol="0">
            <a:spAutoFit/>
          </a:bodyPr>
          <a:lstStyle/>
          <a:p>
            <a:pPr marL="342900" indent="-342900" algn="l">
              <a:buFont typeface="Arial" panose="020B0604020202020204" pitchFamily="34" charset="0"/>
              <a:buChar char="•"/>
            </a:pPr>
            <a:r>
              <a:rPr lang="en-US" sz="3200" dirty="0">
                <a:latin typeface="+mn-lt"/>
              </a:rPr>
              <a:t>Tue and Wed, 2:45 PM and 6 PM</a:t>
            </a:r>
          </a:p>
          <a:p>
            <a:pPr marL="342900" indent="-342900" algn="l">
              <a:buFont typeface="Arial" panose="020B0604020202020204" pitchFamily="34" charset="0"/>
              <a:buChar char="•"/>
            </a:pPr>
            <a:r>
              <a:rPr lang="en-US" sz="3200" dirty="0">
                <a:latin typeface="+mn-lt"/>
              </a:rPr>
              <a:t>Entirely optional</a:t>
            </a:r>
          </a:p>
          <a:p>
            <a:pPr marL="800100" lvl="1" indent="-342900" algn="l">
              <a:buFont typeface="Arial" panose="020B0604020202020204" pitchFamily="34" charset="0"/>
              <a:buChar char="•"/>
            </a:pPr>
            <a:r>
              <a:rPr lang="en-US" sz="3200" dirty="0">
                <a:latin typeface="+mn-lt"/>
              </a:rPr>
              <a:t>Work on FSMs (</a:t>
            </a:r>
            <a:r>
              <a:rPr lang="en-US" sz="3200" dirty="0" err="1">
                <a:latin typeface="+mn-lt"/>
              </a:rPr>
              <a:t>HW</a:t>
            </a:r>
            <a:r>
              <a:rPr lang="en-US" sz="3200" dirty="0">
                <a:latin typeface="+mn-lt"/>
              </a:rPr>
              <a:t> 12)</a:t>
            </a:r>
          </a:p>
          <a:p>
            <a:pPr marL="800100" lvl="1" indent="-342900" algn="l">
              <a:buFont typeface="Arial" panose="020B0604020202020204" pitchFamily="34" charset="0"/>
              <a:buChar char="•"/>
            </a:pPr>
            <a:r>
              <a:rPr lang="en-US" sz="3200" dirty="0">
                <a:latin typeface="+mn-lt"/>
              </a:rPr>
              <a:t>Work on final project milestone</a:t>
            </a:r>
          </a:p>
          <a:p>
            <a:pPr marL="342900" indent="-342900" algn="l">
              <a:buFont typeface="Arial" panose="020B0604020202020204" pitchFamily="34" charset="0"/>
              <a:buChar char="•"/>
            </a:pPr>
            <a:r>
              <a:rPr lang="en-US" sz="3200" dirty="0">
                <a:latin typeface="+mn-lt"/>
              </a:rPr>
              <a:t>Note: you won’t get quick feedback on milestone, so </a:t>
            </a:r>
            <a:r>
              <a:rPr lang="en-US" sz="3200" b="1" i="1" dirty="0">
                <a:latin typeface="+mn-lt"/>
              </a:rPr>
              <a:t>join us for lab!</a:t>
            </a:r>
            <a:endParaRPr lang="en-US" sz="3200" dirty="0">
              <a:latin typeface="+mn-lt"/>
            </a:endParaRPr>
          </a:p>
          <a:p>
            <a:pPr marL="285750" indent="-285750" algn="l">
              <a:buFont typeface="Arial" panose="020B0604020202020204" pitchFamily="34" charset="0"/>
              <a:buChar char="•"/>
            </a:pPr>
            <a:endParaRPr lang="en-US" sz="2400" dirty="0">
              <a:latin typeface="+mn-lt"/>
            </a:endParaRPr>
          </a:p>
        </p:txBody>
      </p:sp>
    </p:spTree>
    <p:extLst>
      <p:ext uri="{BB962C8B-B14F-4D97-AF65-F5344CB8AC3E}">
        <p14:creationId xmlns:p14="http://schemas.microsoft.com/office/powerpoint/2010/main" val="1548283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3"/>
          <p:cNvGrpSpPr>
            <a:grpSpLocks/>
          </p:cNvGrpSpPr>
          <p:nvPr/>
        </p:nvGrpSpPr>
        <p:grpSpPr bwMode="auto">
          <a:xfrm>
            <a:off x="533400" y="1219200"/>
            <a:ext cx="8218488" cy="180975"/>
            <a:chOff x="295" y="1311"/>
            <a:chExt cx="5177" cy="114"/>
          </a:xfrm>
        </p:grpSpPr>
        <p:sp>
          <p:nvSpPr>
            <p:cNvPr id="411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411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4099" name="Text Box 6"/>
          <p:cNvSpPr txBox="1">
            <a:spLocks noChangeArrowheads="1"/>
          </p:cNvSpPr>
          <p:nvPr/>
        </p:nvSpPr>
        <p:spPr bwMode="auto">
          <a:xfrm>
            <a:off x="1752600" y="304800"/>
            <a:ext cx="5715000" cy="731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a:latin typeface="+mj-lt"/>
              </a:rPr>
              <a:t>State?</a:t>
            </a:r>
          </a:p>
        </p:txBody>
      </p:sp>
      <p:sp>
        <p:nvSpPr>
          <p:cNvPr id="4100" name="Rectangle 9"/>
          <p:cNvSpPr>
            <a:spLocks noChangeArrowheads="1"/>
          </p:cNvSpPr>
          <p:nvPr/>
        </p:nvSpPr>
        <p:spPr bwMode="auto">
          <a:xfrm>
            <a:off x="815975" y="1617663"/>
            <a:ext cx="7920038" cy="579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a:t>The </a:t>
            </a:r>
            <a:r>
              <a:rPr lang="en-US" altLang="en-US" sz="3200" b="1" i="1"/>
              <a:t>state</a:t>
            </a:r>
            <a:r>
              <a:rPr lang="en-US" altLang="en-US" sz="3200"/>
              <a:t> of a computation (or computer) is </a:t>
            </a:r>
          </a:p>
        </p:txBody>
      </p:sp>
      <p:sp>
        <p:nvSpPr>
          <p:cNvPr id="4101" name="Rectangle 17"/>
          <p:cNvSpPr>
            <a:spLocks noChangeArrowheads="1"/>
          </p:cNvSpPr>
          <p:nvPr/>
        </p:nvSpPr>
        <p:spPr bwMode="auto">
          <a:xfrm>
            <a:off x="1587500" y="2459038"/>
            <a:ext cx="5541963" cy="10763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spcBef>
                <a:spcPct val="0"/>
              </a:spcBef>
            </a:pPr>
            <a:r>
              <a:rPr lang="en-US" altLang="en-US" sz="3200" b="1" i="1"/>
              <a:t>all the internal information </a:t>
            </a:r>
            <a:r>
              <a:rPr lang="en-US" altLang="en-US" sz="3200"/>
              <a:t>needed to take the next step</a:t>
            </a:r>
          </a:p>
        </p:txBody>
      </p:sp>
      <p:sp>
        <p:nvSpPr>
          <p:cNvPr id="4102" name="Text Box 18"/>
          <p:cNvSpPr txBox="1">
            <a:spLocks noChangeArrowheads="1"/>
          </p:cNvSpPr>
          <p:nvPr/>
        </p:nvSpPr>
        <p:spPr bwMode="auto">
          <a:xfrm>
            <a:off x="1828800" y="4038600"/>
            <a:ext cx="7086600" cy="579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b="1">
                <a:solidFill>
                  <a:srgbClr val="890B13"/>
                </a:solidFill>
                <a:latin typeface="Courier New" pitchFamily="49" charset="0"/>
              </a:rPr>
              <a:t>0   NEWx  -&gt;   S    1</a:t>
            </a:r>
            <a:endParaRPr lang="en-US" altLang="en-US" sz="3200" b="1">
              <a:solidFill>
                <a:srgbClr val="0900FF"/>
              </a:solidFill>
              <a:latin typeface="Courier New" pitchFamily="49" charset="0"/>
            </a:endParaRPr>
          </a:p>
        </p:txBody>
      </p:sp>
      <p:sp>
        <p:nvSpPr>
          <p:cNvPr id="4103" name="Line 19"/>
          <p:cNvSpPr>
            <a:spLocks noChangeShapeType="1"/>
          </p:cNvSpPr>
          <p:nvPr/>
        </p:nvSpPr>
        <p:spPr bwMode="auto">
          <a:xfrm flipV="1">
            <a:off x="2033588" y="4713288"/>
            <a:ext cx="0" cy="685800"/>
          </a:xfrm>
          <a:prstGeom prst="line">
            <a:avLst/>
          </a:prstGeom>
          <a:noFill/>
          <a:ln w="9525">
            <a:solidFill>
              <a:srgbClr val="09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04" name="Line 20"/>
          <p:cNvSpPr>
            <a:spLocks noChangeShapeType="1"/>
          </p:cNvSpPr>
          <p:nvPr/>
        </p:nvSpPr>
        <p:spPr bwMode="auto">
          <a:xfrm flipV="1">
            <a:off x="6950075" y="4713288"/>
            <a:ext cx="0" cy="685800"/>
          </a:xfrm>
          <a:prstGeom prst="line">
            <a:avLst/>
          </a:prstGeom>
          <a:noFill/>
          <a:ln w="9525">
            <a:solidFill>
              <a:srgbClr val="09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05" name="Text Box 21"/>
          <p:cNvSpPr txBox="1">
            <a:spLocks noChangeArrowheads="1"/>
          </p:cNvSpPr>
          <p:nvPr/>
        </p:nvSpPr>
        <p:spPr bwMode="auto">
          <a:xfrm>
            <a:off x="1406525" y="5454650"/>
            <a:ext cx="1243013"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nSpc>
                <a:spcPct val="80000"/>
              </a:lnSpc>
            </a:pPr>
            <a:r>
              <a:rPr lang="en-US" altLang="en-US" sz="2400">
                <a:solidFill>
                  <a:srgbClr val="0900FF"/>
                </a:solidFill>
              </a:rPr>
              <a:t>previous state</a:t>
            </a:r>
          </a:p>
        </p:txBody>
      </p:sp>
      <p:sp>
        <p:nvSpPr>
          <p:cNvPr id="4106" name="Text Box 22"/>
          <p:cNvSpPr txBox="1">
            <a:spLocks noChangeArrowheads="1"/>
          </p:cNvSpPr>
          <p:nvPr/>
        </p:nvSpPr>
        <p:spPr bwMode="auto">
          <a:xfrm>
            <a:off x="6410325" y="5445125"/>
            <a:ext cx="1049338"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nSpc>
                <a:spcPct val="80000"/>
              </a:lnSpc>
            </a:pPr>
            <a:r>
              <a:rPr lang="en-US" altLang="en-US" sz="2400">
                <a:solidFill>
                  <a:srgbClr val="0900FF"/>
                </a:solidFill>
              </a:rPr>
              <a:t>next state</a:t>
            </a:r>
          </a:p>
        </p:txBody>
      </p:sp>
      <p:sp>
        <p:nvSpPr>
          <p:cNvPr id="4107" name="Line 23"/>
          <p:cNvSpPr>
            <a:spLocks noChangeShapeType="1"/>
          </p:cNvSpPr>
          <p:nvPr/>
        </p:nvSpPr>
        <p:spPr bwMode="auto">
          <a:xfrm flipH="1" flipV="1">
            <a:off x="3362325" y="4549775"/>
            <a:ext cx="403225" cy="10223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08" name="Line 24"/>
          <p:cNvSpPr>
            <a:spLocks noChangeShapeType="1"/>
          </p:cNvSpPr>
          <p:nvPr/>
        </p:nvSpPr>
        <p:spPr bwMode="auto">
          <a:xfrm flipV="1">
            <a:off x="5238750" y="4549775"/>
            <a:ext cx="41275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09" name="Text Box 25"/>
          <p:cNvSpPr txBox="1">
            <a:spLocks noChangeArrowheads="1"/>
          </p:cNvSpPr>
          <p:nvPr/>
        </p:nvSpPr>
        <p:spPr bwMode="auto">
          <a:xfrm>
            <a:off x="4722813" y="5675313"/>
            <a:ext cx="1049337" cy="96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nSpc>
                <a:spcPct val="80000"/>
              </a:lnSpc>
            </a:pPr>
            <a:r>
              <a:rPr lang="en-US" altLang="en-US" sz="2400"/>
              <a:t>literal next step</a:t>
            </a:r>
          </a:p>
        </p:txBody>
      </p:sp>
      <p:sp>
        <p:nvSpPr>
          <p:cNvPr id="4110" name="Text Box 26"/>
          <p:cNvSpPr txBox="1">
            <a:spLocks noChangeArrowheads="1"/>
          </p:cNvSpPr>
          <p:nvPr/>
        </p:nvSpPr>
        <p:spPr bwMode="auto">
          <a:xfrm>
            <a:off x="3148013" y="5676900"/>
            <a:ext cx="1233487" cy="96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nSpc>
                <a:spcPct val="80000"/>
              </a:lnSpc>
            </a:pPr>
            <a:r>
              <a:rPr lang="en-US" altLang="en-US" sz="2400"/>
              <a:t>external input data</a:t>
            </a:r>
          </a:p>
        </p:txBody>
      </p:sp>
      <p:pic>
        <p:nvPicPr>
          <p:cNvPr id="4111" name="Picture 46"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2" name="AutoShape 48"/>
          <p:cNvSpPr>
            <a:spLocks noChangeArrowheads="1"/>
          </p:cNvSpPr>
          <p:nvPr/>
        </p:nvSpPr>
        <p:spPr bwMode="auto">
          <a:xfrm>
            <a:off x="7162800" y="4343400"/>
            <a:ext cx="1752600" cy="914400"/>
          </a:xfrm>
          <a:prstGeom prst="wedgeRectCallout">
            <a:avLst>
              <a:gd name="adj1" fmla="val 16574"/>
              <a:gd name="adj2" fmla="val 92884"/>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t>Do I need parental permission to enter a new state?</a:t>
            </a: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928AC6E3-8751-4826-B3C0-FABC7DE1B11F}"/>
                  </a:ext>
                </a:extLst>
              </p14:cNvPr>
              <p14:cNvContentPartPr/>
              <p14:nvPr/>
            </p14:nvContentPartPr>
            <p14:xfrm>
              <a:off x="1312560" y="3670200"/>
              <a:ext cx="3116880" cy="1018080"/>
            </p14:xfrm>
          </p:contentPart>
        </mc:Choice>
        <mc:Fallback>
          <p:pic>
            <p:nvPicPr>
              <p:cNvPr id="2" name="Ink 1">
                <a:extLst>
                  <a:ext uri="{FF2B5EF4-FFF2-40B4-BE49-F238E27FC236}">
                    <a16:creationId xmlns:a16="http://schemas.microsoft.com/office/drawing/2014/main" id="{928AC6E3-8751-4826-B3C0-FABC7DE1B11F}"/>
                  </a:ext>
                </a:extLst>
              </p:cNvPr>
              <p:cNvPicPr/>
              <p:nvPr/>
            </p:nvPicPr>
            <p:blipFill>
              <a:blip r:embed="rId5"/>
              <a:stretch>
                <a:fillRect/>
              </a:stretch>
            </p:blipFill>
            <p:spPr>
              <a:xfrm>
                <a:off x="1303200" y="3660840"/>
                <a:ext cx="3135600" cy="1036800"/>
              </a:xfrm>
              <a:prstGeom prst="rect">
                <a:avLst/>
              </a:prstGeom>
            </p:spPr>
          </p:pic>
        </mc:Fallback>
      </mc:AlternateContent>
    </p:spTree>
    <p:extLst>
      <p:ext uri="{BB962C8B-B14F-4D97-AF65-F5344CB8AC3E}">
        <p14:creationId xmlns:p14="http://schemas.microsoft.com/office/powerpoint/2010/main" val="2589301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3"/>
          <p:cNvGrpSpPr>
            <a:grpSpLocks/>
          </p:cNvGrpSpPr>
          <p:nvPr/>
        </p:nvGrpSpPr>
        <p:grpSpPr bwMode="auto">
          <a:xfrm>
            <a:off x="533400" y="1143000"/>
            <a:ext cx="8218488" cy="180975"/>
            <a:chOff x="295" y="1311"/>
            <a:chExt cx="5177" cy="114"/>
          </a:xfrm>
        </p:grpSpPr>
        <p:sp>
          <p:nvSpPr>
            <p:cNvPr id="513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513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5123" name="Text Box 53"/>
          <p:cNvSpPr txBox="1">
            <a:spLocks noChangeArrowheads="1"/>
          </p:cNvSpPr>
          <p:nvPr/>
        </p:nvSpPr>
        <p:spPr bwMode="auto">
          <a:xfrm>
            <a:off x="1752600" y="609600"/>
            <a:ext cx="2743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endParaRPr lang="en-US" altLang="en-US" sz="2400"/>
          </a:p>
        </p:txBody>
      </p:sp>
      <p:sp>
        <p:nvSpPr>
          <p:cNvPr id="5124" name="Text Box 54"/>
          <p:cNvSpPr txBox="1">
            <a:spLocks noChangeArrowheads="1"/>
          </p:cNvSpPr>
          <p:nvPr/>
        </p:nvSpPr>
        <p:spPr bwMode="auto">
          <a:xfrm>
            <a:off x="990601" y="282575"/>
            <a:ext cx="7197724"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err="1">
                <a:latin typeface="+mj-lt"/>
              </a:rPr>
              <a:t>Picobot</a:t>
            </a:r>
            <a:r>
              <a:rPr lang="en-US" altLang="en-US" sz="4200" dirty="0">
                <a:latin typeface="+mj-lt"/>
              </a:rPr>
              <a:t>  ==  </a:t>
            </a:r>
            <a:r>
              <a:rPr lang="en-US" altLang="en-US" sz="4200" b="1" i="1" dirty="0">
                <a:latin typeface="+mj-lt"/>
              </a:rPr>
              <a:t>State </a:t>
            </a:r>
            <a:r>
              <a:rPr lang="en-US" altLang="en-US" sz="4200" dirty="0">
                <a:latin typeface="+mj-lt"/>
              </a:rPr>
              <a:t>Machine</a:t>
            </a:r>
          </a:p>
        </p:txBody>
      </p:sp>
      <p:pic>
        <p:nvPicPr>
          <p:cNvPr id="5125" name="Picture 57" descr="picob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600200"/>
            <a:ext cx="3810000" cy="207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58"/>
          <p:cNvSpPr txBox="1">
            <a:spLocks noChangeArrowheads="1"/>
          </p:cNvSpPr>
          <p:nvPr/>
        </p:nvSpPr>
        <p:spPr bwMode="auto">
          <a:xfrm>
            <a:off x="685800" y="4848225"/>
            <a:ext cx="2562225"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b="1">
                <a:latin typeface="Courier New" pitchFamily="49" charset="0"/>
              </a:rPr>
              <a:t>0 x*** -&gt; N 0</a:t>
            </a:r>
            <a:endParaRPr lang="en-US" altLang="en-US" sz="2400">
              <a:latin typeface="Courier New" pitchFamily="49" charset="0"/>
            </a:endParaRPr>
          </a:p>
          <a:p>
            <a:pPr algn="l">
              <a:spcBef>
                <a:spcPct val="0"/>
              </a:spcBef>
            </a:pPr>
            <a:r>
              <a:rPr lang="en-US" altLang="en-US" sz="2400" b="1">
                <a:latin typeface="Courier New" pitchFamily="49" charset="0"/>
              </a:rPr>
              <a:t>0 N*** -&gt; S 1</a:t>
            </a:r>
            <a:endParaRPr lang="en-US" altLang="en-US" sz="2400">
              <a:latin typeface="Courier New" pitchFamily="49" charset="0"/>
            </a:endParaRPr>
          </a:p>
          <a:p>
            <a:pPr algn="l">
              <a:spcBef>
                <a:spcPct val="0"/>
              </a:spcBef>
            </a:pPr>
            <a:r>
              <a:rPr lang="en-US" altLang="en-US" sz="2400">
                <a:solidFill>
                  <a:schemeClr val="bg2"/>
                </a:solidFill>
                <a:latin typeface="Courier New" pitchFamily="49" charset="0"/>
              </a:rPr>
              <a:t>1 ***x -&gt; S 1</a:t>
            </a:r>
          </a:p>
          <a:p>
            <a:pPr algn="l">
              <a:spcBef>
                <a:spcPct val="0"/>
              </a:spcBef>
            </a:pPr>
            <a:r>
              <a:rPr lang="en-US" altLang="en-US" sz="2400">
                <a:solidFill>
                  <a:schemeClr val="bg2"/>
                </a:solidFill>
                <a:latin typeface="Courier New" pitchFamily="49" charset="0"/>
              </a:rPr>
              <a:t>1 ***N -&gt; N 0</a:t>
            </a:r>
          </a:p>
        </p:txBody>
      </p:sp>
      <p:sp>
        <p:nvSpPr>
          <p:cNvPr id="5127" name="Text Box 59"/>
          <p:cNvSpPr txBox="1">
            <a:spLocks noChangeArrowheads="1"/>
          </p:cNvSpPr>
          <p:nvPr/>
        </p:nvSpPr>
        <p:spPr bwMode="auto">
          <a:xfrm>
            <a:off x="682625" y="4386263"/>
            <a:ext cx="35845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a:latin typeface="Arial" charset="0"/>
              </a:rPr>
              <a:t>state pattern </a:t>
            </a:r>
            <a:r>
              <a:rPr lang="en-US" altLang="en-US">
                <a:latin typeface="Courier New" pitchFamily="49" charset="0"/>
              </a:rPr>
              <a:t>-&gt;</a:t>
            </a:r>
            <a:r>
              <a:rPr lang="en-US" altLang="en-US">
                <a:latin typeface="Arial" charset="0"/>
              </a:rPr>
              <a:t> move   new state</a:t>
            </a:r>
            <a:endParaRPr lang="en-US" altLang="en-US" sz="2400">
              <a:latin typeface="Arial" charset="0"/>
            </a:endParaRPr>
          </a:p>
        </p:txBody>
      </p:sp>
      <p:sp>
        <p:nvSpPr>
          <p:cNvPr id="5128" name="Oval 60"/>
          <p:cNvSpPr>
            <a:spLocks noChangeArrowheads="1"/>
          </p:cNvSpPr>
          <p:nvPr/>
        </p:nvSpPr>
        <p:spPr bwMode="auto">
          <a:xfrm>
            <a:off x="5105399" y="5111750"/>
            <a:ext cx="976313" cy="533400"/>
          </a:xfrm>
          <a:prstGeom prst="ellipse">
            <a:avLst/>
          </a:prstGeom>
          <a:noFill/>
          <a:ln w="19050">
            <a:solidFill>
              <a:srgbClr val="0900FF"/>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dirty="0">
                <a:latin typeface="Arial" charset="0"/>
              </a:rPr>
              <a:t>go N</a:t>
            </a:r>
          </a:p>
        </p:txBody>
      </p:sp>
      <p:sp>
        <p:nvSpPr>
          <p:cNvPr id="5129" name="AutoShape 61"/>
          <p:cNvSpPr>
            <a:spLocks noChangeArrowheads="1"/>
          </p:cNvSpPr>
          <p:nvPr/>
        </p:nvSpPr>
        <p:spPr bwMode="auto">
          <a:xfrm rot="5430567">
            <a:off x="4800600" y="5210175"/>
            <a:ext cx="300038" cy="300038"/>
          </a:xfrm>
          <a:prstGeom prst="triangle">
            <a:avLst>
              <a:gd name="adj" fmla="val 50000"/>
            </a:avLst>
          </a:prstGeom>
          <a:noFill/>
          <a:ln w="12700">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5130" name="Oval 62"/>
          <p:cNvSpPr>
            <a:spLocks noChangeArrowheads="1"/>
          </p:cNvSpPr>
          <p:nvPr/>
        </p:nvSpPr>
        <p:spPr bwMode="auto">
          <a:xfrm>
            <a:off x="7772400" y="5133975"/>
            <a:ext cx="935038" cy="533400"/>
          </a:xfrm>
          <a:prstGeom prst="ellipse">
            <a:avLst/>
          </a:prstGeom>
          <a:noFill/>
          <a:ln w="19050">
            <a:solidFill>
              <a:srgbClr val="0900FF"/>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a:latin typeface="Arial" charset="0"/>
              </a:rPr>
              <a:t>go S</a:t>
            </a:r>
          </a:p>
        </p:txBody>
      </p:sp>
      <p:cxnSp>
        <p:nvCxnSpPr>
          <p:cNvPr id="5131" name="AutoShape 63"/>
          <p:cNvCxnSpPr>
            <a:cxnSpLocks noChangeShapeType="1"/>
            <a:stCxn id="5128" idx="7"/>
            <a:endCxn id="5130" idx="1"/>
          </p:cNvCxnSpPr>
          <p:nvPr/>
        </p:nvCxnSpPr>
        <p:spPr bwMode="auto">
          <a:xfrm rot="16200000" flipH="1">
            <a:off x="6912920" y="4215678"/>
            <a:ext cx="22225" cy="1970599"/>
          </a:xfrm>
          <a:prstGeom prst="curvedConnector3">
            <a:avLst>
              <a:gd name="adj1" fmla="val -1380045"/>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32" name="Text Box 64"/>
          <p:cNvSpPr txBox="1">
            <a:spLocks noChangeArrowheads="1"/>
          </p:cNvSpPr>
          <p:nvPr/>
        </p:nvSpPr>
        <p:spPr bwMode="auto">
          <a:xfrm>
            <a:off x="6453188" y="4484688"/>
            <a:ext cx="91598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b="1">
                <a:solidFill>
                  <a:srgbClr val="0900FF"/>
                </a:solidFill>
                <a:latin typeface="Courier New" pitchFamily="49" charset="0"/>
              </a:rPr>
              <a:t>N***</a:t>
            </a:r>
          </a:p>
        </p:txBody>
      </p:sp>
      <p:cxnSp>
        <p:nvCxnSpPr>
          <p:cNvPr id="5133" name="AutoShape 65"/>
          <p:cNvCxnSpPr>
            <a:cxnSpLocks noChangeShapeType="1"/>
            <a:endCxn id="5128" idx="0"/>
          </p:cNvCxnSpPr>
          <p:nvPr/>
        </p:nvCxnSpPr>
        <p:spPr bwMode="auto">
          <a:xfrm flipV="1">
            <a:off x="5230813" y="5111750"/>
            <a:ext cx="362743" cy="66676"/>
          </a:xfrm>
          <a:prstGeom prst="curvedConnector4">
            <a:avLst>
              <a:gd name="adj1" fmla="val 5861"/>
              <a:gd name="adj2" fmla="val 127494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34" name="Text Box 66"/>
          <p:cNvSpPr txBox="1">
            <a:spLocks noChangeArrowheads="1"/>
          </p:cNvSpPr>
          <p:nvPr/>
        </p:nvSpPr>
        <p:spPr bwMode="auto">
          <a:xfrm>
            <a:off x="4951412" y="3962400"/>
            <a:ext cx="91598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b="1" dirty="0">
                <a:solidFill>
                  <a:srgbClr val="0900FF"/>
                </a:solidFill>
                <a:latin typeface="Courier New" pitchFamily="49" charset="0"/>
              </a:rPr>
              <a:t>x***</a:t>
            </a:r>
          </a:p>
        </p:txBody>
      </p:sp>
      <p:sp>
        <p:nvSpPr>
          <p:cNvPr id="5135" name="Text Box 67"/>
          <p:cNvSpPr txBox="1">
            <a:spLocks noChangeArrowheads="1"/>
          </p:cNvSpPr>
          <p:nvPr/>
        </p:nvSpPr>
        <p:spPr bwMode="auto">
          <a:xfrm>
            <a:off x="6081713" y="3305175"/>
            <a:ext cx="2667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solidFill>
                  <a:srgbClr val="0900FF"/>
                </a:solidFill>
                <a:latin typeface="Comic Sans MS" pitchFamily="66" charset="0"/>
              </a:rPr>
              <a:t>transitions move from state to state</a:t>
            </a:r>
          </a:p>
        </p:txBody>
      </p:sp>
      <p:sp>
        <p:nvSpPr>
          <p:cNvPr id="5136" name="Text Box 68"/>
          <p:cNvSpPr txBox="1">
            <a:spLocks noChangeArrowheads="1"/>
          </p:cNvSpPr>
          <p:nvPr/>
        </p:nvSpPr>
        <p:spPr bwMode="auto">
          <a:xfrm>
            <a:off x="5518150" y="5781675"/>
            <a:ext cx="2667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solidFill>
                  <a:srgbClr val="0900FF"/>
                </a:solidFill>
                <a:latin typeface="Comic Sans MS" pitchFamily="66" charset="0"/>
              </a:rPr>
              <a:t>each circle represents a different robot state</a:t>
            </a: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A535FDD8-F494-4712-9D60-FFB2BCE3EEA4}"/>
                  </a:ext>
                </a:extLst>
              </p14:cNvPr>
              <p14:cNvContentPartPr/>
              <p14:nvPr/>
            </p14:nvContentPartPr>
            <p14:xfrm>
              <a:off x="651960" y="4687920"/>
              <a:ext cx="3277440" cy="161280"/>
            </p14:xfrm>
          </p:contentPart>
        </mc:Choice>
        <mc:Fallback>
          <p:pic>
            <p:nvPicPr>
              <p:cNvPr id="2" name="Ink 1">
                <a:extLst>
                  <a:ext uri="{FF2B5EF4-FFF2-40B4-BE49-F238E27FC236}">
                    <a16:creationId xmlns:a16="http://schemas.microsoft.com/office/drawing/2014/main" id="{A535FDD8-F494-4712-9D60-FFB2BCE3EEA4}"/>
                  </a:ext>
                </a:extLst>
              </p:cNvPr>
              <p:cNvPicPr/>
              <p:nvPr/>
            </p:nvPicPr>
            <p:blipFill>
              <a:blip r:embed="rId5"/>
              <a:stretch>
                <a:fillRect/>
              </a:stretch>
            </p:blipFill>
            <p:spPr>
              <a:xfrm>
                <a:off x="642600" y="4678560"/>
                <a:ext cx="3296160" cy="180000"/>
              </a:xfrm>
              <a:prstGeom prst="rect">
                <a:avLst/>
              </a:prstGeom>
            </p:spPr>
          </p:pic>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3400" y="152400"/>
            <a:ext cx="8218488" cy="1143000"/>
          </a:xfrm>
        </p:spPr>
        <p:txBody>
          <a:bodyPr/>
          <a:lstStyle/>
          <a:p>
            <a:pPr eaLnBrk="1" hangingPunct="1"/>
            <a:r>
              <a:rPr lang="en-US" altLang="en-US" sz="4000" dirty="0">
                <a:cs typeface="Times New Roman" pitchFamily="18" charset="0"/>
              </a:rPr>
              <a:t>Computer == State Machine</a:t>
            </a:r>
            <a:endParaRPr lang="en-US" altLang="en-US" dirty="0">
              <a:cs typeface="Times New Roman" pitchFamily="18" charset="0"/>
            </a:endParaRPr>
          </a:p>
        </p:txBody>
      </p:sp>
      <p:grpSp>
        <p:nvGrpSpPr>
          <p:cNvPr id="6147" name="Group 3"/>
          <p:cNvGrpSpPr>
            <a:grpSpLocks/>
          </p:cNvGrpSpPr>
          <p:nvPr/>
        </p:nvGrpSpPr>
        <p:grpSpPr bwMode="auto">
          <a:xfrm>
            <a:off x="533400" y="1447800"/>
            <a:ext cx="8218488" cy="180975"/>
            <a:chOff x="295" y="1311"/>
            <a:chExt cx="5177" cy="114"/>
          </a:xfrm>
        </p:grpSpPr>
        <p:sp>
          <p:nvSpPr>
            <p:cNvPr id="619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9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6148" name="Rectangle 6"/>
          <p:cNvSpPr>
            <a:spLocks noChangeArrowheads="1"/>
          </p:cNvSpPr>
          <p:nvPr/>
        </p:nvSpPr>
        <p:spPr bwMode="auto">
          <a:xfrm>
            <a:off x="3733800" y="22860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49" name="Rectangle 7"/>
          <p:cNvSpPr>
            <a:spLocks noChangeArrowheads="1"/>
          </p:cNvSpPr>
          <p:nvPr/>
        </p:nvSpPr>
        <p:spPr bwMode="auto">
          <a:xfrm>
            <a:off x="3733800" y="25146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0" name="Rectangle 8"/>
          <p:cNvSpPr>
            <a:spLocks noChangeArrowheads="1"/>
          </p:cNvSpPr>
          <p:nvPr/>
        </p:nvSpPr>
        <p:spPr bwMode="auto">
          <a:xfrm>
            <a:off x="3733800" y="27432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1" name="Rectangle 9"/>
          <p:cNvSpPr>
            <a:spLocks noChangeArrowheads="1"/>
          </p:cNvSpPr>
          <p:nvPr/>
        </p:nvSpPr>
        <p:spPr bwMode="auto">
          <a:xfrm>
            <a:off x="3733800" y="29718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2" name="Rectangle 10"/>
          <p:cNvSpPr>
            <a:spLocks noChangeArrowheads="1"/>
          </p:cNvSpPr>
          <p:nvPr/>
        </p:nvSpPr>
        <p:spPr bwMode="auto">
          <a:xfrm>
            <a:off x="3733800" y="32004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3" name="Rectangle 11"/>
          <p:cNvSpPr>
            <a:spLocks noChangeArrowheads="1"/>
          </p:cNvSpPr>
          <p:nvPr/>
        </p:nvSpPr>
        <p:spPr bwMode="auto">
          <a:xfrm>
            <a:off x="3733800" y="34290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4" name="Rectangle 12"/>
          <p:cNvSpPr>
            <a:spLocks noChangeArrowheads="1"/>
          </p:cNvSpPr>
          <p:nvPr/>
        </p:nvSpPr>
        <p:spPr bwMode="auto">
          <a:xfrm>
            <a:off x="3733800" y="36576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5" name="Rectangle 13"/>
          <p:cNvSpPr>
            <a:spLocks noChangeArrowheads="1"/>
          </p:cNvSpPr>
          <p:nvPr/>
        </p:nvSpPr>
        <p:spPr bwMode="auto">
          <a:xfrm>
            <a:off x="3733800" y="38862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6" name="Rectangle 14"/>
          <p:cNvSpPr>
            <a:spLocks noChangeArrowheads="1"/>
          </p:cNvSpPr>
          <p:nvPr/>
        </p:nvSpPr>
        <p:spPr bwMode="auto">
          <a:xfrm>
            <a:off x="3733800" y="41148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7" name="Rectangle 15"/>
          <p:cNvSpPr>
            <a:spLocks noChangeArrowheads="1"/>
          </p:cNvSpPr>
          <p:nvPr/>
        </p:nvSpPr>
        <p:spPr bwMode="auto">
          <a:xfrm>
            <a:off x="3733800" y="47244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8" name="Rectangle 16"/>
          <p:cNvSpPr>
            <a:spLocks noChangeArrowheads="1"/>
          </p:cNvSpPr>
          <p:nvPr/>
        </p:nvSpPr>
        <p:spPr bwMode="auto">
          <a:xfrm>
            <a:off x="3733800" y="49530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9" name="Text Box 17"/>
          <p:cNvSpPr txBox="1">
            <a:spLocks noChangeArrowheads="1"/>
          </p:cNvSpPr>
          <p:nvPr/>
        </p:nvSpPr>
        <p:spPr bwMode="auto">
          <a:xfrm>
            <a:off x="3581400" y="5410200"/>
            <a:ext cx="2249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Arial" charset="0"/>
              </a:rPr>
              <a:t>RAM (Memory)</a:t>
            </a:r>
          </a:p>
        </p:txBody>
      </p:sp>
      <p:sp>
        <p:nvSpPr>
          <p:cNvPr id="6160" name="Rectangle 18"/>
          <p:cNvSpPr>
            <a:spLocks noChangeArrowheads="1"/>
          </p:cNvSpPr>
          <p:nvPr/>
        </p:nvSpPr>
        <p:spPr bwMode="auto">
          <a:xfrm>
            <a:off x="3787775" y="2254250"/>
            <a:ext cx="9747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Arial" charset="0"/>
              </a:rPr>
              <a:t>01001000</a:t>
            </a:r>
            <a:endParaRPr lang="en-US" altLang="en-US">
              <a:latin typeface="Arial" charset="0"/>
            </a:endParaRPr>
          </a:p>
        </p:txBody>
      </p:sp>
      <p:sp>
        <p:nvSpPr>
          <p:cNvPr id="6161" name="Rectangle 19"/>
          <p:cNvSpPr>
            <a:spLocks noChangeArrowheads="1"/>
          </p:cNvSpPr>
          <p:nvPr/>
        </p:nvSpPr>
        <p:spPr bwMode="auto">
          <a:xfrm>
            <a:off x="3789363" y="2492375"/>
            <a:ext cx="9747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Arial" charset="0"/>
              </a:rPr>
              <a:t>11001000</a:t>
            </a:r>
            <a:endParaRPr lang="en-US" altLang="en-US">
              <a:latin typeface="Arial" charset="0"/>
            </a:endParaRPr>
          </a:p>
        </p:txBody>
      </p:sp>
      <p:sp>
        <p:nvSpPr>
          <p:cNvPr id="6162" name="Rectangle 20"/>
          <p:cNvSpPr>
            <a:spLocks noChangeArrowheads="1"/>
          </p:cNvSpPr>
          <p:nvPr/>
        </p:nvSpPr>
        <p:spPr bwMode="auto">
          <a:xfrm>
            <a:off x="838200" y="2286000"/>
            <a:ext cx="2286000" cy="1447800"/>
          </a:xfrm>
          <a:prstGeom prst="rect">
            <a:avLst/>
          </a:prstGeom>
          <a:solidFill>
            <a:schemeClr val="accent1"/>
          </a:solidFill>
          <a:ln w="9525">
            <a:solidFill>
              <a:schemeClr val="tx1"/>
            </a:solidFill>
            <a:miter lim="800000"/>
            <a:headEnd/>
            <a:tailEnd/>
          </a:ln>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latin typeface="Arial" charset="0"/>
            </a:endParaRPr>
          </a:p>
        </p:txBody>
      </p:sp>
      <p:sp>
        <p:nvSpPr>
          <p:cNvPr id="6163" name="Text Box 21"/>
          <p:cNvSpPr txBox="1">
            <a:spLocks noChangeArrowheads="1"/>
          </p:cNvSpPr>
          <p:nvPr/>
        </p:nvSpPr>
        <p:spPr bwMode="auto">
          <a:xfrm>
            <a:off x="990600" y="3886200"/>
            <a:ext cx="18827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Arial" charset="0"/>
              </a:rPr>
              <a:t>CPU (Processor)</a:t>
            </a:r>
          </a:p>
        </p:txBody>
      </p:sp>
      <p:sp>
        <p:nvSpPr>
          <p:cNvPr id="6164" name="Rectangle 22"/>
          <p:cNvSpPr>
            <a:spLocks noChangeArrowheads="1"/>
          </p:cNvSpPr>
          <p:nvPr/>
        </p:nvSpPr>
        <p:spPr bwMode="auto">
          <a:xfrm>
            <a:off x="1676400" y="2514600"/>
            <a:ext cx="1066800" cy="22860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Arial" charset="0"/>
              </a:rPr>
              <a:t>00000000</a:t>
            </a:r>
            <a:endParaRPr lang="en-US" altLang="en-US">
              <a:latin typeface="Arial" charset="0"/>
            </a:endParaRPr>
          </a:p>
        </p:txBody>
      </p:sp>
      <p:sp>
        <p:nvSpPr>
          <p:cNvPr id="6165" name="Rectangle 23"/>
          <p:cNvSpPr>
            <a:spLocks noChangeArrowheads="1"/>
          </p:cNvSpPr>
          <p:nvPr/>
        </p:nvSpPr>
        <p:spPr bwMode="auto">
          <a:xfrm>
            <a:off x="1676400" y="2819400"/>
            <a:ext cx="1066800" cy="22860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Arial" charset="0"/>
              </a:rPr>
              <a:t>01001000</a:t>
            </a:r>
            <a:endParaRPr lang="en-US" altLang="en-US">
              <a:latin typeface="Arial" charset="0"/>
            </a:endParaRPr>
          </a:p>
        </p:txBody>
      </p:sp>
      <p:sp>
        <p:nvSpPr>
          <p:cNvPr id="6166" name="Rectangle 24"/>
          <p:cNvSpPr>
            <a:spLocks noChangeArrowheads="1"/>
          </p:cNvSpPr>
          <p:nvPr/>
        </p:nvSpPr>
        <p:spPr bwMode="auto">
          <a:xfrm>
            <a:off x="1676400" y="3352800"/>
            <a:ext cx="1066800" cy="22860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67" name="Text Box 25"/>
          <p:cNvSpPr txBox="1">
            <a:spLocks noChangeArrowheads="1"/>
          </p:cNvSpPr>
          <p:nvPr/>
        </p:nvSpPr>
        <p:spPr bwMode="auto">
          <a:xfrm>
            <a:off x="0" y="1828800"/>
            <a:ext cx="31480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Arial" charset="0"/>
              </a:rPr>
              <a:t>Instruction Pointer (Program Counter)</a:t>
            </a:r>
          </a:p>
        </p:txBody>
      </p:sp>
      <p:sp>
        <p:nvSpPr>
          <p:cNvPr id="6168" name="Line 26"/>
          <p:cNvSpPr>
            <a:spLocks noChangeShapeType="1"/>
          </p:cNvSpPr>
          <p:nvPr/>
        </p:nvSpPr>
        <p:spPr bwMode="auto">
          <a:xfrm>
            <a:off x="1371600" y="2057400"/>
            <a:ext cx="3048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69" name="Text Box 27"/>
          <p:cNvSpPr txBox="1">
            <a:spLocks noChangeArrowheads="1"/>
          </p:cNvSpPr>
          <p:nvPr/>
        </p:nvSpPr>
        <p:spPr bwMode="auto">
          <a:xfrm>
            <a:off x="-76200" y="2546350"/>
            <a:ext cx="1004888"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Arial" charset="0"/>
              </a:rPr>
              <a:t>Instruction</a:t>
            </a:r>
          </a:p>
          <a:p>
            <a:r>
              <a:rPr lang="en-US" altLang="en-US" sz="1400">
                <a:latin typeface="Arial" charset="0"/>
              </a:rPr>
              <a:t> Register</a:t>
            </a:r>
          </a:p>
          <a:p>
            <a:endParaRPr lang="en-US" altLang="en-US" sz="1400">
              <a:latin typeface="Arial" charset="0"/>
            </a:endParaRPr>
          </a:p>
        </p:txBody>
      </p:sp>
      <p:sp>
        <p:nvSpPr>
          <p:cNvPr id="6170" name="Line 28"/>
          <p:cNvSpPr>
            <a:spLocks noChangeShapeType="1"/>
          </p:cNvSpPr>
          <p:nvPr/>
        </p:nvSpPr>
        <p:spPr bwMode="auto">
          <a:xfrm>
            <a:off x="762000" y="28956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71" name="Rectangle 29"/>
          <p:cNvSpPr>
            <a:spLocks noChangeArrowheads="1"/>
          </p:cNvSpPr>
          <p:nvPr/>
        </p:nvSpPr>
        <p:spPr bwMode="auto">
          <a:xfrm>
            <a:off x="1600200" y="3276600"/>
            <a:ext cx="1066800" cy="22860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72" name="Rectangle 30"/>
          <p:cNvSpPr>
            <a:spLocks noChangeArrowheads="1"/>
          </p:cNvSpPr>
          <p:nvPr/>
        </p:nvSpPr>
        <p:spPr bwMode="auto">
          <a:xfrm>
            <a:off x="1524000" y="3200400"/>
            <a:ext cx="1066800" cy="22860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Arial" charset="0"/>
              </a:rPr>
              <a:t>10010011</a:t>
            </a:r>
            <a:endParaRPr lang="en-US" altLang="en-US">
              <a:latin typeface="Arial" charset="0"/>
            </a:endParaRPr>
          </a:p>
        </p:txBody>
      </p:sp>
      <p:sp>
        <p:nvSpPr>
          <p:cNvPr id="6173" name="Text Box 31"/>
          <p:cNvSpPr txBox="1">
            <a:spLocks noChangeArrowheads="1"/>
          </p:cNvSpPr>
          <p:nvPr/>
        </p:nvSpPr>
        <p:spPr bwMode="auto">
          <a:xfrm>
            <a:off x="0" y="3149600"/>
            <a:ext cx="935038"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Arial" charset="0"/>
              </a:rPr>
              <a:t>Other </a:t>
            </a:r>
          </a:p>
          <a:p>
            <a:r>
              <a:rPr lang="en-US" altLang="en-US" sz="1400">
                <a:latin typeface="Arial" charset="0"/>
              </a:rPr>
              <a:t>Registers</a:t>
            </a:r>
            <a:endParaRPr lang="en-US" altLang="en-US" sz="2400">
              <a:latin typeface="Arial" charset="0"/>
            </a:endParaRPr>
          </a:p>
        </p:txBody>
      </p:sp>
      <p:sp>
        <p:nvSpPr>
          <p:cNvPr id="6174" name="Line 32"/>
          <p:cNvSpPr>
            <a:spLocks noChangeShapeType="1"/>
          </p:cNvSpPr>
          <p:nvPr/>
        </p:nvSpPr>
        <p:spPr bwMode="auto">
          <a:xfrm>
            <a:off x="609600" y="33528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75" name="Line 33"/>
          <p:cNvSpPr>
            <a:spLocks noChangeShapeType="1"/>
          </p:cNvSpPr>
          <p:nvPr/>
        </p:nvSpPr>
        <p:spPr bwMode="auto">
          <a:xfrm>
            <a:off x="5791200" y="1828800"/>
            <a:ext cx="0" cy="472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76" name="Rectangle 34"/>
          <p:cNvSpPr>
            <a:spLocks noChangeArrowheads="1"/>
          </p:cNvSpPr>
          <p:nvPr/>
        </p:nvSpPr>
        <p:spPr bwMode="auto">
          <a:xfrm>
            <a:off x="6781800" y="2133600"/>
            <a:ext cx="1676400" cy="1752600"/>
          </a:xfrm>
          <a:prstGeom prst="rect">
            <a:avLst/>
          </a:prstGeom>
          <a:solidFill>
            <a:srgbClr val="E3E05C"/>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spcBef>
                <a:spcPct val="0"/>
              </a:spcBef>
            </a:pPr>
            <a:r>
              <a:rPr lang="en-US" altLang="en-US" sz="1600">
                <a:latin typeface="Arial" charset="0"/>
              </a:rPr>
              <a:t>10101010001000</a:t>
            </a:r>
          </a:p>
          <a:p>
            <a:pPr>
              <a:spcBef>
                <a:spcPct val="0"/>
              </a:spcBef>
            </a:pPr>
            <a:r>
              <a:rPr lang="en-US" altLang="en-US" sz="1600">
                <a:latin typeface="Arial" charset="0"/>
              </a:rPr>
              <a:t>10001010101010</a:t>
            </a:r>
          </a:p>
          <a:p>
            <a:pPr>
              <a:spcBef>
                <a:spcPct val="0"/>
              </a:spcBef>
            </a:pPr>
            <a:r>
              <a:rPr lang="en-US" altLang="en-US" sz="1600">
                <a:latin typeface="Arial" charset="0"/>
              </a:rPr>
              <a:t>00101010101010</a:t>
            </a:r>
          </a:p>
          <a:p>
            <a:pPr>
              <a:spcBef>
                <a:spcPct val="0"/>
              </a:spcBef>
            </a:pPr>
            <a:r>
              <a:rPr lang="en-US" altLang="en-US" sz="1600">
                <a:latin typeface="Arial" charset="0"/>
              </a:rPr>
              <a:t>10101011010100</a:t>
            </a:r>
          </a:p>
          <a:p>
            <a:pPr>
              <a:spcBef>
                <a:spcPct val="0"/>
              </a:spcBef>
            </a:pPr>
            <a:r>
              <a:rPr lang="en-US" altLang="en-US" sz="1600">
                <a:latin typeface="Arial" charset="0"/>
              </a:rPr>
              <a:t>00000010010000</a:t>
            </a:r>
          </a:p>
          <a:p>
            <a:pPr>
              <a:spcBef>
                <a:spcPct val="0"/>
              </a:spcBef>
            </a:pPr>
            <a:r>
              <a:rPr lang="en-US" altLang="en-US" sz="1600">
                <a:latin typeface="Arial" charset="0"/>
              </a:rPr>
              <a:t>11110000000010</a:t>
            </a:r>
          </a:p>
          <a:p>
            <a:pPr>
              <a:spcBef>
                <a:spcPct val="0"/>
              </a:spcBef>
            </a:pPr>
            <a:r>
              <a:rPr lang="en-US" altLang="en-US" sz="1600">
                <a:latin typeface="Arial" charset="0"/>
              </a:rPr>
              <a:t>00000101011101</a:t>
            </a:r>
            <a:endParaRPr lang="en-US" altLang="en-US">
              <a:latin typeface="Arial" charset="0"/>
            </a:endParaRPr>
          </a:p>
        </p:txBody>
      </p:sp>
      <p:sp>
        <p:nvSpPr>
          <p:cNvPr id="6177" name="Rectangle 35"/>
          <p:cNvSpPr>
            <a:spLocks noChangeArrowheads="1"/>
          </p:cNvSpPr>
          <p:nvPr/>
        </p:nvSpPr>
        <p:spPr bwMode="auto">
          <a:xfrm>
            <a:off x="6553200" y="2438400"/>
            <a:ext cx="1676400" cy="1752600"/>
          </a:xfrm>
          <a:prstGeom prst="rect">
            <a:avLst/>
          </a:prstGeom>
          <a:solidFill>
            <a:srgbClr val="E3E05C"/>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spcBef>
                <a:spcPct val="0"/>
              </a:spcBef>
            </a:pPr>
            <a:r>
              <a:rPr lang="en-US" altLang="en-US" sz="1600">
                <a:latin typeface="Arial" charset="0"/>
              </a:rPr>
              <a:t>10101010001000</a:t>
            </a:r>
          </a:p>
          <a:p>
            <a:pPr>
              <a:spcBef>
                <a:spcPct val="0"/>
              </a:spcBef>
            </a:pPr>
            <a:r>
              <a:rPr lang="en-US" altLang="en-US" sz="1600">
                <a:latin typeface="Arial" charset="0"/>
              </a:rPr>
              <a:t>10001010101010</a:t>
            </a:r>
          </a:p>
          <a:p>
            <a:pPr>
              <a:spcBef>
                <a:spcPct val="0"/>
              </a:spcBef>
            </a:pPr>
            <a:r>
              <a:rPr lang="en-US" altLang="en-US" sz="1600">
                <a:latin typeface="Arial" charset="0"/>
              </a:rPr>
              <a:t>00101010101010</a:t>
            </a:r>
          </a:p>
          <a:p>
            <a:pPr>
              <a:spcBef>
                <a:spcPct val="0"/>
              </a:spcBef>
            </a:pPr>
            <a:r>
              <a:rPr lang="en-US" altLang="en-US" sz="1600">
                <a:latin typeface="Arial" charset="0"/>
              </a:rPr>
              <a:t>10101011010100</a:t>
            </a:r>
          </a:p>
          <a:p>
            <a:pPr>
              <a:spcBef>
                <a:spcPct val="0"/>
              </a:spcBef>
            </a:pPr>
            <a:r>
              <a:rPr lang="en-US" altLang="en-US" sz="1600">
                <a:latin typeface="Arial" charset="0"/>
              </a:rPr>
              <a:t>00000010010000</a:t>
            </a:r>
          </a:p>
          <a:p>
            <a:pPr>
              <a:spcBef>
                <a:spcPct val="0"/>
              </a:spcBef>
            </a:pPr>
            <a:r>
              <a:rPr lang="en-US" altLang="en-US" sz="1600">
                <a:latin typeface="Arial" charset="0"/>
              </a:rPr>
              <a:t>11110000000010</a:t>
            </a:r>
          </a:p>
          <a:p>
            <a:pPr>
              <a:spcBef>
                <a:spcPct val="0"/>
              </a:spcBef>
            </a:pPr>
            <a:r>
              <a:rPr lang="en-US" altLang="en-US" sz="1600">
                <a:latin typeface="Arial" charset="0"/>
              </a:rPr>
              <a:t>00000101011101</a:t>
            </a:r>
            <a:endParaRPr lang="en-US" altLang="en-US">
              <a:latin typeface="Arial" charset="0"/>
            </a:endParaRPr>
          </a:p>
        </p:txBody>
      </p:sp>
      <p:sp>
        <p:nvSpPr>
          <p:cNvPr id="6178" name="Rectangle 36"/>
          <p:cNvSpPr>
            <a:spLocks noChangeArrowheads="1"/>
          </p:cNvSpPr>
          <p:nvPr/>
        </p:nvSpPr>
        <p:spPr bwMode="auto">
          <a:xfrm>
            <a:off x="6324600" y="2667000"/>
            <a:ext cx="1676400" cy="1752600"/>
          </a:xfrm>
          <a:prstGeom prst="rect">
            <a:avLst/>
          </a:prstGeom>
          <a:solidFill>
            <a:srgbClr val="E3E05C"/>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spcBef>
                <a:spcPct val="0"/>
              </a:spcBef>
            </a:pPr>
            <a:r>
              <a:rPr lang="en-US" altLang="en-US" sz="1600">
                <a:latin typeface="Arial" charset="0"/>
              </a:rPr>
              <a:t>10101010001000</a:t>
            </a:r>
          </a:p>
          <a:p>
            <a:pPr>
              <a:spcBef>
                <a:spcPct val="0"/>
              </a:spcBef>
            </a:pPr>
            <a:r>
              <a:rPr lang="en-US" altLang="en-US" sz="1600">
                <a:latin typeface="Arial" charset="0"/>
              </a:rPr>
              <a:t>10001010101010</a:t>
            </a:r>
          </a:p>
          <a:p>
            <a:pPr>
              <a:spcBef>
                <a:spcPct val="0"/>
              </a:spcBef>
            </a:pPr>
            <a:r>
              <a:rPr lang="en-US" altLang="en-US" sz="1600">
                <a:latin typeface="Arial" charset="0"/>
              </a:rPr>
              <a:t>00101010101010</a:t>
            </a:r>
          </a:p>
          <a:p>
            <a:pPr>
              <a:spcBef>
                <a:spcPct val="0"/>
              </a:spcBef>
            </a:pPr>
            <a:r>
              <a:rPr lang="en-US" altLang="en-US" sz="1600">
                <a:latin typeface="Arial" charset="0"/>
              </a:rPr>
              <a:t>10101011010100</a:t>
            </a:r>
          </a:p>
          <a:p>
            <a:pPr>
              <a:spcBef>
                <a:spcPct val="0"/>
              </a:spcBef>
            </a:pPr>
            <a:r>
              <a:rPr lang="en-US" altLang="en-US" sz="1600">
                <a:latin typeface="Arial" charset="0"/>
              </a:rPr>
              <a:t>00000010010000</a:t>
            </a:r>
          </a:p>
          <a:p>
            <a:pPr>
              <a:spcBef>
                <a:spcPct val="0"/>
              </a:spcBef>
            </a:pPr>
            <a:r>
              <a:rPr lang="en-US" altLang="en-US" sz="1600">
                <a:latin typeface="Arial" charset="0"/>
              </a:rPr>
              <a:t>11110000000010</a:t>
            </a:r>
          </a:p>
          <a:p>
            <a:pPr>
              <a:spcBef>
                <a:spcPct val="0"/>
              </a:spcBef>
            </a:pPr>
            <a:r>
              <a:rPr lang="en-US" altLang="en-US" sz="1600">
                <a:latin typeface="Arial" charset="0"/>
              </a:rPr>
              <a:t>00000101011101</a:t>
            </a:r>
            <a:endParaRPr lang="en-US" altLang="en-US">
              <a:latin typeface="Arial" charset="0"/>
            </a:endParaRPr>
          </a:p>
        </p:txBody>
      </p:sp>
      <p:sp>
        <p:nvSpPr>
          <p:cNvPr id="6179" name="Rectangle 37"/>
          <p:cNvSpPr>
            <a:spLocks noChangeArrowheads="1"/>
          </p:cNvSpPr>
          <p:nvPr/>
        </p:nvSpPr>
        <p:spPr bwMode="auto">
          <a:xfrm>
            <a:off x="6096000" y="2895600"/>
            <a:ext cx="1676400" cy="1752600"/>
          </a:xfrm>
          <a:prstGeom prst="rect">
            <a:avLst/>
          </a:prstGeom>
          <a:solidFill>
            <a:srgbClr val="E3E05C"/>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spcBef>
                <a:spcPct val="0"/>
              </a:spcBef>
            </a:pPr>
            <a:r>
              <a:rPr lang="en-US" altLang="en-US" sz="1600">
                <a:latin typeface="Arial" charset="0"/>
              </a:rPr>
              <a:t>10101010001000</a:t>
            </a:r>
          </a:p>
          <a:p>
            <a:pPr>
              <a:spcBef>
                <a:spcPct val="0"/>
              </a:spcBef>
            </a:pPr>
            <a:r>
              <a:rPr lang="en-US" altLang="en-US" sz="1600">
                <a:latin typeface="Arial" charset="0"/>
              </a:rPr>
              <a:t>10001010101010</a:t>
            </a:r>
          </a:p>
          <a:p>
            <a:pPr>
              <a:spcBef>
                <a:spcPct val="0"/>
              </a:spcBef>
            </a:pPr>
            <a:r>
              <a:rPr lang="en-US" altLang="en-US" sz="1600">
                <a:latin typeface="Arial" charset="0"/>
              </a:rPr>
              <a:t>00101010101010</a:t>
            </a:r>
          </a:p>
          <a:p>
            <a:pPr>
              <a:spcBef>
                <a:spcPct val="0"/>
              </a:spcBef>
            </a:pPr>
            <a:r>
              <a:rPr lang="en-US" altLang="en-US" sz="1600">
                <a:latin typeface="Arial" charset="0"/>
              </a:rPr>
              <a:t>10101011010100</a:t>
            </a:r>
          </a:p>
          <a:p>
            <a:pPr>
              <a:spcBef>
                <a:spcPct val="0"/>
              </a:spcBef>
            </a:pPr>
            <a:r>
              <a:rPr lang="en-US" altLang="en-US" sz="1600">
                <a:latin typeface="Arial" charset="0"/>
              </a:rPr>
              <a:t>00000010010000</a:t>
            </a:r>
          </a:p>
          <a:p>
            <a:pPr>
              <a:spcBef>
                <a:spcPct val="0"/>
              </a:spcBef>
            </a:pPr>
            <a:r>
              <a:rPr lang="en-US" altLang="en-US" sz="1600">
                <a:latin typeface="Arial" charset="0"/>
              </a:rPr>
              <a:t>11110000000010</a:t>
            </a:r>
          </a:p>
          <a:p>
            <a:pPr>
              <a:spcBef>
                <a:spcPct val="0"/>
              </a:spcBef>
            </a:pPr>
            <a:r>
              <a:rPr lang="en-US" altLang="en-US" sz="1600">
                <a:latin typeface="Arial" charset="0"/>
              </a:rPr>
              <a:t>00000101011101</a:t>
            </a:r>
            <a:endParaRPr lang="en-US" altLang="en-US">
              <a:latin typeface="Arial" charset="0"/>
            </a:endParaRPr>
          </a:p>
        </p:txBody>
      </p:sp>
      <p:sp>
        <p:nvSpPr>
          <p:cNvPr id="6180" name="Line 38"/>
          <p:cNvSpPr>
            <a:spLocks noChangeShapeType="1"/>
          </p:cNvSpPr>
          <p:nvPr/>
        </p:nvSpPr>
        <p:spPr bwMode="auto">
          <a:xfrm flipV="1">
            <a:off x="8229600" y="4038600"/>
            <a:ext cx="5334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81" name="Text Box 39"/>
          <p:cNvSpPr txBox="1">
            <a:spLocks noChangeArrowheads="1"/>
          </p:cNvSpPr>
          <p:nvPr/>
        </p:nvSpPr>
        <p:spPr bwMode="auto">
          <a:xfrm>
            <a:off x="7772400" y="4876800"/>
            <a:ext cx="862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Arial" charset="0"/>
              </a:rPr>
              <a:t>Time</a:t>
            </a:r>
          </a:p>
        </p:txBody>
      </p:sp>
      <p:pic>
        <p:nvPicPr>
          <p:cNvPr id="6182" name="Picture 4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77200" y="5791200"/>
            <a:ext cx="895350"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83" name="Rectangle 37"/>
          <p:cNvSpPr>
            <a:spLocks noChangeArrowheads="1"/>
          </p:cNvSpPr>
          <p:nvPr/>
        </p:nvSpPr>
        <p:spPr bwMode="auto">
          <a:xfrm>
            <a:off x="533400" y="4953000"/>
            <a:ext cx="1676400" cy="1752600"/>
          </a:xfrm>
          <a:prstGeom prst="rect">
            <a:avLst/>
          </a:prstGeom>
          <a:solidFill>
            <a:srgbClr val="E3E05C"/>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spcBef>
                <a:spcPct val="0"/>
              </a:spcBef>
            </a:pPr>
            <a:r>
              <a:rPr lang="en-US" altLang="en-US" sz="1600">
                <a:latin typeface="Arial" charset="0"/>
              </a:rPr>
              <a:t>10101010001000</a:t>
            </a:r>
          </a:p>
          <a:p>
            <a:pPr>
              <a:spcBef>
                <a:spcPct val="0"/>
              </a:spcBef>
            </a:pPr>
            <a:r>
              <a:rPr lang="en-US" altLang="en-US" sz="1600">
                <a:latin typeface="Arial" charset="0"/>
              </a:rPr>
              <a:t>10001010101010</a:t>
            </a:r>
          </a:p>
          <a:p>
            <a:pPr>
              <a:spcBef>
                <a:spcPct val="0"/>
              </a:spcBef>
            </a:pPr>
            <a:r>
              <a:rPr lang="en-US" altLang="en-US" sz="1600">
                <a:latin typeface="Arial" charset="0"/>
              </a:rPr>
              <a:t>00101010101010</a:t>
            </a:r>
          </a:p>
          <a:p>
            <a:pPr>
              <a:spcBef>
                <a:spcPct val="0"/>
              </a:spcBef>
            </a:pPr>
            <a:r>
              <a:rPr lang="en-US" altLang="en-US" sz="1600">
                <a:latin typeface="Arial" charset="0"/>
              </a:rPr>
              <a:t>10101011010100</a:t>
            </a:r>
          </a:p>
          <a:p>
            <a:pPr>
              <a:spcBef>
                <a:spcPct val="0"/>
              </a:spcBef>
            </a:pPr>
            <a:r>
              <a:rPr lang="en-US" altLang="en-US" sz="1600">
                <a:latin typeface="Arial" charset="0"/>
              </a:rPr>
              <a:t>00000010010000</a:t>
            </a:r>
          </a:p>
          <a:p>
            <a:pPr>
              <a:spcBef>
                <a:spcPct val="0"/>
              </a:spcBef>
            </a:pPr>
            <a:r>
              <a:rPr lang="en-US" altLang="en-US" sz="1600">
                <a:latin typeface="Arial" charset="0"/>
              </a:rPr>
              <a:t>11110000000010</a:t>
            </a:r>
          </a:p>
          <a:p>
            <a:pPr>
              <a:spcBef>
                <a:spcPct val="0"/>
              </a:spcBef>
            </a:pPr>
            <a:r>
              <a:rPr lang="en-US" altLang="en-US" sz="1600">
                <a:latin typeface="Arial" charset="0"/>
              </a:rPr>
              <a:t>00000101011101</a:t>
            </a:r>
            <a:endParaRPr lang="en-US" altLang="en-US">
              <a:latin typeface="Arial" charset="0"/>
            </a:endParaRPr>
          </a:p>
        </p:txBody>
      </p:sp>
      <p:sp>
        <p:nvSpPr>
          <p:cNvPr id="6184" name="TextBox 41"/>
          <p:cNvSpPr txBox="1">
            <a:spLocks noChangeArrowheads="1"/>
          </p:cNvSpPr>
          <p:nvPr/>
        </p:nvSpPr>
        <p:spPr bwMode="auto">
          <a:xfrm>
            <a:off x="2438400" y="6400800"/>
            <a:ext cx="3359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Arial" charset="0"/>
              </a:rPr>
              <a:t>Total snapshot of computer’s state!</a:t>
            </a:r>
          </a:p>
        </p:txBody>
      </p:sp>
      <p:cxnSp>
        <p:nvCxnSpPr>
          <p:cNvPr id="6185" name="Straight Arrow Connector 43"/>
          <p:cNvCxnSpPr>
            <a:cxnSpLocks noChangeShapeType="1"/>
            <a:stCxn id="6184" idx="1"/>
          </p:cNvCxnSpPr>
          <p:nvPr/>
        </p:nvCxnSpPr>
        <p:spPr bwMode="auto">
          <a:xfrm rot="10800000">
            <a:off x="2286000" y="6400800"/>
            <a:ext cx="152400" cy="169863"/>
          </a:xfrm>
          <a:prstGeom prst="straightConnector1">
            <a:avLst/>
          </a:prstGeom>
          <a:noFill/>
          <a:ln w="28575">
            <a:solidFill>
              <a:srgbClr val="FF0000"/>
            </a:solidFill>
            <a:round/>
            <a:headEnd/>
            <a:tailEnd type="arrow" w="med" len="med"/>
          </a:ln>
          <a:extLst>
            <a:ext uri="{909E8E84-426E-40DD-AFC4-6F175D3DCCD1}">
              <a14:hiddenFill xmlns:a14="http://schemas.microsoft.com/office/drawing/2010/main">
                <a:noFill/>
              </a14:hiddenFill>
            </a:ext>
          </a:extLst>
        </p:spPr>
      </p:cxnSp>
      <p:sp>
        <p:nvSpPr>
          <p:cNvPr id="6186" name="Text Box 47"/>
          <p:cNvSpPr txBox="1">
            <a:spLocks noChangeArrowheads="1"/>
          </p:cNvSpPr>
          <p:nvPr/>
        </p:nvSpPr>
        <p:spPr bwMode="auto">
          <a:xfrm>
            <a:off x="5715000" y="1676400"/>
            <a:ext cx="2644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ja-JP" altLang="en-US" sz="2400">
                <a:latin typeface="Arial" charset="0"/>
              </a:rPr>
              <a:t>“</a:t>
            </a:r>
            <a:r>
              <a:rPr lang="en-US" altLang="ja-JP" sz="2400">
                <a:latin typeface="Arial" charset="0"/>
              </a:rPr>
              <a:t>States</a:t>
            </a:r>
            <a:r>
              <a:rPr lang="ja-JP" altLang="en-US" sz="2400">
                <a:latin typeface="Arial" charset="0"/>
              </a:rPr>
              <a:t>”</a:t>
            </a:r>
            <a:endParaRPr lang="en-US" altLang="en-US" sz="2400">
              <a:latin typeface="Courier New" pitchFamily="49" charset="0"/>
            </a:endParaRPr>
          </a:p>
        </p:txBody>
      </p:sp>
      <p:sp>
        <p:nvSpPr>
          <p:cNvPr id="6187" name="Line 48"/>
          <p:cNvSpPr>
            <a:spLocks noChangeShapeType="1"/>
          </p:cNvSpPr>
          <p:nvPr/>
        </p:nvSpPr>
        <p:spPr bwMode="auto">
          <a:xfrm>
            <a:off x="6019800" y="2057400"/>
            <a:ext cx="762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88" name="Line 49"/>
          <p:cNvSpPr>
            <a:spLocks noChangeShapeType="1"/>
          </p:cNvSpPr>
          <p:nvPr/>
        </p:nvSpPr>
        <p:spPr bwMode="auto">
          <a:xfrm>
            <a:off x="6172200" y="2057400"/>
            <a:ext cx="2286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89" name="Line 50"/>
          <p:cNvSpPr>
            <a:spLocks noChangeShapeType="1"/>
          </p:cNvSpPr>
          <p:nvPr/>
        </p:nvSpPr>
        <p:spPr bwMode="auto">
          <a:xfrm>
            <a:off x="6324600" y="2057400"/>
            <a:ext cx="3048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90" name="Line 51"/>
          <p:cNvSpPr>
            <a:spLocks noChangeShapeType="1"/>
          </p:cNvSpPr>
          <p:nvPr/>
        </p:nvSpPr>
        <p:spPr bwMode="auto">
          <a:xfrm>
            <a:off x="6858000" y="1905000"/>
            <a:ext cx="3810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5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71" name="Group 2"/>
          <p:cNvGrpSpPr>
            <a:grpSpLocks/>
          </p:cNvGrpSpPr>
          <p:nvPr/>
        </p:nvGrpSpPr>
        <p:grpSpPr bwMode="auto">
          <a:xfrm>
            <a:off x="436563" y="1108075"/>
            <a:ext cx="8218487" cy="180975"/>
            <a:chOff x="295" y="1311"/>
            <a:chExt cx="5177" cy="114"/>
          </a:xfrm>
        </p:grpSpPr>
        <p:sp>
          <p:nvSpPr>
            <p:cNvPr id="7209"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7210"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7172" name="Text Box 5"/>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7173" name="Text Box 6"/>
          <p:cNvSpPr txBox="1">
            <a:spLocks noChangeArrowheads="1"/>
          </p:cNvSpPr>
          <p:nvPr/>
        </p:nvSpPr>
        <p:spPr bwMode="auto">
          <a:xfrm>
            <a:off x="522288" y="1290191"/>
            <a:ext cx="732631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dirty="0">
                <a:latin typeface="Times" pitchFamily="18" charset="0"/>
              </a:rPr>
              <a:t>FSM or </a:t>
            </a:r>
            <a:r>
              <a:rPr lang="en-US" altLang="en-US" sz="3200" i="1" dirty="0">
                <a:latin typeface="Times" pitchFamily="18" charset="0"/>
              </a:rPr>
              <a:t>Finite State Machine </a:t>
            </a:r>
            <a:r>
              <a:rPr lang="en-US" altLang="en-US" sz="3200" dirty="0">
                <a:latin typeface="Times" pitchFamily="18" charset="0"/>
              </a:rPr>
              <a:t>(also called a </a:t>
            </a:r>
            <a:r>
              <a:rPr lang="en-US" altLang="en-US" sz="3200" i="1" dirty="0">
                <a:latin typeface="Times" pitchFamily="18" charset="0"/>
              </a:rPr>
              <a:t>Deterministic Finite Automaton, </a:t>
            </a:r>
            <a:r>
              <a:rPr lang="en-US" altLang="en-US" sz="3200" dirty="0">
                <a:latin typeface="Times" pitchFamily="18" charset="0"/>
              </a:rPr>
              <a:t>DFA)</a:t>
            </a:r>
            <a:endParaRPr lang="en-US" altLang="en-US" sz="3200" i="1" dirty="0">
              <a:latin typeface="Times" pitchFamily="18" charset="0"/>
            </a:endParaRPr>
          </a:p>
        </p:txBody>
      </p:sp>
      <p:sp>
        <p:nvSpPr>
          <p:cNvPr id="7174" name="Text Box 30"/>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329759" name="Text Box 31"/>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grpSp>
        <p:nvGrpSpPr>
          <p:cNvPr id="7176" name="Group 55"/>
          <p:cNvGrpSpPr>
            <a:grpSpLocks/>
          </p:cNvGrpSpPr>
          <p:nvPr/>
        </p:nvGrpSpPr>
        <p:grpSpPr bwMode="auto">
          <a:xfrm>
            <a:off x="762000" y="2362200"/>
            <a:ext cx="7319963" cy="2635250"/>
            <a:chOff x="744" y="1316"/>
            <a:chExt cx="4611" cy="1660"/>
          </a:xfrm>
        </p:grpSpPr>
        <p:grpSp>
          <p:nvGrpSpPr>
            <p:cNvPr id="7181" name="Group 51"/>
            <p:cNvGrpSpPr>
              <a:grpSpLocks/>
            </p:cNvGrpSpPr>
            <p:nvPr/>
          </p:nvGrpSpPr>
          <p:grpSpPr bwMode="auto">
            <a:xfrm>
              <a:off x="2075" y="1316"/>
              <a:ext cx="2092" cy="919"/>
              <a:chOff x="2075" y="1316"/>
              <a:chExt cx="2092" cy="919"/>
            </a:xfrm>
          </p:grpSpPr>
          <p:sp>
            <p:nvSpPr>
              <p:cNvPr id="7195" name="Oval 7"/>
              <p:cNvSpPr>
                <a:spLocks noChangeArrowheads="1"/>
              </p:cNvSpPr>
              <p:nvPr/>
            </p:nvSpPr>
            <p:spPr bwMode="auto">
              <a:xfrm>
                <a:off x="2197" y="1654"/>
                <a:ext cx="422" cy="42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7196" name="Text Box 8"/>
              <p:cNvSpPr txBox="1">
                <a:spLocks noChangeArrowheads="1"/>
              </p:cNvSpPr>
              <p:nvPr/>
            </p:nvSpPr>
            <p:spPr bwMode="auto">
              <a:xfrm>
                <a:off x="2270" y="1685"/>
                <a:ext cx="289"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b="1" dirty="0">
                    <a:latin typeface="Times" pitchFamily="18" charset="0"/>
                  </a:rPr>
                  <a:t>q</a:t>
                </a:r>
                <a:r>
                  <a:rPr lang="en-US" altLang="en-US" sz="2400" b="1" baseline="-25000" dirty="0">
                    <a:latin typeface="Times" pitchFamily="18" charset="0"/>
                  </a:rPr>
                  <a:t>0</a:t>
                </a:r>
              </a:p>
            </p:txBody>
          </p:sp>
          <p:sp>
            <p:nvSpPr>
              <p:cNvPr id="7197" name="Oval 9"/>
              <p:cNvSpPr>
                <a:spLocks noChangeArrowheads="1"/>
              </p:cNvSpPr>
              <p:nvPr/>
            </p:nvSpPr>
            <p:spPr bwMode="auto">
              <a:xfrm>
                <a:off x="3697" y="1676"/>
                <a:ext cx="422" cy="42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7198" name="Text Box 10"/>
              <p:cNvSpPr txBox="1">
                <a:spLocks noChangeArrowheads="1"/>
              </p:cNvSpPr>
              <p:nvPr/>
            </p:nvSpPr>
            <p:spPr bwMode="auto">
              <a:xfrm>
                <a:off x="3781" y="1688"/>
                <a:ext cx="27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1</a:t>
                </a:r>
              </a:p>
            </p:txBody>
          </p:sp>
          <p:sp>
            <p:nvSpPr>
              <p:cNvPr id="7199" name="Oval 11"/>
              <p:cNvSpPr>
                <a:spLocks noChangeArrowheads="1"/>
              </p:cNvSpPr>
              <p:nvPr/>
            </p:nvSpPr>
            <p:spPr bwMode="auto">
              <a:xfrm>
                <a:off x="3653" y="1638"/>
                <a:ext cx="514" cy="49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7200" name="Freeform 17"/>
              <p:cNvSpPr>
                <a:spLocks/>
              </p:cNvSpPr>
              <p:nvPr/>
            </p:nvSpPr>
            <p:spPr bwMode="auto">
              <a:xfrm>
                <a:off x="2626" y="1942"/>
                <a:ext cx="1014" cy="102"/>
              </a:xfrm>
              <a:custGeom>
                <a:avLst/>
                <a:gdLst>
                  <a:gd name="T0" fmla="*/ 0 w 1014"/>
                  <a:gd name="T1" fmla="*/ 0 h 102"/>
                  <a:gd name="T2" fmla="*/ 513 w 1014"/>
                  <a:gd name="T3" fmla="*/ 98 h 102"/>
                  <a:gd name="T4" fmla="*/ 1014 w 1014"/>
                  <a:gd name="T5" fmla="*/ 24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1" name="Freeform 18"/>
              <p:cNvSpPr>
                <a:spLocks/>
              </p:cNvSpPr>
              <p:nvPr/>
            </p:nvSpPr>
            <p:spPr bwMode="auto">
              <a:xfrm>
                <a:off x="2632" y="1704"/>
                <a:ext cx="1014" cy="116"/>
              </a:xfrm>
              <a:custGeom>
                <a:avLst/>
                <a:gdLst>
                  <a:gd name="T0" fmla="*/ 0 w 1014"/>
                  <a:gd name="T1" fmla="*/ 116 h 116"/>
                  <a:gd name="T2" fmla="*/ 513 w 1014"/>
                  <a:gd name="T3" fmla="*/ 0 h 116"/>
                  <a:gd name="T4" fmla="*/ 1014 w 1014"/>
                  <a:gd name="T5" fmla="*/ 116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2" name="Text Box 19"/>
              <p:cNvSpPr txBox="1">
                <a:spLocks noChangeArrowheads="1"/>
              </p:cNvSpPr>
              <p:nvPr/>
            </p:nvSpPr>
            <p:spPr bwMode="auto">
              <a:xfrm>
                <a:off x="3119" y="1524"/>
                <a:ext cx="17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7203" name="Text Box 20"/>
              <p:cNvSpPr txBox="1">
                <a:spLocks noChangeArrowheads="1"/>
              </p:cNvSpPr>
              <p:nvPr/>
            </p:nvSpPr>
            <p:spPr bwMode="auto">
              <a:xfrm>
                <a:off x="2393" y="1316"/>
                <a:ext cx="19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7204" name="Text Box 21"/>
              <p:cNvSpPr txBox="1">
                <a:spLocks noChangeArrowheads="1"/>
              </p:cNvSpPr>
              <p:nvPr/>
            </p:nvSpPr>
            <p:spPr bwMode="auto">
              <a:xfrm>
                <a:off x="3044" y="2023"/>
                <a:ext cx="17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7205" name="Text Box 22"/>
              <p:cNvSpPr txBox="1">
                <a:spLocks noChangeArrowheads="1"/>
              </p:cNvSpPr>
              <p:nvPr/>
            </p:nvSpPr>
            <p:spPr bwMode="auto">
              <a:xfrm>
                <a:off x="3942" y="1400"/>
                <a:ext cx="19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7206" name="Freeform 24"/>
              <p:cNvSpPr>
                <a:spLocks/>
              </p:cNvSpPr>
              <p:nvPr/>
            </p:nvSpPr>
            <p:spPr bwMode="auto">
              <a:xfrm>
                <a:off x="2293" y="1399"/>
                <a:ext cx="152" cy="262"/>
              </a:xfrm>
              <a:custGeom>
                <a:avLst/>
                <a:gdLst>
                  <a:gd name="T0" fmla="*/ 77 w 127"/>
                  <a:gd name="T1" fmla="*/ 262 h 238"/>
                  <a:gd name="T2" fmla="*/ 11 w 127"/>
                  <a:gd name="T3" fmla="*/ 182 h 238"/>
                  <a:gd name="T4" fmla="*/ 18 w 127"/>
                  <a:gd name="T5" fmla="*/ 67 h 238"/>
                  <a:gd name="T6" fmla="*/ 91 w 127"/>
                  <a:gd name="T7" fmla="*/ 0 h 238"/>
                  <a:gd name="T8" fmla="*/ 142 w 127"/>
                  <a:gd name="T9" fmla="*/ 67 h 238"/>
                  <a:gd name="T10" fmla="*/ 150 w 127"/>
                  <a:gd name="T11" fmla="*/ 148 h 238"/>
                  <a:gd name="T12" fmla="*/ 121 w 127"/>
                  <a:gd name="T13" fmla="*/ 242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7" name="Freeform 25"/>
              <p:cNvSpPr>
                <a:spLocks/>
              </p:cNvSpPr>
              <p:nvPr/>
            </p:nvSpPr>
            <p:spPr bwMode="auto">
              <a:xfrm>
                <a:off x="3818" y="1373"/>
                <a:ext cx="152" cy="262"/>
              </a:xfrm>
              <a:custGeom>
                <a:avLst/>
                <a:gdLst>
                  <a:gd name="T0" fmla="*/ 77 w 127"/>
                  <a:gd name="T1" fmla="*/ 262 h 238"/>
                  <a:gd name="T2" fmla="*/ 11 w 127"/>
                  <a:gd name="T3" fmla="*/ 182 h 238"/>
                  <a:gd name="T4" fmla="*/ 18 w 127"/>
                  <a:gd name="T5" fmla="*/ 67 h 238"/>
                  <a:gd name="T6" fmla="*/ 91 w 127"/>
                  <a:gd name="T7" fmla="*/ 0 h 238"/>
                  <a:gd name="T8" fmla="*/ 142 w 127"/>
                  <a:gd name="T9" fmla="*/ 67 h 238"/>
                  <a:gd name="T10" fmla="*/ 150 w 127"/>
                  <a:gd name="T11" fmla="*/ 148 h 238"/>
                  <a:gd name="T12" fmla="*/ 121 w 127"/>
                  <a:gd name="T13" fmla="*/ 242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8" name="Freeform 26"/>
              <p:cNvSpPr>
                <a:spLocks/>
              </p:cNvSpPr>
              <p:nvPr/>
            </p:nvSpPr>
            <p:spPr bwMode="auto">
              <a:xfrm>
                <a:off x="2075" y="1753"/>
                <a:ext cx="110" cy="214"/>
              </a:xfrm>
              <a:custGeom>
                <a:avLst/>
                <a:gdLst>
                  <a:gd name="T0" fmla="*/ 0 w 110"/>
                  <a:gd name="T1" fmla="*/ 0 h 214"/>
                  <a:gd name="T2" fmla="*/ 0 w 110"/>
                  <a:gd name="T3" fmla="*/ 214 h 214"/>
                  <a:gd name="T4" fmla="*/ 110 w 110"/>
                  <a:gd name="T5" fmla="*/ 104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182" name="Group 52"/>
            <p:cNvGrpSpPr>
              <a:grpSpLocks/>
            </p:cNvGrpSpPr>
            <p:nvPr/>
          </p:nvGrpSpPr>
          <p:grpSpPr bwMode="auto">
            <a:xfrm>
              <a:off x="744" y="2004"/>
              <a:ext cx="1283" cy="781"/>
              <a:chOff x="744" y="2004"/>
              <a:chExt cx="1283" cy="781"/>
            </a:xfrm>
          </p:grpSpPr>
          <p:sp>
            <p:nvSpPr>
              <p:cNvPr id="7192" name="Text Box 12"/>
              <p:cNvSpPr txBox="1">
                <a:spLocks noChangeArrowheads="1"/>
              </p:cNvSpPr>
              <p:nvPr/>
            </p:nvSpPr>
            <p:spPr bwMode="auto">
              <a:xfrm>
                <a:off x="876" y="2249"/>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7193" name="Line 14"/>
              <p:cNvSpPr>
                <a:spLocks noChangeShapeType="1"/>
              </p:cNvSpPr>
              <p:nvPr/>
            </p:nvSpPr>
            <p:spPr bwMode="auto">
              <a:xfrm flipV="1">
                <a:off x="1575" y="2004"/>
                <a:ext cx="452" cy="171"/>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4" name="Text Box 27"/>
              <p:cNvSpPr txBox="1">
                <a:spLocks noChangeArrowheads="1"/>
              </p:cNvSpPr>
              <p:nvPr/>
            </p:nvSpPr>
            <p:spPr bwMode="auto">
              <a:xfrm>
                <a:off x="744" y="2497"/>
                <a:ext cx="12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grpSp>
        <p:grpSp>
          <p:nvGrpSpPr>
            <p:cNvPr id="7183" name="Group 54"/>
            <p:cNvGrpSpPr>
              <a:grpSpLocks/>
            </p:cNvGrpSpPr>
            <p:nvPr/>
          </p:nvGrpSpPr>
          <p:grpSpPr bwMode="auto">
            <a:xfrm>
              <a:off x="3851" y="2180"/>
              <a:ext cx="1504" cy="673"/>
              <a:chOff x="3851" y="2180"/>
              <a:chExt cx="1504" cy="673"/>
            </a:xfrm>
          </p:grpSpPr>
          <p:sp>
            <p:nvSpPr>
              <p:cNvPr id="7189" name="Text Box 13"/>
              <p:cNvSpPr txBox="1">
                <a:spLocks noChangeArrowheads="1"/>
              </p:cNvSpPr>
              <p:nvPr/>
            </p:nvSpPr>
            <p:spPr bwMode="auto">
              <a:xfrm>
                <a:off x="3851" y="2351"/>
                <a:ext cx="15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7190" name="Line 15"/>
              <p:cNvSpPr>
                <a:spLocks noChangeShapeType="1"/>
              </p:cNvSpPr>
              <p:nvPr/>
            </p:nvSpPr>
            <p:spPr bwMode="auto">
              <a:xfrm flipH="1" flipV="1">
                <a:off x="3994" y="2180"/>
                <a:ext cx="224" cy="227"/>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1" name="Text Box 29"/>
              <p:cNvSpPr txBox="1">
                <a:spLocks noChangeArrowheads="1"/>
              </p:cNvSpPr>
              <p:nvPr/>
            </p:nvSpPr>
            <p:spPr bwMode="auto">
              <a:xfrm>
                <a:off x="3901" y="2565"/>
                <a:ext cx="13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grpSp>
        <p:grpSp>
          <p:nvGrpSpPr>
            <p:cNvPr id="7184" name="Group 53"/>
            <p:cNvGrpSpPr>
              <a:grpSpLocks/>
            </p:cNvGrpSpPr>
            <p:nvPr/>
          </p:nvGrpSpPr>
          <p:grpSpPr bwMode="auto">
            <a:xfrm>
              <a:off x="2208" y="2107"/>
              <a:ext cx="1247" cy="869"/>
              <a:chOff x="2208" y="2107"/>
              <a:chExt cx="1247" cy="869"/>
            </a:xfrm>
          </p:grpSpPr>
          <p:sp>
            <p:nvSpPr>
              <p:cNvPr id="7185" name="Text Box 16"/>
              <p:cNvSpPr txBox="1">
                <a:spLocks noChangeArrowheads="1"/>
              </p:cNvSpPr>
              <p:nvPr/>
            </p:nvSpPr>
            <p:spPr bwMode="auto">
              <a:xfrm>
                <a:off x="2349" y="2324"/>
                <a:ext cx="99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7186" name="Line 23"/>
              <p:cNvSpPr>
                <a:spLocks noChangeShapeType="1"/>
              </p:cNvSpPr>
              <p:nvPr/>
            </p:nvSpPr>
            <p:spPr bwMode="auto">
              <a:xfrm flipV="1">
                <a:off x="2791" y="2107"/>
                <a:ext cx="121" cy="238"/>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7" name="Text Box 28"/>
              <p:cNvSpPr txBox="1">
                <a:spLocks noChangeArrowheads="1"/>
              </p:cNvSpPr>
              <p:nvPr/>
            </p:nvSpPr>
            <p:spPr bwMode="auto">
              <a:xfrm>
                <a:off x="2208" y="2555"/>
                <a:ext cx="124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7188" name="Text Box 32"/>
              <p:cNvSpPr txBox="1">
                <a:spLocks noChangeArrowheads="1"/>
              </p:cNvSpPr>
              <p:nvPr/>
            </p:nvSpPr>
            <p:spPr bwMode="auto">
              <a:xfrm>
                <a:off x="2313" y="2764"/>
                <a:ext cx="104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grpSp>
      </p:grpSp>
      <p:sp>
        <p:nvSpPr>
          <p:cNvPr id="329761" name="Text Box 33"/>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latin typeface="Courier New" pitchFamily="49" charset="0"/>
              </a:rPr>
              <a:t>100101</a:t>
            </a:r>
          </a:p>
        </p:txBody>
      </p:sp>
      <p:sp>
        <p:nvSpPr>
          <p:cNvPr id="329762" name="Text Box 34"/>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7179" name="AutoShape 49"/>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7180" name="AutoShape 56"/>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975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976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97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59" grpId="0"/>
      <p:bldP spid="329761" grpId="0"/>
      <p:bldP spid="32976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195" name="Group 3"/>
          <p:cNvGrpSpPr>
            <a:grpSpLocks/>
          </p:cNvGrpSpPr>
          <p:nvPr/>
        </p:nvGrpSpPr>
        <p:grpSpPr bwMode="auto">
          <a:xfrm>
            <a:off x="436563" y="1108075"/>
            <a:ext cx="8218487" cy="180975"/>
            <a:chOff x="295" y="1311"/>
            <a:chExt cx="5177" cy="114"/>
          </a:xfrm>
        </p:grpSpPr>
        <p:sp>
          <p:nvSpPr>
            <p:cNvPr id="822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822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8196"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8197"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8198"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8199"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8200" name="Oval 12"/>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8201" name="Oval 14"/>
          <p:cNvSpPr>
            <a:spLocks noChangeArrowheads="1"/>
          </p:cNvSpPr>
          <p:nvPr/>
        </p:nvSpPr>
        <p:spPr bwMode="auto">
          <a:xfrm>
            <a:off x="5449888" y="2933700"/>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8202" name="Oval 16"/>
          <p:cNvSpPr>
            <a:spLocks noChangeArrowheads="1"/>
          </p:cNvSpPr>
          <p:nvPr/>
        </p:nvSpPr>
        <p:spPr bwMode="auto">
          <a:xfrm>
            <a:off x="5380038" y="2873375"/>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8203" name="Freeform 17"/>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38100" cap="flat" cmpd="sng">
            <a:solidFill>
              <a:srgbClr val="F3020A"/>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4" name="Freeform 18"/>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5" name="Text Box 19"/>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8206" name="Text Box 20"/>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8207" name="Text Box 21"/>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8208" name="Text Box 22"/>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8209" name="Freeform 23"/>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0" name="Freeform 24"/>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1" name="Freeform 25"/>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2" name="Text Box 27"/>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8213" name="Line 28"/>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4" name="Text Box 29"/>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8215" name="Text Box 31"/>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8216" name="Line 32"/>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7" name="Text Box 33"/>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8218" name="Text Box 35"/>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8219" name="Line 36"/>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20" name="Text Box 37"/>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8221" name="Text Box 38"/>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8222" name="Text Box 39"/>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solidFill>
                  <a:srgbClr val="F3020A"/>
                </a:solidFill>
                <a:latin typeface="Courier New" pitchFamily="49" charset="0"/>
              </a:rPr>
              <a:t>1</a:t>
            </a:r>
            <a:r>
              <a:rPr lang="en-US" altLang="en-US" sz="4200" b="1">
                <a:latin typeface="Courier New" pitchFamily="49" charset="0"/>
              </a:rPr>
              <a:t>00101</a:t>
            </a:r>
          </a:p>
        </p:txBody>
      </p:sp>
      <p:sp>
        <p:nvSpPr>
          <p:cNvPr id="8223" name="Text Box 40"/>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8224" name="AutoShape 41"/>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8225" name="AutoShape 42"/>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8226" name="Text Box 8"/>
          <p:cNvSpPr txBox="1">
            <a:spLocks noChangeArrowheads="1"/>
          </p:cNvSpPr>
          <p:nvPr/>
        </p:nvSpPr>
        <p:spPr bwMode="auto">
          <a:xfrm>
            <a:off x="3192463" y="2947988"/>
            <a:ext cx="4413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8227" name="Text Box 10"/>
          <p:cNvSpPr txBox="1">
            <a:spLocks noChangeArrowheads="1"/>
          </p:cNvSpPr>
          <p:nvPr/>
        </p:nvSpPr>
        <p:spPr bwMode="auto">
          <a:xfrm>
            <a:off x="5583238" y="2952750"/>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1</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ea typeface="ＭＳ Ｐゴシック" pitchFamily="-8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ea typeface="ＭＳ Ｐゴシック"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12641</TotalTime>
  <Words>1793</Words>
  <Application>Microsoft Office PowerPoint</Application>
  <PresentationFormat>On-screen Show (4:3)</PresentationFormat>
  <Paragraphs>459</Paragraphs>
  <Slides>33</Slides>
  <Notes>33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Slide Titles</vt:lpstr>
      </vt:variant>
      <vt:variant>
        <vt:i4>33</vt:i4>
      </vt:variant>
      <vt:variant>
        <vt:lpstr>Custom Shows</vt:lpstr>
      </vt:variant>
      <vt:variant>
        <vt:i4>2</vt:i4>
      </vt:variant>
    </vt:vector>
  </HeadingPairs>
  <TitlesOfParts>
    <vt:vector size="46" baseType="lpstr">
      <vt:lpstr>Arial</vt:lpstr>
      <vt:lpstr>Century</vt:lpstr>
      <vt:lpstr>Comic Sans MS</vt:lpstr>
      <vt:lpstr>Courier New</vt:lpstr>
      <vt:lpstr>Franklin Gothic Heavy</vt:lpstr>
      <vt:lpstr>Old English Text MT</vt:lpstr>
      <vt:lpstr>Sand</vt:lpstr>
      <vt:lpstr>Symbol</vt:lpstr>
      <vt:lpstr>Times</vt:lpstr>
      <vt:lpstr>Times New Roman</vt:lpstr>
      <vt:lpstr>Blank Presentation</vt:lpstr>
      <vt:lpstr>CS 5 Not-Quite-Daily News</vt:lpstr>
      <vt:lpstr>Real Headlines (Why AI Is Hard)</vt:lpstr>
      <vt:lpstr>PowerPoint Presentation</vt:lpstr>
      <vt:lpstr>PowerPoint Presentation</vt:lpstr>
      <vt:lpstr>PowerPoint Presentation</vt:lpstr>
      <vt:lpstr>PowerPoint Presentation</vt:lpstr>
      <vt:lpstr>Computer == State Machine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Alien’s Life Advice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For screen</vt:lpstr>
      <vt:lpstr>For printing</vt:lpstr>
    </vt:vector>
  </TitlesOfParts>
  <Company>Harvey Mudd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Uncomputability!</dc:title>
  <dc:creator>Geoff Kuenning</dc:creator>
  <cp:lastModifiedBy>Geoffrey Kuenning</cp:lastModifiedBy>
  <cp:revision>204</cp:revision>
  <cp:lastPrinted>2021-11-28T00:46:52Z</cp:lastPrinted>
  <dcterms:modified xsi:type="dcterms:W3CDTF">2021-11-30T18:53:35Z</dcterms:modified>
</cp:coreProperties>
</file>