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xlsx" ContentType="application/vnd.openxmlformats-officedocument.spreadsheetml.sheet"/>
  <Default Extension="rels" ContentType="application/vnd.openxmlformats-package.relationships+xml"/>
  <Default Extension="xlsm" ContentType="application/vnd.ms-excel.sheet.macroEnabled.12"/>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charts/chart3.xml" ContentType="application/vnd.openxmlformats-officedocument.drawingml.chart+xml"/>
  <Override PartName="/ppt/charts/chart4.xml" ContentType="application/vnd.openxmlformats-officedocument.drawingml.char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 id="2147483690" r:id="rId2"/>
  </p:sldMasterIdLst>
  <p:notesMasterIdLst>
    <p:notesMasterId r:id="rId34"/>
  </p:notesMasterIdLst>
  <p:handoutMasterIdLst>
    <p:handoutMasterId r:id="rId35"/>
  </p:handoutMasterIdLst>
  <p:sldIdLst>
    <p:sldId id="326" r:id="rId3"/>
    <p:sldId id="365" r:id="rId4"/>
    <p:sldId id="361" r:id="rId5"/>
    <p:sldId id="370" r:id="rId6"/>
    <p:sldId id="363" r:id="rId7"/>
    <p:sldId id="369" r:id="rId8"/>
    <p:sldId id="362" r:id="rId9"/>
    <p:sldId id="335" r:id="rId10"/>
    <p:sldId id="336" r:id="rId11"/>
    <p:sldId id="338" r:id="rId12"/>
    <p:sldId id="350" r:id="rId13"/>
    <p:sldId id="352" r:id="rId14"/>
    <p:sldId id="351" r:id="rId15"/>
    <p:sldId id="344" r:id="rId16"/>
    <p:sldId id="340" r:id="rId17"/>
    <p:sldId id="346" r:id="rId18"/>
    <p:sldId id="332" r:id="rId19"/>
    <p:sldId id="330" r:id="rId20"/>
    <p:sldId id="356" r:id="rId21"/>
    <p:sldId id="355" r:id="rId22"/>
    <p:sldId id="348" r:id="rId23"/>
    <p:sldId id="347" r:id="rId24"/>
    <p:sldId id="331" r:id="rId25"/>
    <p:sldId id="354" r:id="rId26"/>
    <p:sldId id="357" r:id="rId27"/>
    <p:sldId id="358" r:id="rId28"/>
    <p:sldId id="359" r:id="rId29"/>
    <p:sldId id="373" r:id="rId30"/>
    <p:sldId id="371" r:id="rId31"/>
    <p:sldId id="368" r:id="rId32"/>
    <p:sldId id="372" r:id="rId33"/>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A555"/>
    <a:srgbClr val="F1C063"/>
    <a:srgbClr val="F4CA6F"/>
    <a:srgbClr val="B07E1B"/>
    <a:srgbClr val="FFFFCC"/>
    <a:srgbClr val="FFFFFF"/>
    <a:srgbClr val="F9F8F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752" autoAdjust="0"/>
    <p:restoredTop sz="88397" autoAdjust="0"/>
  </p:normalViewPr>
  <p:slideViewPr>
    <p:cSldViewPr snapToGrid="0" snapToObjects="1">
      <p:cViewPr varScale="1">
        <p:scale>
          <a:sx n="123" d="100"/>
          <a:sy n="123" d="100"/>
        </p:scale>
        <p:origin x="200" y="3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notesMaster" Target="notesMasters/notesMaster1.xml"/><Relationship Id="rId35" Type="http://schemas.openxmlformats.org/officeDocument/2006/relationships/handoutMaster" Target="handoutMasters/handoutMaster1.xml"/><Relationship Id="rId36" Type="http://schemas.openxmlformats.org/officeDocument/2006/relationships/presProps" Target="presProp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Macro-Enabled_Worksheet2.xlsm"/></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Macro-Enabled_Worksheet4.xlsm"/></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0397409390879331"/>
          <c:y val="0.282614991602636"/>
          <c:w val="0.676559823373606"/>
          <c:h val="0.69258748277676"/>
        </c:manualLayout>
      </c:layout>
      <c:pieChart>
        <c:varyColors val="1"/>
        <c:ser>
          <c:idx val="0"/>
          <c:order val="0"/>
          <c:tx>
            <c:strRef>
              <c:f>Sheet1!$B$1</c:f>
              <c:strCache>
                <c:ptCount val="1"/>
                <c:pt idx="0">
                  <c:v>Sales</c:v>
                </c:pt>
              </c:strCache>
            </c:strRef>
          </c:tx>
          <c:dPt>
            <c:idx val="0"/>
            <c:bubble3D val="0"/>
            <c:spPr>
              <a:solidFill>
                <a:schemeClr val="accent4">
                  <a:lumMod val="60000"/>
                  <a:lumOff val="40000"/>
                </a:schemeClr>
              </a:solidFill>
              <a:effectLst/>
            </c:spPr>
            <c:extLst xmlns:c16r2="http://schemas.microsoft.com/office/drawing/2015/06/chart">
              <c:ext xmlns:c16="http://schemas.microsoft.com/office/drawing/2014/chart" uri="{C3380CC4-5D6E-409C-BE32-E72D297353CC}">
                <c16:uniqueId val="{00000001-7EC7-442A-8436-75D56F5D4305}"/>
              </c:ext>
            </c:extLst>
          </c:dPt>
          <c:dPt>
            <c:idx val="1"/>
            <c:bubble3D val="0"/>
            <c:spPr>
              <a:solidFill>
                <a:schemeClr val="accent1"/>
              </a:solidFill>
              <a:effectLst/>
            </c:spPr>
            <c:extLst xmlns:c16r2="http://schemas.microsoft.com/office/drawing/2015/06/chart">
              <c:ext xmlns:c16="http://schemas.microsoft.com/office/drawing/2014/chart" uri="{C3380CC4-5D6E-409C-BE32-E72D297353CC}">
                <c16:uniqueId val="{00000003-7EC7-442A-8436-75D56F5D4305}"/>
              </c:ext>
            </c:extLst>
          </c:dPt>
          <c:dPt>
            <c:idx val="2"/>
            <c:bubble3D val="0"/>
            <c:spPr>
              <a:solidFill>
                <a:schemeClr val="accent2">
                  <a:lumMod val="75000"/>
                </a:schemeClr>
              </a:solidFill>
              <a:effectLst/>
            </c:spPr>
            <c:extLst xmlns:c16r2="http://schemas.microsoft.com/office/drawing/2015/06/chart">
              <c:ext xmlns:c16="http://schemas.microsoft.com/office/drawing/2014/chart" uri="{C3380CC4-5D6E-409C-BE32-E72D297353CC}">
                <c16:uniqueId val="{00000005-7EC7-442A-8436-75D56F5D4305}"/>
              </c:ext>
            </c:extLst>
          </c:dPt>
          <c:dPt>
            <c:idx val="3"/>
            <c:bubble3D val="0"/>
            <c:spPr>
              <a:solidFill>
                <a:schemeClr val="accent5"/>
              </a:solidFill>
              <a:effectLst/>
            </c:spPr>
            <c:extLst xmlns:c16r2="http://schemas.microsoft.com/office/drawing/2015/06/chart">
              <c:ext xmlns:c16="http://schemas.microsoft.com/office/drawing/2014/chart" uri="{C3380CC4-5D6E-409C-BE32-E72D297353CC}">
                <c16:uniqueId val="{00000007-7EC7-442A-8436-75D56F5D4305}"/>
              </c:ext>
            </c:extLst>
          </c:dPt>
          <c:cat>
            <c:strRef>
              <c:f>Sheet1!$A$2:$A$5</c:f>
              <c:strCache>
                <c:ptCount val="4"/>
                <c:pt idx="0">
                  <c:v>Lorem ipsum dolor sit amet</c:v>
                </c:pt>
                <c:pt idx="1">
                  <c:v>Lorem ipsum dolor sit amet</c:v>
                </c:pt>
                <c:pt idx="2">
                  <c:v>Lorem ipsum dolor sit amet</c:v>
                </c:pt>
                <c:pt idx="3">
                  <c:v>Lorem ipsum dolor sit amet</c:v>
                </c:pt>
              </c:strCache>
            </c:strRef>
          </c:cat>
          <c:val>
            <c:numRef>
              <c:f>Sheet1!$B$2:$B$5</c:f>
              <c:numCache>
                <c:formatCode>General</c:formatCode>
                <c:ptCount val="4"/>
                <c:pt idx="0">
                  <c:v>8.200000000000001</c:v>
                </c:pt>
                <c:pt idx="1">
                  <c:v>3.2</c:v>
                </c:pt>
                <c:pt idx="2">
                  <c:v>1.4</c:v>
                </c:pt>
                <c:pt idx="3">
                  <c:v>1.2</c:v>
                </c:pt>
              </c:numCache>
            </c:numRef>
          </c:val>
          <c:extLst xmlns:c16r2="http://schemas.microsoft.com/office/drawing/2015/06/chart">
            <c:ext xmlns:c16="http://schemas.microsoft.com/office/drawing/2014/chart" uri="{C3380CC4-5D6E-409C-BE32-E72D297353CC}">
              <c16:uniqueId val="{00000008-7EC7-442A-8436-75D56F5D4305}"/>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400886561210815"/>
          <c:y val="0.000317016874790336"/>
          <c:w val="0.596222212074501"/>
          <c:h val="0.265508438648906"/>
        </c:manualLayout>
      </c:layout>
      <c:overlay val="0"/>
      <c:txPr>
        <a:bodyPr/>
        <a:lstStyle/>
        <a:p>
          <a:pPr>
            <a:defRPr sz="2200" b="1" i="0" spc="0" baseline="-10000">
              <a:latin typeface="Helvetica"/>
              <a:cs typeface="Helvetica"/>
            </a:defRPr>
          </a:pPr>
          <a:endParaRPr lang="en-US"/>
        </a:p>
      </c:txPr>
    </c:legend>
    <c:plotVisOnly val="1"/>
    <c:dispBlanksAs val="zero"/>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0325180129307849"/>
          <c:y val="0.131611744807391"/>
          <c:w val="0.934317750029247"/>
          <c:h val="0.608304975629376"/>
        </c:manualLayout>
      </c:layout>
      <c:barChart>
        <c:barDir val="col"/>
        <c:grouping val="clustered"/>
        <c:varyColors val="0"/>
        <c:ser>
          <c:idx val="0"/>
          <c:order val="0"/>
          <c:tx>
            <c:strRef>
              <c:f>Sheet1!$B$1</c:f>
              <c:strCache>
                <c:ptCount val="1"/>
                <c:pt idx="0">
                  <c:v>Series 1</c:v>
                </c:pt>
              </c:strCache>
            </c:strRef>
          </c:tx>
          <c:spPr>
            <a:solidFill>
              <a:schemeClr val="accent1"/>
            </a:solidFill>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xmlns:c16r2="http://schemas.microsoft.com/office/drawing/2015/06/chart">
            <c:ext xmlns:c16="http://schemas.microsoft.com/office/drawing/2014/chart" uri="{C3380CC4-5D6E-409C-BE32-E72D297353CC}">
              <c16:uniqueId val="{00000000-2AB3-4047-AE48-2DBDD4F018A6}"/>
            </c:ext>
          </c:extLst>
        </c:ser>
        <c:ser>
          <c:idx val="1"/>
          <c:order val="1"/>
          <c:tx>
            <c:strRef>
              <c:f>Sheet1!$C$1</c:f>
              <c:strCache>
                <c:ptCount val="1"/>
                <c:pt idx="0">
                  <c:v>Series 2</c:v>
                </c:pt>
              </c:strCache>
            </c:strRef>
          </c:tx>
          <c:spPr>
            <a:solidFill>
              <a:schemeClr val="accent4">
                <a:lumMod val="60000"/>
                <a:lumOff val="40000"/>
              </a:schemeClr>
            </a:solidFill>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c:v>
                </c:pt>
                <c:pt idx="2">
                  <c:v>1.8</c:v>
                </c:pt>
                <c:pt idx="3">
                  <c:v>2.8</c:v>
                </c:pt>
              </c:numCache>
            </c:numRef>
          </c:val>
          <c:extLst xmlns:c16r2="http://schemas.microsoft.com/office/drawing/2015/06/chart">
            <c:ext xmlns:c16="http://schemas.microsoft.com/office/drawing/2014/chart" uri="{C3380CC4-5D6E-409C-BE32-E72D297353CC}">
              <c16:uniqueId val="{00000001-2AB3-4047-AE48-2DBDD4F018A6}"/>
            </c:ext>
          </c:extLst>
        </c:ser>
        <c:ser>
          <c:idx val="2"/>
          <c:order val="2"/>
          <c:tx>
            <c:strRef>
              <c:f>Sheet1!$D$1</c:f>
              <c:strCache>
                <c:ptCount val="1"/>
                <c:pt idx="0">
                  <c:v>Series 3</c:v>
                </c:pt>
              </c:strCache>
            </c:strRef>
          </c:tx>
          <c:spPr>
            <a:solidFill>
              <a:schemeClr val="accent2">
                <a:lumMod val="75000"/>
              </a:schemeClr>
            </a:solidFill>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2.0</c:v>
                </c:pt>
                <c:pt idx="1">
                  <c:v>2.0</c:v>
                </c:pt>
                <c:pt idx="2">
                  <c:v>3.0</c:v>
                </c:pt>
                <c:pt idx="3">
                  <c:v>5.0</c:v>
                </c:pt>
              </c:numCache>
            </c:numRef>
          </c:val>
          <c:extLst xmlns:c16r2="http://schemas.microsoft.com/office/drawing/2015/06/chart">
            <c:ext xmlns:c16="http://schemas.microsoft.com/office/drawing/2014/chart" uri="{C3380CC4-5D6E-409C-BE32-E72D297353CC}">
              <c16:uniqueId val="{00000002-2AB3-4047-AE48-2DBDD4F018A6}"/>
            </c:ext>
          </c:extLst>
        </c:ser>
        <c:dLbls>
          <c:showLegendKey val="0"/>
          <c:showVal val="0"/>
          <c:showCatName val="0"/>
          <c:showSerName val="0"/>
          <c:showPercent val="0"/>
          <c:showBubbleSize val="0"/>
        </c:dLbls>
        <c:gapWidth val="150"/>
        <c:axId val="-1297140272"/>
        <c:axId val="-1297138496"/>
      </c:barChart>
      <c:catAx>
        <c:axId val="-1297140272"/>
        <c:scaling>
          <c:orientation val="minMax"/>
        </c:scaling>
        <c:delete val="0"/>
        <c:axPos val="b"/>
        <c:numFmt formatCode="General" sourceLinked="1"/>
        <c:majorTickMark val="out"/>
        <c:minorTickMark val="none"/>
        <c:tickLblPos val="nextTo"/>
        <c:spPr>
          <a:ln>
            <a:solidFill>
              <a:schemeClr val="tx1"/>
            </a:solidFill>
          </a:ln>
        </c:spPr>
        <c:txPr>
          <a:bodyPr/>
          <a:lstStyle/>
          <a:p>
            <a:pPr>
              <a:defRPr sz="1400" b="1" i="0">
                <a:latin typeface="Helvetica"/>
                <a:cs typeface="Helvetica"/>
              </a:defRPr>
            </a:pPr>
            <a:endParaRPr lang="en-US"/>
          </a:p>
        </c:txPr>
        <c:crossAx val="-1297138496"/>
        <c:crosses val="autoZero"/>
        <c:auto val="1"/>
        <c:lblAlgn val="ctr"/>
        <c:lblOffset val="100"/>
        <c:noMultiLvlLbl val="0"/>
      </c:catAx>
      <c:valAx>
        <c:axId val="-1297138496"/>
        <c:scaling>
          <c:orientation val="minMax"/>
        </c:scaling>
        <c:delete val="1"/>
        <c:axPos val="l"/>
        <c:numFmt formatCode="General" sourceLinked="1"/>
        <c:majorTickMark val="out"/>
        <c:minorTickMark val="none"/>
        <c:tickLblPos val="none"/>
        <c:crossAx val="-1297140272"/>
        <c:crosses val="autoZero"/>
        <c:crossBetween val="between"/>
      </c:valAx>
      <c:spPr>
        <a:noFill/>
        <a:ln w="25415">
          <a:noFill/>
        </a:ln>
      </c:spPr>
    </c:plotArea>
    <c:legend>
      <c:legendPos val="r"/>
      <c:layout>
        <c:manualLayout>
          <c:xMode val="edge"/>
          <c:yMode val="edge"/>
          <c:x val="0.0478024638057384"/>
          <c:y val="0.0277386433281718"/>
          <c:w val="0.899668438382994"/>
          <c:h val="0.0984611843529834"/>
        </c:manualLayout>
      </c:layout>
      <c:overlay val="0"/>
      <c:txPr>
        <a:bodyPr/>
        <a:lstStyle/>
        <a:p>
          <a:pPr>
            <a:defRPr sz="2400" b="1" i="0" baseline="-10000">
              <a:latin typeface="Helvetica"/>
              <a:cs typeface="Helvetica"/>
            </a:defRPr>
          </a:pPr>
          <a:endParaRPr lang="en-US"/>
        </a:p>
      </c:txPr>
    </c:legend>
    <c:plotVisOnly val="1"/>
    <c:dispBlanksAs val="gap"/>
    <c:showDLblsOverMax val="0"/>
  </c:chart>
  <c:txPr>
    <a:bodyPr/>
    <a:lstStyle/>
    <a:p>
      <a:pPr>
        <a:defRPr sz="1802"/>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0397409390879331"/>
          <c:y val="0.282614991602636"/>
          <c:w val="0.676559823373606"/>
          <c:h val="0.69258748277676"/>
        </c:manualLayout>
      </c:layout>
      <c:pieChart>
        <c:varyColors val="1"/>
        <c:ser>
          <c:idx val="0"/>
          <c:order val="0"/>
          <c:tx>
            <c:strRef>
              <c:f>Sheet1!$B$1</c:f>
              <c:strCache>
                <c:ptCount val="1"/>
                <c:pt idx="0">
                  <c:v>Sales</c:v>
                </c:pt>
              </c:strCache>
            </c:strRef>
          </c:tx>
          <c:dPt>
            <c:idx val="0"/>
            <c:bubble3D val="0"/>
            <c:spPr>
              <a:solidFill>
                <a:schemeClr val="accent4">
                  <a:lumMod val="60000"/>
                  <a:lumOff val="40000"/>
                </a:schemeClr>
              </a:solidFill>
              <a:effectLst/>
            </c:spPr>
            <c:extLst xmlns:c16r2="http://schemas.microsoft.com/office/drawing/2015/06/chart">
              <c:ext xmlns:c16="http://schemas.microsoft.com/office/drawing/2014/chart" uri="{C3380CC4-5D6E-409C-BE32-E72D297353CC}">
                <c16:uniqueId val="{00000001-C4D3-46EC-B12D-5E5F72BCA09D}"/>
              </c:ext>
            </c:extLst>
          </c:dPt>
          <c:dPt>
            <c:idx val="1"/>
            <c:bubble3D val="0"/>
            <c:spPr>
              <a:solidFill>
                <a:schemeClr val="accent1"/>
              </a:solidFill>
              <a:effectLst/>
            </c:spPr>
            <c:extLst xmlns:c16r2="http://schemas.microsoft.com/office/drawing/2015/06/chart">
              <c:ext xmlns:c16="http://schemas.microsoft.com/office/drawing/2014/chart" uri="{C3380CC4-5D6E-409C-BE32-E72D297353CC}">
                <c16:uniqueId val="{00000003-C4D3-46EC-B12D-5E5F72BCA09D}"/>
              </c:ext>
            </c:extLst>
          </c:dPt>
          <c:dPt>
            <c:idx val="2"/>
            <c:bubble3D val="0"/>
            <c:spPr>
              <a:solidFill>
                <a:schemeClr val="accent2">
                  <a:lumMod val="75000"/>
                </a:schemeClr>
              </a:solidFill>
              <a:effectLst/>
            </c:spPr>
            <c:extLst xmlns:c16r2="http://schemas.microsoft.com/office/drawing/2015/06/chart">
              <c:ext xmlns:c16="http://schemas.microsoft.com/office/drawing/2014/chart" uri="{C3380CC4-5D6E-409C-BE32-E72D297353CC}">
                <c16:uniqueId val="{00000005-C4D3-46EC-B12D-5E5F72BCA09D}"/>
              </c:ext>
            </c:extLst>
          </c:dPt>
          <c:dPt>
            <c:idx val="3"/>
            <c:bubble3D val="0"/>
            <c:spPr>
              <a:solidFill>
                <a:schemeClr val="accent5"/>
              </a:solidFill>
              <a:effectLst/>
            </c:spPr>
            <c:extLst xmlns:c16r2="http://schemas.microsoft.com/office/drawing/2015/06/chart">
              <c:ext xmlns:c16="http://schemas.microsoft.com/office/drawing/2014/chart" uri="{C3380CC4-5D6E-409C-BE32-E72D297353CC}">
                <c16:uniqueId val="{00000007-C4D3-46EC-B12D-5E5F72BCA09D}"/>
              </c:ext>
            </c:extLst>
          </c:dPt>
          <c:cat>
            <c:strRef>
              <c:f>Sheet1!$A$2:$A$5</c:f>
              <c:strCache>
                <c:ptCount val="4"/>
                <c:pt idx="0">
                  <c:v>Lorem ipsum dolor sit amet</c:v>
                </c:pt>
                <c:pt idx="1">
                  <c:v>Lorem ipsum dolor sit amet</c:v>
                </c:pt>
                <c:pt idx="2">
                  <c:v>Lorem ipsum dolor sit amet</c:v>
                </c:pt>
                <c:pt idx="3">
                  <c:v>Lorem ipsum dolor sit amet</c:v>
                </c:pt>
              </c:strCache>
            </c:strRef>
          </c:cat>
          <c:val>
            <c:numRef>
              <c:f>Sheet1!$B$2:$B$5</c:f>
              <c:numCache>
                <c:formatCode>General</c:formatCode>
                <c:ptCount val="4"/>
                <c:pt idx="0">
                  <c:v>8.200000000000001</c:v>
                </c:pt>
                <c:pt idx="1">
                  <c:v>3.2</c:v>
                </c:pt>
                <c:pt idx="2">
                  <c:v>1.4</c:v>
                </c:pt>
                <c:pt idx="3">
                  <c:v>1.2</c:v>
                </c:pt>
              </c:numCache>
            </c:numRef>
          </c:val>
          <c:extLst xmlns:c16r2="http://schemas.microsoft.com/office/drawing/2015/06/chart">
            <c:ext xmlns:c16="http://schemas.microsoft.com/office/drawing/2014/chart" uri="{C3380CC4-5D6E-409C-BE32-E72D297353CC}">
              <c16:uniqueId val="{00000008-C4D3-46EC-B12D-5E5F72BCA09D}"/>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400886561210815"/>
          <c:y val="0.000317016874790336"/>
          <c:w val="0.596222212074501"/>
          <c:h val="0.265508438648906"/>
        </c:manualLayout>
      </c:layout>
      <c:overlay val="0"/>
      <c:txPr>
        <a:bodyPr/>
        <a:lstStyle/>
        <a:p>
          <a:pPr>
            <a:defRPr sz="2200" b="1" i="0" spc="0" baseline="-10000">
              <a:latin typeface="Helvetica"/>
              <a:cs typeface="Helvetica"/>
            </a:defRPr>
          </a:pPr>
          <a:endParaRPr lang="en-US"/>
        </a:p>
      </c:txPr>
    </c:legend>
    <c:plotVisOnly val="1"/>
    <c:dispBlanksAs val="zero"/>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0325180129307849"/>
          <c:y val="0.131611744807391"/>
          <c:w val="0.934317750029247"/>
          <c:h val="0.608304975629376"/>
        </c:manualLayout>
      </c:layout>
      <c:barChart>
        <c:barDir val="col"/>
        <c:grouping val="clustered"/>
        <c:varyColors val="0"/>
        <c:ser>
          <c:idx val="0"/>
          <c:order val="0"/>
          <c:tx>
            <c:strRef>
              <c:f>Sheet1!$B$1</c:f>
              <c:strCache>
                <c:ptCount val="1"/>
                <c:pt idx="0">
                  <c:v>Series 1</c:v>
                </c:pt>
              </c:strCache>
            </c:strRef>
          </c:tx>
          <c:spPr>
            <a:solidFill>
              <a:schemeClr val="accent1"/>
            </a:solidFill>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xmlns:c16r2="http://schemas.microsoft.com/office/drawing/2015/06/chart">
            <c:ext xmlns:c16="http://schemas.microsoft.com/office/drawing/2014/chart" uri="{C3380CC4-5D6E-409C-BE32-E72D297353CC}">
              <c16:uniqueId val="{00000000-63D9-4CEF-9E2B-ABD58128E81B}"/>
            </c:ext>
          </c:extLst>
        </c:ser>
        <c:ser>
          <c:idx val="1"/>
          <c:order val="1"/>
          <c:tx>
            <c:strRef>
              <c:f>Sheet1!$C$1</c:f>
              <c:strCache>
                <c:ptCount val="1"/>
                <c:pt idx="0">
                  <c:v>Series 2</c:v>
                </c:pt>
              </c:strCache>
            </c:strRef>
          </c:tx>
          <c:spPr>
            <a:solidFill>
              <a:schemeClr val="accent4">
                <a:lumMod val="60000"/>
                <a:lumOff val="40000"/>
              </a:schemeClr>
            </a:solidFill>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c:v>
                </c:pt>
                <c:pt idx="2">
                  <c:v>1.8</c:v>
                </c:pt>
                <c:pt idx="3">
                  <c:v>2.8</c:v>
                </c:pt>
              </c:numCache>
            </c:numRef>
          </c:val>
          <c:extLst xmlns:c16r2="http://schemas.microsoft.com/office/drawing/2015/06/chart">
            <c:ext xmlns:c16="http://schemas.microsoft.com/office/drawing/2014/chart" uri="{C3380CC4-5D6E-409C-BE32-E72D297353CC}">
              <c16:uniqueId val="{00000001-63D9-4CEF-9E2B-ABD58128E81B}"/>
            </c:ext>
          </c:extLst>
        </c:ser>
        <c:ser>
          <c:idx val="2"/>
          <c:order val="2"/>
          <c:tx>
            <c:strRef>
              <c:f>Sheet1!$D$1</c:f>
              <c:strCache>
                <c:ptCount val="1"/>
                <c:pt idx="0">
                  <c:v>Series 3</c:v>
                </c:pt>
              </c:strCache>
            </c:strRef>
          </c:tx>
          <c:spPr>
            <a:solidFill>
              <a:schemeClr val="accent2">
                <a:lumMod val="75000"/>
              </a:schemeClr>
            </a:solidFill>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2.0</c:v>
                </c:pt>
                <c:pt idx="1">
                  <c:v>2.0</c:v>
                </c:pt>
                <c:pt idx="2">
                  <c:v>3.0</c:v>
                </c:pt>
                <c:pt idx="3">
                  <c:v>5.0</c:v>
                </c:pt>
              </c:numCache>
            </c:numRef>
          </c:val>
          <c:extLst xmlns:c16r2="http://schemas.microsoft.com/office/drawing/2015/06/chart">
            <c:ext xmlns:c16="http://schemas.microsoft.com/office/drawing/2014/chart" uri="{C3380CC4-5D6E-409C-BE32-E72D297353CC}">
              <c16:uniqueId val="{00000002-63D9-4CEF-9E2B-ABD58128E81B}"/>
            </c:ext>
          </c:extLst>
        </c:ser>
        <c:dLbls>
          <c:showLegendKey val="0"/>
          <c:showVal val="0"/>
          <c:showCatName val="0"/>
          <c:showSerName val="0"/>
          <c:showPercent val="0"/>
          <c:showBubbleSize val="0"/>
        </c:dLbls>
        <c:gapWidth val="150"/>
        <c:axId val="-1353057488"/>
        <c:axId val="-1353055712"/>
      </c:barChart>
      <c:catAx>
        <c:axId val="-1353057488"/>
        <c:scaling>
          <c:orientation val="minMax"/>
        </c:scaling>
        <c:delete val="0"/>
        <c:axPos val="b"/>
        <c:numFmt formatCode="General" sourceLinked="1"/>
        <c:majorTickMark val="out"/>
        <c:minorTickMark val="none"/>
        <c:tickLblPos val="nextTo"/>
        <c:spPr>
          <a:ln>
            <a:solidFill>
              <a:schemeClr val="tx1"/>
            </a:solidFill>
          </a:ln>
        </c:spPr>
        <c:txPr>
          <a:bodyPr/>
          <a:lstStyle/>
          <a:p>
            <a:pPr>
              <a:defRPr sz="1400" b="1" i="0">
                <a:latin typeface="Helvetica"/>
                <a:cs typeface="Helvetica"/>
              </a:defRPr>
            </a:pPr>
            <a:endParaRPr lang="en-US"/>
          </a:p>
        </c:txPr>
        <c:crossAx val="-1353055712"/>
        <c:crosses val="autoZero"/>
        <c:auto val="1"/>
        <c:lblAlgn val="ctr"/>
        <c:lblOffset val="100"/>
        <c:noMultiLvlLbl val="0"/>
      </c:catAx>
      <c:valAx>
        <c:axId val="-1353055712"/>
        <c:scaling>
          <c:orientation val="minMax"/>
        </c:scaling>
        <c:delete val="1"/>
        <c:axPos val="l"/>
        <c:numFmt formatCode="General" sourceLinked="1"/>
        <c:majorTickMark val="out"/>
        <c:minorTickMark val="none"/>
        <c:tickLblPos val="none"/>
        <c:crossAx val="-1353057488"/>
        <c:crosses val="autoZero"/>
        <c:crossBetween val="between"/>
      </c:valAx>
      <c:spPr>
        <a:noFill/>
        <a:ln w="25415">
          <a:noFill/>
        </a:ln>
      </c:spPr>
    </c:plotArea>
    <c:legend>
      <c:legendPos val="r"/>
      <c:layout>
        <c:manualLayout>
          <c:xMode val="edge"/>
          <c:yMode val="edge"/>
          <c:x val="0.0478024638057384"/>
          <c:y val="0.0277386433281718"/>
          <c:w val="0.899668438382994"/>
          <c:h val="0.0984611843529834"/>
        </c:manualLayout>
      </c:layout>
      <c:overlay val="0"/>
      <c:txPr>
        <a:bodyPr/>
        <a:lstStyle/>
        <a:p>
          <a:pPr>
            <a:defRPr sz="2400" b="1" i="0" baseline="-10000">
              <a:latin typeface="Helvetica"/>
              <a:cs typeface="Helvetica"/>
            </a:defRPr>
          </a:pPr>
          <a:endParaRPr lang="en-US"/>
        </a:p>
      </c:txPr>
    </c:legend>
    <c:plotVisOnly val="1"/>
    <c:dispBlanksAs val="gap"/>
    <c:showDLblsOverMax val="0"/>
  </c:chart>
  <c:txPr>
    <a:bodyPr/>
    <a:lstStyle/>
    <a:p>
      <a:pPr>
        <a:defRPr sz="1802"/>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F074A9-2B6E-4968-BDEE-9A676CEC5455}"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en-US"/>
        </a:p>
      </dgm:t>
    </dgm:pt>
    <dgm:pt modelId="{8485A240-6BEA-4D2E-8994-3A4C23C0CB8F}">
      <dgm:prSet phldrT="[Text]" custT="1"/>
      <dgm:spPr/>
      <dgm:t>
        <a:bodyPr anchor="ctr"/>
        <a:lstStyle/>
        <a:p>
          <a:r>
            <a:rPr lang="en-US" sz="1800" b="0" i="0" dirty="0" smtClean="0">
              <a:latin typeface="Open Sans" charset="0"/>
              <a:ea typeface="Open Sans" charset="0"/>
              <a:cs typeface="Open Sans" charset="0"/>
            </a:rPr>
            <a:t>Project Statement</a:t>
          </a:r>
          <a:endParaRPr lang="en-US" sz="1800" b="0" i="0" dirty="0">
            <a:latin typeface="Open Sans" charset="0"/>
            <a:ea typeface="Open Sans" charset="0"/>
            <a:cs typeface="Open Sans" charset="0"/>
          </a:endParaRPr>
        </a:p>
      </dgm:t>
    </dgm:pt>
    <dgm:pt modelId="{A344E5DE-809D-4875-BB40-36776650120A}" type="parTrans" cxnId="{38F418B5-04BD-41D3-A02C-A0865BA306C4}">
      <dgm:prSet/>
      <dgm:spPr/>
      <dgm:t>
        <a:bodyPr/>
        <a:lstStyle/>
        <a:p>
          <a:endParaRPr lang="en-US" sz="2400"/>
        </a:p>
      </dgm:t>
    </dgm:pt>
    <dgm:pt modelId="{4393CC79-1841-4710-B353-0315DBDE6735}" type="sibTrans" cxnId="{38F418B5-04BD-41D3-A02C-A0865BA306C4}">
      <dgm:prSet/>
      <dgm:spPr/>
      <dgm:t>
        <a:bodyPr/>
        <a:lstStyle/>
        <a:p>
          <a:endParaRPr lang="en-US" sz="2400"/>
        </a:p>
      </dgm:t>
    </dgm:pt>
    <dgm:pt modelId="{C3C3FCC2-4344-4FD0-84A9-37C022462E03}">
      <dgm:prSet phldrT="[Text]" custT="1"/>
      <dgm:spPr>
        <a:solidFill>
          <a:schemeClr val="bg2"/>
        </a:solidFill>
      </dgm:spPr>
      <dgm:t>
        <a:bodyPr anchor="ctr"/>
        <a:lstStyle/>
        <a:p>
          <a:r>
            <a:rPr lang="en-US" sz="1800" b="0" i="1" dirty="0" smtClean="0">
              <a:solidFill>
                <a:schemeClr val="tx1">
                  <a:lumMod val="65000"/>
                  <a:lumOff val="35000"/>
                </a:schemeClr>
              </a:solidFill>
              <a:latin typeface="Open Sans" charset="0"/>
              <a:ea typeface="Open Sans" charset="0"/>
              <a:cs typeface="Open Sans" charset="0"/>
            </a:rPr>
            <a:t>1-2 </a:t>
          </a:r>
          <a:r>
            <a:rPr lang="en-US" sz="1800" b="0" i="1" dirty="0" smtClean="0">
              <a:solidFill>
                <a:schemeClr val="tx1">
                  <a:lumMod val="65000"/>
                  <a:lumOff val="35000"/>
                </a:schemeClr>
              </a:solidFill>
              <a:latin typeface="Open Sans" charset="0"/>
              <a:ea typeface="Open Sans" charset="0"/>
              <a:cs typeface="Open Sans" charset="0"/>
            </a:rPr>
            <a:t>pages ~ sponsor, </a:t>
          </a:r>
          <a:r>
            <a:rPr lang="en-US" sz="1800" b="0" i="1" u="sng" dirty="0" smtClean="0">
              <a:solidFill>
                <a:schemeClr val="tx1">
                  <a:lumMod val="65000"/>
                  <a:lumOff val="35000"/>
                </a:schemeClr>
              </a:solidFill>
              <a:latin typeface="Open Sans" charset="0"/>
              <a:ea typeface="Open Sans" charset="0"/>
              <a:cs typeface="Open Sans" charset="0"/>
            </a:rPr>
            <a:t>vision</a:t>
          </a:r>
          <a:r>
            <a:rPr lang="en-US" sz="1800" b="0" i="1" dirty="0" smtClean="0">
              <a:solidFill>
                <a:schemeClr val="tx1">
                  <a:lumMod val="65000"/>
                  <a:lumOff val="35000"/>
                </a:schemeClr>
              </a:solidFill>
              <a:latin typeface="Open Sans" charset="0"/>
              <a:ea typeface="Open Sans" charset="0"/>
              <a:cs typeface="Open Sans" charset="0"/>
            </a:rPr>
            <a:t>, problem, deliverables</a:t>
          </a:r>
          <a:endParaRPr lang="en-US" sz="1800" b="0" i="1" dirty="0">
            <a:solidFill>
              <a:schemeClr val="tx1">
                <a:lumMod val="65000"/>
                <a:lumOff val="35000"/>
              </a:schemeClr>
            </a:solidFill>
            <a:latin typeface="Open Sans" charset="0"/>
            <a:ea typeface="Open Sans" charset="0"/>
            <a:cs typeface="Open Sans" charset="0"/>
          </a:endParaRPr>
        </a:p>
      </dgm:t>
    </dgm:pt>
    <dgm:pt modelId="{347779B6-0824-47D7-909B-E2BE3ABE1F9F}" type="parTrans" cxnId="{838BF611-8331-457E-B992-D00485DF49A9}">
      <dgm:prSet/>
      <dgm:spPr/>
      <dgm:t>
        <a:bodyPr/>
        <a:lstStyle/>
        <a:p>
          <a:endParaRPr lang="en-US" sz="2400"/>
        </a:p>
      </dgm:t>
    </dgm:pt>
    <dgm:pt modelId="{6293005A-34EE-4122-85F6-19BC8F3D4F05}" type="sibTrans" cxnId="{838BF611-8331-457E-B992-D00485DF49A9}">
      <dgm:prSet/>
      <dgm:spPr/>
      <dgm:t>
        <a:bodyPr/>
        <a:lstStyle/>
        <a:p>
          <a:endParaRPr lang="en-US" sz="2400"/>
        </a:p>
      </dgm:t>
    </dgm:pt>
    <dgm:pt modelId="{81D7C51B-56A3-4E46-AEB5-E5F8743E2084}">
      <dgm:prSet phldrT="[Text]" custT="1"/>
      <dgm:spPr/>
      <dgm:t>
        <a:bodyPr anchor="ctr"/>
        <a:lstStyle/>
        <a:p>
          <a:r>
            <a:rPr lang="en-US" sz="1700" dirty="0" smtClean="0">
              <a:latin typeface="Open Sans" charset="0"/>
              <a:ea typeface="Open Sans" charset="0"/>
              <a:cs typeface="Open Sans" charset="0"/>
            </a:rPr>
            <a:t>Business Agreement</a:t>
          </a:r>
          <a:endParaRPr lang="en-US" sz="1700" b="0" i="0" dirty="0">
            <a:latin typeface="Open Sans" charset="0"/>
            <a:ea typeface="Open Sans" charset="0"/>
            <a:cs typeface="Open Sans" charset="0"/>
          </a:endParaRPr>
        </a:p>
      </dgm:t>
    </dgm:pt>
    <dgm:pt modelId="{1B840C7C-1D56-411B-82BC-433002C3BC70}" type="parTrans" cxnId="{A03DB6F8-9801-4405-810E-2D6BDBD2DCDB}">
      <dgm:prSet/>
      <dgm:spPr/>
      <dgm:t>
        <a:bodyPr/>
        <a:lstStyle/>
        <a:p>
          <a:endParaRPr lang="en-US" sz="2400"/>
        </a:p>
      </dgm:t>
    </dgm:pt>
    <dgm:pt modelId="{2141A07F-61C9-44B5-9184-D2030884ADB8}" type="sibTrans" cxnId="{A03DB6F8-9801-4405-810E-2D6BDBD2DCDB}">
      <dgm:prSet/>
      <dgm:spPr/>
      <dgm:t>
        <a:bodyPr/>
        <a:lstStyle/>
        <a:p>
          <a:endParaRPr lang="en-US" sz="2400"/>
        </a:p>
      </dgm:t>
    </dgm:pt>
    <dgm:pt modelId="{873170C9-A133-462F-967C-CD697557791E}">
      <dgm:prSet phldrT="[Text]" custT="1"/>
      <dgm:spPr>
        <a:solidFill>
          <a:schemeClr val="bg2"/>
        </a:solidFill>
      </dgm:spPr>
      <dgm:t>
        <a:bodyPr anchor="ctr"/>
        <a:lstStyle/>
        <a:p>
          <a:r>
            <a:rPr lang="en-US" sz="1800" b="0" i="1" dirty="0" smtClean="0">
              <a:solidFill>
                <a:schemeClr val="tx1">
                  <a:lumMod val="65000"/>
                  <a:lumOff val="35000"/>
                </a:schemeClr>
              </a:solidFill>
              <a:latin typeface="Open Sans" charset="0"/>
              <a:ea typeface="Open Sans" charset="0"/>
              <a:cs typeface="Open Sans" charset="0"/>
            </a:rPr>
            <a:t>~3 </a:t>
          </a:r>
          <a:r>
            <a:rPr lang="en-US" sz="1800" b="0" i="1" dirty="0" smtClean="0">
              <a:solidFill>
                <a:schemeClr val="tx1">
                  <a:lumMod val="65000"/>
                  <a:lumOff val="35000"/>
                </a:schemeClr>
              </a:solidFill>
              <a:latin typeface="Open Sans" charset="0"/>
              <a:ea typeface="Open Sans" charset="0"/>
              <a:cs typeface="Open Sans" charset="0"/>
            </a:rPr>
            <a:t>pages, responsive, confidentiality as desired</a:t>
          </a:r>
          <a:endParaRPr lang="en-US" sz="1800" i="1" dirty="0">
            <a:solidFill>
              <a:schemeClr val="tx1">
                <a:lumMod val="65000"/>
                <a:lumOff val="35000"/>
              </a:schemeClr>
            </a:solidFill>
          </a:endParaRPr>
        </a:p>
      </dgm:t>
    </dgm:pt>
    <dgm:pt modelId="{C8E2DB3D-E836-4530-93B3-D008B192EB22}" type="parTrans" cxnId="{8EE3F4CE-1F7D-46D1-9BB0-2AF7488DFAC7}">
      <dgm:prSet/>
      <dgm:spPr/>
      <dgm:t>
        <a:bodyPr/>
        <a:lstStyle/>
        <a:p>
          <a:endParaRPr lang="en-US" sz="2400"/>
        </a:p>
      </dgm:t>
    </dgm:pt>
    <dgm:pt modelId="{E88F883E-F00E-4D85-BC43-6AEC8D85497F}" type="sibTrans" cxnId="{8EE3F4CE-1F7D-46D1-9BB0-2AF7488DFAC7}">
      <dgm:prSet/>
      <dgm:spPr/>
      <dgm:t>
        <a:bodyPr/>
        <a:lstStyle/>
        <a:p>
          <a:endParaRPr lang="en-US" sz="2400"/>
        </a:p>
      </dgm:t>
    </dgm:pt>
    <dgm:pt modelId="{E4EE9EE7-2952-4BD0-BEFE-71CB2B3480FA}">
      <dgm:prSet phldrT="[Text]" custT="1"/>
      <dgm:spPr/>
      <dgm:t>
        <a:bodyPr anchor="ctr"/>
        <a:lstStyle/>
        <a:p>
          <a:r>
            <a:rPr lang="en-US" sz="1700" dirty="0" smtClean="0">
              <a:latin typeface="Open Sans" charset="0"/>
              <a:ea typeface="Open Sans" charset="0"/>
              <a:cs typeface="Open Sans" charset="0"/>
            </a:rPr>
            <a:t>Feedback</a:t>
          </a:r>
          <a:endParaRPr lang="en-US" sz="1700" dirty="0">
            <a:latin typeface="Open Sans" charset="0"/>
            <a:ea typeface="Open Sans" charset="0"/>
            <a:cs typeface="Open Sans" charset="0"/>
          </a:endParaRPr>
        </a:p>
      </dgm:t>
    </dgm:pt>
    <dgm:pt modelId="{C07887C7-BB06-4173-A612-96178F6CFAAF}" type="parTrans" cxnId="{57AA442A-4CF0-4AB2-87B4-0667D6BB19A7}">
      <dgm:prSet/>
      <dgm:spPr/>
      <dgm:t>
        <a:bodyPr/>
        <a:lstStyle/>
        <a:p>
          <a:endParaRPr lang="en-US" sz="2400"/>
        </a:p>
      </dgm:t>
    </dgm:pt>
    <dgm:pt modelId="{7499D10B-FC56-462F-825F-77D51A5D2D30}" type="sibTrans" cxnId="{57AA442A-4CF0-4AB2-87B4-0667D6BB19A7}">
      <dgm:prSet/>
      <dgm:spPr/>
      <dgm:t>
        <a:bodyPr/>
        <a:lstStyle/>
        <a:p>
          <a:endParaRPr lang="en-US" sz="2400"/>
        </a:p>
      </dgm:t>
    </dgm:pt>
    <dgm:pt modelId="{A8EB5908-505C-44BE-AD73-B8E157AB4497}">
      <dgm:prSet phldrT="[Text]" custT="1"/>
      <dgm:spPr/>
      <dgm:t>
        <a:bodyPr anchor="ctr"/>
        <a:lstStyle/>
        <a:p>
          <a:r>
            <a:rPr lang="en-US" sz="1800" dirty="0" smtClean="0">
              <a:latin typeface="Open Sans" charset="0"/>
              <a:ea typeface="Open Sans" charset="0"/>
              <a:cs typeface="Open Sans" charset="0"/>
            </a:rPr>
            <a:t>Liaison(s)</a:t>
          </a:r>
          <a:endParaRPr lang="en-US" sz="1800" dirty="0">
            <a:latin typeface="Open Sans" charset="0"/>
            <a:ea typeface="Open Sans" charset="0"/>
            <a:cs typeface="Open Sans" charset="0"/>
          </a:endParaRPr>
        </a:p>
      </dgm:t>
    </dgm:pt>
    <dgm:pt modelId="{AAED736D-E096-49AE-A37F-E461E489E5E2}" type="parTrans" cxnId="{FFDE55CB-068F-499E-B412-65305639D6A5}">
      <dgm:prSet/>
      <dgm:spPr/>
      <dgm:t>
        <a:bodyPr/>
        <a:lstStyle/>
        <a:p>
          <a:endParaRPr lang="en-US" sz="2400"/>
        </a:p>
      </dgm:t>
    </dgm:pt>
    <dgm:pt modelId="{571BC824-0ECB-4081-8317-0D17405E13A7}" type="sibTrans" cxnId="{FFDE55CB-068F-499E-B412-65305639D6A5}">
      <dgm:prSet/>
      <dgm:spPr/>
      <dgm:t>
        <a:bodyPr/>
        <a:lstStyle/>
        <a:p>
          <a:endParaRPr lang="en-US" sz="2400"/>
        </a:p>
      </dgm:t>
    </dgm:pt>
    <dgm:pt modelId="{0DCD033D-DDCB-45D4-A388-6CBDBC5424E9}">
      <dgm:prSet phldrT="[Text]" custT="1"/>
      <dgm:spPr>
        <a:solidFill>
          <a:schemeClr val="bg2"/>
        </a:solidFill>
      </dgm:spPr>
      <dgm:t>
        <a:bodyPr anchor="ctr"/>
        <a:lstStyle/>
        <a:p>
          <a:r>
            <a:rPr lang="en-US" sz="1800" b="0" i="1" dirty="0" smtClean="0">
              <a:solidFill>
                <a:schemeClr val="tx1">
                  <a:lumMod val="65000"/>
                  <a:lumOff val="35000"/>
                </a:schemeClr>
              </a:solidFill>
              <a:latin typeface="Open Sans" charset="0"/>
              <a:ea typeface="Open Sans" charset="0"/>
              <a:cs typeface="Open Sans" charset="0"/>
            </a:rPr>
            <a:t>Approximately 1-2 hours per week ~ "Aligner"</a:t>
          </a:r>
          <a:endParaRPr lang="en-US" sz="1800" b="0" i="1" dirty="0">
            <a:solidFill>
              <a:schemeClr val="tx1">
                <a:lumMod val="65000"/>
                <a:lumOff val="35000"/>
              </a:schemeClr>
            </a:solidFill>
            <a:latin typeface="Open Sans" charset="0"/>
            <a:ea typeface="Open Sans" charset="0"/>
            <a:cs typeface="Open Sans" charset="0"/>
          </a:endParaRPr>
        </a:p>
      </dgm:t>
    </dgm:pt>
    <dgm:pt modelId="{7764CF3E-B128-41EA-8391-74EEA99FCCCB}" type="parTrans" cxnId="{A0A2E6EB-4BAE-4BA1-BE94-93CDD450C9F9}">
      <dgm:prSet/>
      <dgm:spPr/>
      <dgm:t>
        <a:bodyPr/>
        <a:lstStyle/>
        <a:p>
          <a:endParaRPr lang="en-US" sz="2400"/>
        </a:p>
      </dgm:t>
    </dgm:pt>
    <dgm:pt modelId="{B82D54B6-F75A-45DE-9C04-FB907FF4F70C}" type="sibTrans" cxnId="{A0A2E6EB-4BAE-4BA1-BE94-93CDD450C9F9}">
      <dgm:prSet/>
      <dgm:spPr/>
      <dgm:t>
        <a:bodyPr/>
        <a:lstStyle/>
        <a:p>
          <a:endParaRPr lang="en-US" sz="2400"/>
        </a:p>
      </dgm:t>
    </dgm:pt>
    <dgm:pt modelId="{7C2822C5-541D-43AE-A085-48090C92564F}">
      <dgm:prSet phldrT="[Text]" custT="1"/>
      <dgm:spPr/>
      <dgm:t>
        <a:bodyPr anchor="ctr"/>
        <a:lstStyle/>
        <a:p>
          <a:r>
            <a:rPr lang="en-US" sz="1800" dirty="0" smtClean="0">
              <a:latin typeface="Open Sans" charset="0"/>
              <a:ea typeface="Open Sans" charset="0"/>
              <a:cs typeface="Open Sans" charset="0"/>
            </a:rPr>
            <a:t>Fee </a:t>
          </a:r>
          <a:endParaRPr lang="en-US" sz="1800" dirty="0">
            <a:latin typeface="Open Sans" charset="0"/>
            <a:ea typeface="Open Sans" charset="0"/>
            <a:cs typeface="Open Sans" charset="0"/>
          </a:endParaRPr>
        </a:p>
      </dgm:t>
    </dgm:pt>
    <dgm:pt modelId="{4C0F5C3B-A6A1-4B29-A2E1-D7B9730EB37C}" type="parTrans" cxnId="{A2703503-4119-4A8C-B25C-9772874BD16D}">
      <dgm:prSet/>
      <dgm:spPr/>
      <dgm:t>
        <a:bodyPr/>
        <a:lstStyle/>
        <a:p>
          <a:endParaRPr lang="en-US" sz="2400"/>
        </a:p>
      </dgm:t>
    </dgm:pt>
    <dgm:pt modelId="{6A698CCD-F1DC-4D0D-B21E-496CC1B8AF99}" type="sibTrans" cxnId="{A2703503-4119-4A8C-B25C-9772874BD16D}">
      <dgm:prSet/>
      <dgm:spPr/>
      <dgm:t>
        <a:bodyPr/>
        <a:lstStyle/>
        <a:p>
          <a:endParaRPr lang="en-US" sz="2400"/>
        </a:p>
      </dgm:t>
    </dgm:pt>
    <dgm:pt modelId="{3933AE05-40A8-4980-B3D8-9DF79427C2FC}">
      <dgm:prSet phldrT="[Text]" custT="1"/>
      <dgm:spPr>
        <a:solidFill>
          <a:schemeClr val="bg2"/>
        </a:solidFill>
      </dgm:spPr>
      <dgm:t>
        <a:bodyPr anchor="ctr"/>
        <a:lstStyle/>
        <a:p>
          <a:r>
            <a:rPr lang="en-US" sz="1800" b="0" i="1" dirty="0" smtClean="0">
              <a:solidFill>
                <a:schemeClr val="tx1">
                  <a:lumMod val="65000"/>
                  <a:lumOff val="35000"/>
                </a:schemeClr>
              </a:solidFill>
              <a:latin typeface="Open Sans" charset="0"/>
              <a:ea typeface="Open Sans" charset="0"/>
              <a:cs typeface="Open Sans" charset="0"/>
            </a:rPr>
            <a:t>$52,000  (divided into three payments)</a:t>
          </a:r>
          <a:endParaRPr lang="en-US" sz="1800" b="0" i="1" dirty="0">
            <a:solidFill>
              <a:schemeClr val="tx1">
                <a:lumMod val="65000"/>
                <a:lumOff val="35000"/>
              </a:schemeClr>
            </a:solidFill>
            <a:latin typeface="Open Sans" charset="0"/>
            <a:ea typeface="Open Sans" charset="0"/>
            <a:cs typeface="Open Sans" charset="0"/>
          </a:endParaRPr>
        </a:p>
      </dgm:t>
    </dgm:pt>
    <dgm:pt modelId="{C754F3B3-7E10-4515-BA4C-A0ABDF6D6F36}" type="parTrans" cxnId="{4E828AE3-6AAC-4DD5-A707-C1C94E367EF9}">
      <dgm:prSet/>
      <dgm:spPr/>
      <dgm:t>
        <a:bodyPr/>
        <a:lstStyle/>
        <a:p>
          <a:endParaRPr lang="en-US" sz="2400"/>
        </a:p>
      </dgm:t>
    </dgm:pt>
    <dgm:pt modelId="{61525ECD-2717-4CAF-AD25-8024EC0C3DF0}" type="sibTrans" cxnId="{4E828AE3-6AAC-4DD5-A707-C1C94E367EF9}">
      <dgm:prSet/>
      <dgm:spPr/>
      <dgm:t>
        <a:bodyPr/>
        <a:lstStyle/>
        <a:p>
          <a:endParaRPr lang="en-US" sz="2400"/>
        </a:p>
      </dgm:t>
    </dgm:pt>
    <dgm:pt modelId="{DDDEF761-09BE-4B62-A56E-C99D582D1566}">
      <dgm:prSet phldrT="[Text]" custT="1"/>
      <dgm:spPr>
        <a:solidFill>
          <a:schemeClr val="bg2"/>
        </a:solidFill>
      </dgm:spPr>
      <dgm:t>
        <a:bodyPr anchor="ctr"/>
        <a:lstStyle/>
        <a:p>
          <a:r>
            <a:rPr lang="en-US" sz="1800" b="0" i="1" dirty="0" smtClean="0">
              <a:solidFill>
                <a:schemeClr val="tx1">
                  <a:lumMod val="65000"/>
                  <a:lumOff val="35000"/>
                </a:schemeClr>
              </a:solidFill>
              <a:latin typeface="Open Sans" charset="0"/>
              <a:ea typeface="Open Sans" charset="0"/>
              <a:cs typeface="Open Sans" charset="0"/>
            </a:rPr>
            <a:t>Throughout.  Externally, at the project’s end</a:t>
          </a:r>
          <a:endParaRPr lang="en-US" sz="1800" b="0" i="1" dirty="0">
            <a:solidFill>
              <a:schemeClr val="tx1">
                <a:lumMod val="65000"/>
                <a:lumOff val="35000"/>
              </a:schemeClr>
            </a:solidFill>
            <a:latin typeface="Open Sans" charset="0"/>
            <a:ea typeface="Open Sans" charset="0"/>
            <a:cs typeface="Open Sans" charset="0"/>
          </a:endParaRPr>
        </a:p>
      </dgm:t>
    </dgm:pt>
    <dgm:pt modelId="{A2C9FF9A-30AE-4FAA-B38A-1D73541BE756}" type="parTrans" cxnId="{B367914D-4FB7-4DE8-88AA-B89C64645F07}">
      <dgm:prSet/>
      <dgm:spPr/>
      <dgm:t>
        <a:bodyPr/>
        <a:lstStyle/>
        <a:p>
          <a:endParaRPr lang="en-US" sz="2400"/>
        </a:p>
      </dgm:t>
    </dgm:pt>
    <dgm:pt modelId="{FB23DD3A-82E9-46E9-AE1B-DE437C8A1BE7}" type="sibTrans" cxnId="{B367914D-4FB7-4DE8-88AA-B89C64645F07}">
      <dgm:prSet/>
      <dgm:spPr/>
      <dgm:t>
        <a:bodyPr/>
        <a:lstStyle/>
        <a:p>
          <a:endParaRPr lang="en-US" sz="2400"/>
        </a:p>
      </dgm:t>
    </dgm:pt>
    <dgm:pt modelId="{8143F041-EABF-4AE7-8332-91106074C9AC}" type="pres">
      <dgm:prSet presAssocID="{C9F074A9-2B6E-4968-BDEE-9A676CEC5455}" presName="vert0" presStyleCnt="0">
        <dgm:presLayoutVars>
          <dgm:dir/>
          <dgm:animOne val="branch"/>
          <dgm:animLvl val="lvl"/>
        </dgm:presLayoutVars>
      </dgm:prSet>
      <dgm:spPr/>
      <dgm:t>
        <a:bodyPr/>
        <a:lstStyle/>
        <a:p>
          <a:endParaRPr lang="en-US"/>
        </a:p>
      </dgm:t>
    </dgm:pt>
    <dgm:pt modelId="{9FA96173-933C-45E2-B670-F27ED1EFA94E}" type="pres">
      <dgm:prSet presAssocID="{8485A240-6BEA-4D2E-8994-3A4C23C0CB8F}" presName="thickLine" presStyleLbl="alignNode1" presStyleIdx="0" presStyleCnt="5"/>
      <dgm:spPr/>
    </dgm:pt>
    <dgm:pt modelId="{C7C5B1C6-D8D1-4081-BBF7-6054782BF642}" type="pres">
      <dgm:prSet presAssocID="{8485A240-6BEA-4D2E-8994-3A4C23C0CB8F}" presName="horz1" presStyleCnt="0"/>
      <dgm:spPr/>
    </dgm:pt>
    <dgm:pt modelId="{A95CF55D-2239-498A-931C-B534BE5EC847}" type="pres">
      <dgm:prSet presAssocID="{8485A240-6BEA-4D2E-8994-3A4C23C0CB8F}" presName="tx1" presStyleLbl="revTx" presStyleIdx="0" presStyleCnt="10"/>
      <dgm:spPr/>
      <dgm:t>
        <a:bodyPr/>
        <a:lstStyle/>
        <a:p>
          <a:endParaRPr lang="en-US"/>
        </a:p>
      </dgm:t>
    </dgm:pt>
    <dgm:pt modelId="{017A0857-60CC-49D2-855D-CEA6CE1F2852}" type="pres">
      <dgm:prSet presAssocID="{8485A240-6BEA-4D2E-8994-3A4C23C0CB8F}" presName="vert1" presStyleCnt="0"/>
      <dgm:spPr/>
    </dgm:pt>
    <dgm:pt modelId="{440590E3-5F81-479F-B1B5-78E7909D2F7D}" type="pres">
      <dgm:prSet presAssocID="{C3C3FCC2-4344-4FD0-84A9-37C022462E03}" presName="vertSpace2a" presStyleCnt="0"/>
      <dgm:spPr/>
    </dgm:pt>
    <dgm:pt modelId="{7E10BD6C-0064-4CBD-8973-DDDBDABB1ED4}" type="pres">
      <dgm:prSet presAssocID="{C3C3FCC2-4344-4FD0-84A9-37C022462E03}" presName="horz2" presStyleCnt="0"/>
      <dgm:spPr/>
    </dgm:pt>
    <dgm:pt modelId="{AC689CD2-6015-439F-AE72-5C94B78B8C93}" type="pres">
      <dgm:prSet presAssocID="{C3C3FCC2-4344-4FD0-84A9-37C022462E03}" presName="horzSpace2" presStyleCnt="0"/>
      <dgm:spPr/>
    </dgm:pt>
    <dgm:pt modelId="{2657C234-707A-4552-A717-F6593BB690E3}" type="pres">
      <dgm:prSet presAssocID="{C3C3FCC2-4344-4FD0-84A9-37C022462E03}" presName="tx2" presStyleLbl="revTx" presStyleIdx="1" presStyleCnt="10"/>
      <dgm:spPr/>
      <dgm:t>
        <a:bodyPr/>
        <a:lstStyle/>
        <a:p>
          <a:endParaRPr lang="en-US"/>
        </a:p>
      </dgm:t>
    </dgm:pt>
    <dgm:pt modelId="{41D94C4D-DEEC-475E-BACA-46C241311DC7}" type="pres">
      <dgm:prSet presAssocID="{C3C3FCC2-4344-4FD0-84A9-37C022462E03}" presName="vert2" presStyleCnt="0"/>
      <dgm:spPr/>
    </dgm:pt>
    <dgm:pt modelId="{3EE98F79-85D6-4DB3-B2D4-50EE42AF7A85}" type="pres">
      <dgm:prSet presAssocID="{C3C3FCC2-4344-4FD0-84A9-37C022462E03}" presName="thinLine2b" presStyleLbl="callout" presStyleIdx="0" presStyleCnt="5"/>
      <dgm:spPr/>
    </dgm:pt>
    <dgm:pt modelId="{6AE04434-E897-4E8C-9E67-3D18038D4D36}" type="pres">
      <dgm:prSet presAssocID="{C3C3FCC2-4344-4FD0-84A9-37C022462E03}" presName="vertSpace2b" presStyleCnt="0"/>
      <dgm:spPr/>
    </dgm:pt>
    <dgm:pt modelId="{7546B202-0C7F-4F1C-A4C9-842D78C2B55B}" type="pres">
      <dgm:prSet presAssocID="{81D7C51B-56A3-4E46-AEB5-E5F8743E2084}" presName="thickLine" presStyleLbl="alignNode1" presStyleIdx="1" presStyleCnt="5"/>
      <dgm:spPr/>
    </dgm:pt>
    <dgm:pt modelId="{DA1333F9-3145-4A72-922A-ECEA927426DC}" type="pres">
      <dgm:prSet presAssocID="{81D7C51B-56A3-4E46-AEB5-E5F8743E2084}" presName="horz1" presStyleCnt="0"/>
      <dgm:spPr/>
    </dgm:pt>
    <dgm:pt modelId="{C5922E05-C5CF-41EE-ABED-CA13E09AAFC1}" type="pres">
      <dgm:prSet presAssocID="{81D7C51B-56A3-4E46-AEB5-E5F8743E2084}" presName="tx1" presStyleLbl="revTx" presStyleIdx="2" presStyleCnt="10"/>
      <dgm:spPr/>
      <dgm:t>
        <a:bodyPr/>
        <a:lstStyle/>
        <a:p>
          <a:endParaRPr lang="en-US"/>
        </a:p>
      </dgm:t>
    </dgm:pt>
    <dgm:pt modelId="{1A1B3A30-D6B1-4546-8DEA-E1B806AA86BE}" type="pres">
      <dgm:prSet presAssocID="{81D7C51B-56A3-4E46-AEB5-E5F8743E2084}" presName="vert1" presStyleCnt="0"/>
      <dgm:spPr/>
    </dgm:pt>
    <dgm:pt modelId="{DE235A56-0BC7-4137-B7D1-B71C7241A419}" type="pres">
      <dgm:prSet presAssocID="{873170C9-A133-462F-967C-CD697557791E}" presName="vertSpace2a" presStyleCnt="0"/>
      <dgm:spPr/>
    </dgm:pt>
    <dgm:pt modelId="{FFE99F38-42C2-4467-AB40-445F32AC14EA}" type="pres">
      <dgm:prSet presAssocID="{873170C9-A133-462F-967C-CD697557791E}" presName="horz2" presStyleCnt="0"/>
      <dgm:spPr/>
    </dgm:pt>
    <dgm:pt modelId="{D295AD5C-7983-4CA7-805A-F800656166FF}" type="pres">
      <dgm:prSet presAssocID="{873170C9-A133-462F-967C-CD697557791E}" presName="horzSpace2" presStyleCnt="0"/>
      <dgm:spPr/>
    </dgm:pt>
    <dgm:pt modelId="{700B1ABC-0AA2-4C27-9620-41700399FEEF}" type="pres">
      <dgm:prSet presAssocID="{873170C9-A133-462F-967C-CD697557791E}" presName="tx2" presStyleLbl="revTx" presStyleIdx="3" presStyleCnt="10"/>
      <dgm:spPr/>
      <dgm:t>
        <a:bodyPr/>
        <a:lstStyle/>
        <a:p>
          <a:endParaRPr lang="en-US"/>
        </a:p>
      </dgm:t>
    </dgm:pt>
    <dgm:pt modelId="{615F95DF-8FCD-4E27-AF52-8D37719AFB06}" type="pres">
      <dgm:prSet presAssocID="{873170C9-A133-462F-967C-CD697557791E}" presName="vert2" presStyleCnt="0"/>
      <dgm:spPr/>
    </dgm:pt>
    <dgm:pt modelId="{8E7AD3A8-778D-4386-8513-D6015AA467ED}" type="pres">
      <dgm:prSet presAssocID="{873170C9-A133-462F-967C-CD697557791E}" presName="thinLine2b" presStyleLbl="callout" presStyleIdx="1" presStyleCnt="5"/>
      <dgm:spPr/>
    </dgm:pt>
    <dgm:pt modelId="{02774E2E-536E-4A5A-AE93-99B9823F269F}" type="pres">
      <dgm:prSet presAssocID="{873170C9-A133-462F-967C-CD697557791E}" presName="vertSpace2b" presStyleCnt="0"/>
      <dgm:spPr/>
    </dgm:pt>
    <dgm:pt modelId="{941F3075-3A56-46C0-9715-32BC29844384}" type="pres">
      <dgm:prSet presAssocID="{7C2822C5-541D-43AE-A085-48090C92564F}" presName="thickLine" presStyleLbl="alignNode1" presStyleIdx="2" presStyleCnt="5"/>
      <dgm:spPr/>
    </dgm:pt>
    <dgm:pt modelId="{17A3A361-9C47-459C-A319-EE2AB877B537}" type="pres">
      <dgm:prSet presAssocID="{7C2822C5-541D-43AE-A085-48090C92564F}" presName="horz1" presStyleCnt="0"/>
      <dgm:spPr/>
    </dgm:pt>
    <dgm:pt modelId="{626C85F9-1AD7-47BC-A701-D495E42D4E68}" type="pres">
      <dgm:prSet presAssocID="{7C2822C5-541D-43AE-A085-48090C92564F}" presName="tx1" presStyleLbl="revTx" presStyleIdx="4" presStyleCnt="10"/>
      <dgm:spPr/>
      <dgm:t>
        <a:bodyPr/>
        <a:lstStyle/>
        <a:p>
          <a:endParaRPr lang="en-US"/>
        </a:p>
      </dgm:t>
    </dgm:pt>
    <dgm:pt modelId="{50D10A80-4307-4024-B81B-EDF4A319F87E}" type="pres">
      <dgm:prSet presAssocID="{7C2822C5-541D-43AE-A085-48090C92564F}" presName="vert1" presStyleCnt="0"/>
      <dgm:spPr/>
    </dgm:pt>
    <dgm:pt modelId="{7134F55B-88E0-4D79-A788-966EA46CC8CF}" type="pres">
      <dgm:prSet presAssocID="{3933AE05-40A8-4980-B3D8-9DF79427C2FC}" presName="vertSpace2a" presStyleCnt="0"/>
      <dgm:spPr/>
    </dgm:pt>
    <dgm:pt modelId="{7CD5432F-4905-4107-9B6B-8A9CE973C6A5}" type="pres">
      <dgm:prSet presAssocID="{3933AE05-40A8-4980-B3D8-9DF79427C2FC}" presName="horz2" presStyleCnt="0"/>
      <dgm:spPr/>
    </dgm:pt>
    <dgm:pt modelId="{91EA29A2-C804-4CE7-A383-55F2922637EB}" type="pres">
      <dgm:prSet presAssocID="{3933AE05-40A8-4980-B3D8-9DF79427C2FC}" presName="horzSpace2" presStyleCnt="0"/>
      <dgm:spPr/>
    </dgm:pt>
    <dgm:pt modelId="{2DD1CD09-C35B-483D-9AA7-71377B230D4D}" type="pres">
      <dgm:prSet presAssocID="{3933AE05-40A8-4980-B3D8-9DF79427C2FC}" presName="tx2" presStyleLbl="revTx" presStyleIdx="5" presStyleCnt="10"/>
      <dgm:spPr/>
      <dgm:t>
        <a:bodyPr/>
        <a:lstStyle/>
        <a:p>
          <a:endParaRPr lang="en-US"/>
        </a:p>
      </dgm:t>
    </dgm:pt>
    <dgm:pt modelId="{ED3EBFB6-EF07-41A6-BF28-C7BFA9994A9E}" type="pres">
      <dgm:prSet presAssocID="{3933AE05-40A8-4980-B3D8-9DF79427C2FC}" presName="vert2" presStyleCnt="0"/>
      <dgm:spPr/>
    </dgm:pt>
    <dgm:pt modelId="{A6B2F493-6613-4030-A375-4FC9410C9736}" type="pres">
      <dgm:prSet presAssocID="{3933AE05-40A8-4980-B3D8-9DF79427C2FC}" presName="thinLine2b" presStyleLbl="callout" presStyleIdx="2" presStyleCnt="5"/>
      <dgm:spPr/>
    </dgm:pt>
    <dgm:pt modelId="{70468412-D0C3-4C0A-B687-6F28F5F3C319}" type="pres">
      <dgm:prSet presAssocID="{3933AE05-40A8-4980-B3D8-9DF79427C2FC}" presName="vertSpace2b" presStyleCnt="0"/>
      <dgm:spPr/>
    </dgm:pt>
    <dgm:pt modelId="{2F2546BC-E8B1-4E49-8D6D-C6650F510244}" type="pres">
      <dgm:prSet presAssocID="{E4EE9EE7-2952-4BD0-BEFE-71CB2B3480FA}" presName="thickLine" presStyleLbl="alignNode1" presStyleIdx="3" presStyleCnt="5"/>
      <dgm:spPr/>
    </dgm:pt>
    <dgm:pt modelId="{339C5951-80DF-4235-804C-BAF8775F7345}" type="pres">
      <dgm:prSet presAssocID="{E4EE9EE7-2952-4BD0-BEFE-71CB2B3480FA}" presName="horz1" presStyleCnt="0"/>
      <dgm:spPr/>
    </dgm:pt>
    <dgm:pt modelId="{1A2A0CEF-D1DC-4EDD-A79D-C4677B23A2E8}" type="pres">
      <dgm:prSet presAssocID="{E4EE9EE7-2952-4BD0-BEFE-71CB2B3480FA}" presName="tx1" presStyleLbl="revTx" presStyleIdx="6" presStyleCnt="10"/>
      <dgm:spPr/>
      <dgm:t>
        <a:bodyPr/>
        <a:lstStyle/>
        <a:p>
          <a:endParaRPr lang="en-US"/>
        </a:p>
      </dgm:t>
    </dgm:pt>
    <dgm:pt modelId="{F8BC5ECB-A9A4-495A-AD23-FCC8A82A4215}" type="pres">
      <dgm:prSet presAssocID="{E4EE9EE7-2952-4BD0-BEFE-71CB2B3480FA}" presName="vert1" presStyleCnt="0"/>
      <dgm:spPr/>
    </dgm:pt>
    <dgm:pt modelId="{FAA05EF5-3BAF-4BF7-9218-C87CA020CAB2}" type="pres">
      <dgm:prSet presAssocID="{DDDEF761-09BE-4B62-A56E-C99D582D1566}" presName="vertSpace2a" presStyleCnt="0"/>
      <dgm:spPr/>
    </dgm:pt>
    <dgm:pt modelId="{78146DCB-1968-42AE-85E3-BC3B3F9B667A}" type="pres">
      <dgm:prSet presAssocID="{DDDEF761-09BE-4B62-A56E-C99D582D1566}" presName="horz2" presStyleCnt="0"/>
      <dgm:spPr/>
    </dgm:pt>
    <dgm:pt modelId="{75736D20-8D23-4204-8B32-5CDC1DF275EF}" type="pres">
      <dgm:prSet presAssocID="{DDDEF761-09BE-4B62-A56E-C99D582D1566}" presName="horzSpace2" presStyleCnt="0"/>
      <dgm:spPr/>
    </dgm:pt>
    <dgm:pt modelId="{EA17EA1D-1B34-4797-9E94-E33007DCFDCC}" type="pres">
      <dgm:prSet presAssocID="{DDDEF761-09BE-4B62-A56E-C99D582D1566}" presName="tx2" presStyleLbl="revTx" presStyleIdx="7" presStyleCnt="10"/>
      <dgm:spPr/>
      <dgm:t>
        <a:bodyPr/>
        <a:lstStyle/>
        <a:p>
          <a:endParaRPr lang="en-US"/>
        </a:p>
      </dgm:t>
    </dgm:pt>
    <dgm:pt modelId="{7CC9F805-B713-400E-87D5-51F74EEFB2C5}" type="pres">
      <dgm:prSet presAssocID="{DDDEF761-09BE-4B62-A56E-C99D582D1566}" presName="vert2" presStyleCnt="0"/>
      <dgm:spPr/>
    </dgm:pt>
    <dgm:pt modelId="{1E5FCBBA-FEFA-441D-A95F-C83F6A40178D}" type="pres">
      <dgm:prSet presAssocID="{DDDEF761-09BE-4B62-A56E-C99D582D1566}" presName="thinLine2b" presStyleLbl="callout" presStyleIdx="3" presStyleCnt="5"/>
      <dgm:spPr/>
    </dgm:pt>
    <dgm:pt modelId="{EE6B9697-577B-4521-B062-481B2706E7C1}" type="pres">
      <dgm:prSet presAssocID="{DDDEF761-09BE-4B62-A56E-C99D582D1566}" presName="vertSpace2b" presStyleCnt="0"/>
      <dgm:spPr/>
    </dgm:pt>
    <dgm:pt modelId="{DB850F5B-F92C-4CE6-82A6-2A2D80914C1C}" type="pres">
      <dgm:prSet presAssocID="{A8EB5908-505C-44BE-AD73-B8E157AB4497}" presName="thickLine" presStyleLbl="alignNode1" presStyleIdx="4" presStyleCnt="5"/>
      <dgm:spPr/>
    </dgm:pt>
    <dgm:pt modelId="{B34E7C04-8BAB-42C6-84FB-26930506CC93}" type="pres">
      <dgm:prSet presAssocID="{A8EB5908-505C-44BE-AD73-B8E157AB4497}" presName="horz1" presStyleCnt="0"/>
      <dgm:spPr/>
    </dgm:pt>
    <dgm:pt modelId="{A57753AD-91BD-44F9-AA30-BC6B50E43739}" type="pres">
      <dgm:prSet presAssocID="{A8EB5908-505C-44BE-AD73-B8E157AB4497}" presName="tx1" presStyleLbl="revTx" presStyleIdx="8" presStyleCnt="10"/>
      <dgm:spPr/>
      <dgm:t>
        <a:bodyPr/>
        <a:lstStyle/>
        <a:p>
          <a:endParaRPr lang="en-US"/>
        </a:p>
      </dgm:t>
    </dgm:pt>
    <dgm:pt modelId="{6DA30417-F46B-421A-BF11-3DEAE0577818}" type="pres">
      <dgm:prSet presAssocID="{A8EB5908-505C-44BE-AD73-B8E157AB4497}" presName="vert1" presStyleCnt="0"/>
      <dgm:spPr/>
    </dgm:pt>
    <dgm:pt modelId="{C7B014C9-AA01-4DDD-BA72-4C643F851065}" type="pres">
      <dgm:prSet presAssocID="{0DCD033D-DDCB-45D4-A388-6CBDBC5424E9}" presName="vertSpace2a" presStyleCnt="0"/>
      <dgm:spPr/>
    </dgm:pt>
    <dgm:pt modelId="{9E08B857-F4AF-4D7A-BECC-E9A480CD082F}" type="pres">
      <dgm:prSet presAssocID="{0DCD033D-DDCB-45D4-A388-6CBDBC5424E9}" presName="horz2" presStyleCnt="0"/>
      <dgm:spPr/>
    </dgm:pt>
    <dgm:pt modelId="{6DC265FC-5EA6-43CC-AE5F-164D13F3E423}" type="pres">
      <dgm:prSet presAssocID="{0DCD033D-DDCB-45D4-A388-6CBDBC5424E9}" presName="horzSpace2" presStyleCnt="0"/>
      <dgm:spPr/>
    </dgm:pt>
    <dgm:pt modelId="{4CFD521D-AFE5-43D5-AD5A-661A5130A25B}" type="pres">
      <dgm:prSet presAssocID="{0DCD033D-DDCB-45D4-A388-6CBDBC5424E9}" presName="tx2" presStyleLbl="revTx" presStyleIdx="9" presStyleCnt="10"/>
      <dgm:spPr/>
      <dgm:t>
        <a:bodyPr/>
        <a:lstStyle/>
        <a:p>
          <a:endParaRPr lang="en-US"/>
        </a:p>
      </dgm:t>
    </dgm:pt>
    <dgm:pt modelId="{113A02CE-62B3-4ADA-9887-7FF5832266CC}" type="pres">
      <dgm:prSet presAssocID="{0DCD033D-DDCB-45D4-A388-6CBDBC5424E9}" presName="vert2" presStyleCnt="0"/>
      <dgm:spPr/>
    </dgm:pt>
    <dgm:pt modelId="{43976251-FA00-4354-8C46-9FBE61D69AA9}" type="pres">
      <dgm:prSet presAssocID="{0DCD033D-DDCB-45D4-A388-6CBDBC5424E9}" presName="thinLine2b" presStyleLbl="callout" presStyleIdx="4" presStyleCnt="5"/>
      <dgm:spPr/>
    </dgm:pt>
    <dgm:pt modelId="{CF2A4E0B-B813-4CC6-A33F-D1456D080CD7}" type="pres">
      <dgm:prSet presAssocID="{0DCD033D-DDCB-45D4-A388-6CBDBC5424E9}" presName="vertSpace2b" presStyleCnt="0"/>
      <dgm:spPr/>
    </dgm:pt>
  </dgm:ptLst>
  <dgm:cxnLst>
    <dgm:cxn modelId="{A0A2E6EB-4BAE-4BA1-BE94-93CDD450C9F9}" srcId="{A8EB5908-505C-44BE-AD73-B8E157AB4497}" destId="{0DCD033D-DDCB-45D4-A388-6CBDBC5424E9}" srcOrd="0" destOrd="0" parTransId="{7764CF3E-B128-41EA-8391-74EEA99FCCCB}" sibTransId="{B82D54B6-F75A-45DE-9C04-FB907FF4F70C}"/>
    <dgm:cxn modelId="{FFDE55CB-068F-499E-B412-65305639D6A5}" srcId="{C9F074A9-2B6E-4968-BDEE-9A676CEC5455}" destId="{A8EB5908-505C-44BE-AD73-B8E157AB4497}" srcOrd="4" destOrd="0" parTransId="{AAED736D-E096-49AE-A37F-E461E489E5E2}" sibTransId="{571BC824-0ECB-4081-8317-0D17405E13A7}"/>
    <dgm:cxn modelId="{27AE7BE7-8008-4EC1-9B46-683A37AB2CF9}" type="presOf" srcId="{81D7C51B-56A3-4E46-AEB5-E5F8743E2084}" destId="{C5922E05-C5CF-41EE-ABED-CA13E09AAFC1}" srcOrd="0" destOrd="0" presId="urn:microsoft.com/office/officeart/2008/layout/LinedList"/>
    <dgm:cxn modelId="{125D2BAB-1998-4EDF-A81C-8A1DE05795D3}" type="presOf" srcId="{8485A240-6BEA-4D2E-8994-3A4C23C0CB8F}" destId="{A95CF55D-2239-498A-931C-B534BE5EC847}" srcOrd="0" destOrd="0" presId="urn:microsoft.com/office/officeart/2008/layout/LinedList"/>
    <dgm:cxn modelId="{AB28F793-5C61-4C91-982F-D26FD44723B7}" type="presOf" srcId="{C9F074A9-2B6E-4968-BDEE-9A676CEC5455}" destId="{8143F041-EABF-4AE7-8332-91106074C9AC}" srcOrd="0" destOrd="0" presId="urn:microsoft.com/office/officeart/2008/layout/LinedList"/>
    <dgm:cxn modelId="{838BF611-8331-457E-B992-D00485DF49A9}" srcId="{8485A240-6BEA-4D2E-8994-3A4C23C0CB8F}" destId="{C3C3FCC2-4344-4FD0-84A9-37C022462E03}" srcOrd="0" destOrd="0" parTransId="{347779B6-0824-47D7-909B-E2BE3ABE1F9F}" sibTransId="{6293005A-34EE-4122-85F6-19BC8F3D4F05}"/>
    <dgm:cxn modelId="{A03DB6F8-9801-4405-810E-2D6BDBD2DCDB}" srcId="{C9F074A9-2B6E-4968-BDEE-9A676CEC5455}" destId="{81D7C51B-56A3-4E46-AEB5-E5F8743E2084}" srcOrd="1" destOrd="0" parTransId="{1B840C7C-1D56-411B-82BC-433002C3BC70}" sibTransId="{2141A07F-61C9-44B5-9184-D2030884ADB8}"/>
    <dgm:cxn modelId="{E07923A7-AE8C-4310-9523-81911AA22110}" type="presOf" srcId="{7C2822C5-541D-43AE-A085-48090C92564F}" destId="{626C85F9-1AD7-47BC-A701-D495E42D4E68}" srcOrd="0" destOrd="0" presId="urn:microsoft.com/office/officeart/2008/layout/LinedList"/>
    <dgm:cxn modelId="{823404D1-CD77-4CBC-8B04-8A5F045C800C}" type="presOf" srcId="{A8EB5908-505C-44BE-AD73-B8E157AB4497}" destId="{A57753AD-91BD-44F9-AA30-BC6B50E43739}" srcOrd="0" destOrd="0" presId="urn:microsoft.com/office/officeart/2008/layout/LinedList"/>
    <dgm:cxn modelId="{B367914D-4FB7-4DE8-88AA-B89C64645F07}" srcId="{E4EE9EE7-2952-4BD0-BEFE-71CB2B3480FA}" destId="{DDDEF761-09BE-4B62-A56E-C99D582D1566}" srcOrd="0" destOrd="0" parTransId="{A2C9FF9A-30AE-4FAA-B38A-1D73541BE756}" sibTransId="{FB23DD3A-82E9-46E9-AE1B-DE437C8A1BE7}"/>
    <dgm:cxn modelId="{8EE3F4CE-1F7D-46D1-9BB0-2AF7488DFAC7}" srcId="{81D7C51B-56A3-4E46-AEB5-E5F8743E2084}" destId="{873170C9-A133-462F-967C-CD697557791E}" srcOrd="0" destOrd="0" parTransId="{C8E2DB3D-E836-4530-93B3-D008B192EB22}" sibTransId="{E88F883E-F00E-4D85-BC43-6AEC8D85497F}"/>
    <dgm:cxn modelId="{57AA442A-4CF0-4AB2-87B4-0667D6BB19A7}" srcId="{C9F074A9-2B6E-4968-BDEE-9A676CEC5455}" destId="{E4EE9EE7-2952-4BD0-BEFE-71CB2B3480FA}" srcOrd="3" destOrd="0" parTransId="{C07887C7-BB06-4173-A612-96178F6CFAAF}" sibTransId="{7499D10B-FC56-462F-825F-77D51A5D2D30}"/>
    <dgm:cxn modelId="{4E828AE3-6AAC-4DD5-A707-C1C94E367EF9}" srcId="{7C2822C5-541D-43AE-A085-48090C92564F}" destId="{3933AE05-40A8-4980-B3D8-9DF79427C2FC}" srcOrd="0" destOrd="0" parTransId="{C754F3B3-7E10-4515-BA4C-A0ABDF6D6F36}" sibTransId="{61525ECD-2717-4CAF-AD25-8024EC0C3DF0}"/>
    <dgm:cxn modelId="{420F96F8-D3AD-490D-8EB9-51DD8D94B83C}" type="presOf" srcId="{E4EE9EE7-2952-4BD0-BEFE-71CB2B3480FA}" destId="{1A2A0CEF-D1DC-4EDD-A79D-C4677B23A2E8}" srcOrd="0" destOrd="0" presId="urn:microsoft.com/office/officeart/2008/layout/LinedList"/>
    <dgm:cxn modelId="{B1127DE2-E445-4F30-B05C-8F0989AFC25B}" type="presOf" srcId="{3933AE05-40A8-4980-B3D8-9DF79427C2FC}" destId="{2DD1CD09-C35B-483D-9AA7-71377B230D4D}" srcOrd="0" destOrd="0" presId="urn:microsoft.com/office/officeart/2008/layout/LinedList"/>
    <dgm:cxn modelId="{38F418B5-04BD-41D3-A02C-A0865BA306C4}" srcId="{C9F074A9-2B6E-4968-BDEE-9A676CEC5455}" destId="{8485A240-6BEA-4D2E-8994-3A4C23C0CB8F}" srcOrd="0" destOrd="0" parTransId="{A344E5DE-809D-4875-BB40-36776650120A}" sibTransId="{4393CC79-1841-4710-B353-0315DBDE6735}"/>
    <dgm:cxn modelId="{EB1FB7F4-A9BB-4404-9482-385CC513F3D4}" type="presOf" srcId="{C3C3FCC2-4344-4FD0-84A9-37C022462E03}" destId="{2657C234-707A-4552-A717-F6593BB690E3}" srcOrd="0" destOrd="0" presId="urn:microsoft.com/office/officeart/2008/layout/LinedList"/>
    <dgm:cxn modelId="{899034DF-1EB1-439B-8A07-9139575FCE64}" type="presOf" srcId="{873170C9-A133-462F-967C-CD697557791E}" destId="{700B1ABC-0AA2-4C27-9620-41700399FEEF}" srcOrd="0" destOrd="0" presId="urn:microsoft.com/office/officeart/2008/layout/LinedList"/>
    <dgm:cxn modelId="{E4CEE7F8-50BA-43CE-810D-C80F58842F1F}" type="presOf" srcId="{DDDEF761-09BE-4B62-A56E-C99D582D1566}" destId="{EA17EA1D-1B34-4797-9E94-E33007DCFDCC}" srcOrd="0" destOrd="0" presId="urn:microsoft.com/office/officeart/2008/layout/LinedList"/>
    <dgm:cxn modelId="{A2703503-4119-4A8C-B25C-9772874BD16D}" srcId="{C9F074A9-2B6E-4968-BDEE-9A676CEC5455}" destId="{7C2822C5-541D-43AE-A085-48090C92564F}" srcOrd="2" destOrd="0" parTransId="{4C0F5C3B-A6A1-4B29-A2E1-D7B9730EB37C}" sibTransId="{6A698CCD-F1DC-4D0D-B21E-496CC1B8AF99}"/>
    <dgm:cxn modelId="{4E1D2DE3-5BF3-4E63-95EA-85D48DCBD09E}" type="presOf" srcId="{0DCD033D-DDCB-45D4-A388-6CBDBC5424E9}" destId="{4CFD521D-AFE5-43D5-AD5A-661A5130A25B}" srcOrd="0" destOrd="0" presId="urn:microsoft.com/office/officeart/2008/layout/LinedList"/>
    <dgm:cxn modelId="{06306B5C-386D-450A-96EC-83F75A242AEF}" type="presParOf" srcId="{8143F041-EABF-4AE7-8332-91106074C9AC}" destId="{9FA96173-933C-45E2-B670-F27ED1EFA94E}" srcOrd="0" destOrd="0" presId="urn:microsoft.com/office/officeart/2008/layout/LinedList"/>
    <dgm:cxn modelId="{2B4C58EC-61EC-4334-A964-E3717FC211CA}" type="presParOf" srcId="{8143F041-EABF-4AE7-8332-91106074C9AC}" destId="{C7C5B1C6-D8D1-4081-BBF7-6054782BF642}" srcOrd="1" destOrd="0" presId="urn:microsoft.com/office/officeart/2008/layout/LinedList"/>
    <dgm:cxn modelId="{3B65D008-A89A-46F7-910E-BFD5342CC98D}" type="presParOf" srcId="{C7C5B1C6-D8D1-4081-BBF7-6054782BF642}" destId="{A95CF55D-2239-498A-931C-B534BE5EC847}" srcOrd="0" destOrd="0" presId="urn:microsoft.com/office/officeart/2008/layout/LinedList"/>
    <dgm:cxn modelId="{2FFD360C-1EAC-4065-9F40-AD18F35DE579}" type="presParOf" srcId="{C7C5B1C6-D8D1-4081-BBF7-6054782BF642}" destId="{017A0857-60CC-49D2-855D-CEA6CE1F2852}" srcOrd="1" destOrd="0" presId="urn:microsoft.com/office/officeart/2008/layout/LinedList"/>
    <dgm:cxn modelId="{C2F5ED11-4A2C-4720-B8CF-ACB671EBCA41}" type="presParOf" srcId="{017A0857-60CC-49D2-855D-CEA6CE1F2852}" destId="{440590E3-5F81-479F-B1B5-78E7909D2F7D}" srcOrd="0" destOrd="0" presId="urn:microsoft.com/office/officeart/2008/layout/LinedList"/>
    <dgm:cxn modelId="{173A8DB5-8DBF-4DBD-A280-498D0D57809C}" type="presParOf" srcId="{017A0857-60CC-49D2-855D-CEA6CE1F2852}" destId="{7E10BD6C-0064-4CBD-8973-DDDBDABB1ED4}" srcOrd="1" destOrd="0" presId="urn:microsoft.com/office/officeart/2008/layout/LinedList"/>
    <dgm:cxn modelId="{68DBB15E-BB06-48EA-8AD6-9F14EABDEAEB}" type="presParOf" srcId="{7E10BD6C-0064-4CBD-8973-DDDBDABB1ED4}" destId="{AC689CD2-6015-439F-AE72-5C94B78B8C93}" srcOrd="0" destOrd="0" presId="urn:microsoft.com/office/officeart/2008/layout/LinedList"/>
    <dgm:cxn modelId="{76B820A0-C51D-45B4-B54C-6DA25FDB3321}" type="presParOf" srcId="{7E10BD6C-0064-4CBD-8973-DDDBDABB1ED4}" destId="{2657C234-707A-4552-A717-F6593BB690E3}" srcOrd="1" destOrd="0" presId="urn:microsoft.com/office/officeart/2008/layout/LinedList"/>
    <dgm:cxn modelId="{4B124CEB-1CD1-4CAD-9409-4A01C540FF5E}" type="presParOf" srcId="{7E10BD6C-0064-4CBD-8973-DDDBDABB1ED4}" destId="{41D94C4D-DEEC-475E-BACA-46C241311DC7}" srcOrd="2" destOrd="0" presId="urn:microsoft.com/office/officeart/2008/layout/LinedList"/>
    <dgm:cxn modelId="{0EDC279E-C884-43A9-9949-F3221F33CDF6}" type="presParOf" srcId="{017A0857-60CC-49D2-855D-CEA6CE1F2852}" destId="{3EE98F79-85D6-4DB3-B2D4-50EE42AF7A85}" srcOrd="2" destOrd="0" presId="urn:microsoft.com/office/officeart/2008/layout/LinedList"/>
    <dgm:cxn modelId="{0F0F5BFE-03F5-4929-A9CE-31BF8B3DA0CD}" type="presParOf" srcId="{017A0857-60CC-49D2-855D-CEA6CE1F2852}" destId="{6AE04434-E897-4E8C-9E67-3D18038D4D36}" srcOrd="3" destOrd="0" presId="urn:microsoft.com/office/officeart/2008/layout/LinedList"/>
    <dgm:cxn modelId="{81483245-8E88-408B-A749-D57B10867959}" type="presParOf" srcId="{8143F041-EABF-4AE7-8332-91106074C9AC}" destId="{7546B202-0C7F-4F1C-A4C9-842D78C2B55B}" srcOrd="2" destOrd="0" presId="urn:microsoft.com/office/officeart/2008/layout/LinedList"/>
    <dgm:cxn modelId="{DA4CBF93-7DD9-4CB4-B074-1C603343A589}" type="presParOf" srcId="{8143F041-EABF-4AE7-8332-91106074C9AC}" destId="{DA1333F9-3145-4A72-922A-ECEA927426DC}" srcOrd="3" destOrd="0" presId="urn:microsoft.com/office/officeart/2008/layout/LinedList"/>
    <dgm:cxn modelId="{ED563356-5654-499B-98E1-24AC3DBA519C}" type="presParOf" srcId="{DA1333F9-3145-4A72-922A-ECEA927426DC}" destId="{C5922E05-C5CF-41EE-ABED-CA13E09AAFC1}" srcOrd="0" destOrd="0" presId="urn:microsoft.com/office/officeart/2008/layout/LinedList"/>
    <dgm:cxn modelId="{C9644BF6-F821-4B80-80E6-292EDDC0058C}" type="presParOf" srcId="{DA1333F9-3145-4A72-922A-ECEA927426DC}" destId="{1A1B3A30-D6B1-4546-8DEA-E1B806AA86BE}" srcOrd="1" destOrd="0" presId="urn:microsoft.com/office/officeart/2008/layout/LinedList"/>
    <dgm:cxn modelId="{A0EAAB4C-DD89-4221-AA88-6FEBC89B0512}" type="presParOf" srcId="{1A1B3A30-D6B1-4546-8DEA-E1B806AA86BE}" destId="{DE235A56-0BC7-4137-B7D1-B71C7241A419}" srcOrd="0" destOrd="0" presId="urn:microsoft.com/office/officeart/2008/layout/LinedList"/>
    <dgm:cxn modelId="{2C7613F4-1A6D-4590-9940-518E22C1CFE1}" type="presParOf" srcId="{1A1B3A30-D6B1-4546-8DEA-E1B806AA86BE}" destId="{FFE99F38-42C2-4467-AB40-445F32AC14EA}" srcOrd="1" destOrd="0" presId="urn:microsoft.com/office/officeart/2008/layout/LinedList"/>
    <dgm:cxn modelId="{03C557F9-A611-45D6-96CB-C51EFE275FFD}" type="presParOf" srcId="{FFE99F38-42C2-4467-AB40-445F32AC14EA}" destId="{D295AD5C-7983-4CA7-805A-F800656166FF}" srcOrd="0" destOrd="0" presId="urn:microsoft.com/office/officeart/2008/layout/LinedList"/>
    <dgm:cxn modelId="{4204420F-F94E-43B4-813B-EE357D711D28}" type="presParOf" srcId="{FFE99F38-42C2-4467-AB40-445F32AC14EA}" destId="{700B1ABC-0AA2-4C27-9620-41700399FEEF}" srcOrd="1" destOrd="0" presId="urn:microsoft.com/office/officeart/2008/layout/LinedList"/>
    <dgm:cxn modelId="{852293BD-3E2D-4A71-BC00-4AB4960979CB}" type="presParOf" srcId="{FFE99F38-42C2-4467-AB40-445F32AC14EA}" destId="{615F95DF-8FCD-4E27-AF52-8D37719AFB06}" srcOrd="2" destOrd="0" presId="urn:microsoft.com/office/officeart/2008/layout/LinedList"/>
    <dgm:cxn modelId="{C6B85595-F284-4C03-A6C8-C8F3744DB213}" type="presParOf" srcId="{1A1B3A30-D6B1-4546-8DEA-E1B806AA86BE}" destId="{8E7AD3A8-778D-4386-8513-D6015AA467ED}" srcOrd="2" destOrd="0" presId="urn:microsoft.com/office/officeart/2008/layout/LinedList"/>
    <dgm:cxn modelId="{E598EF94-E529-4EC0-8CE8-4DFB004AB59B}" type="presParOf" srcId="{1A1B3A30-D6B1-4546-8DEA-E1B806AA86BE}" destId="{02774E2E-536E-4A5A-AE93-99B9823F269F}" srcOrd="3" destOrd="0" presId="urn:microsoft.com/office/officeart/2008/layout/LinedList"/>
    <dgm:cxn modelId="{C64E100A-0BD5-4963-BE98-818E01DA346A}" type="presParOf" srcId="{8143F041-EABF-4AE7-8332-91106074C9AC}" destId="{941F3075-3A56-46C0-9715-32BC29844384}" srcOrd="4" destOrd="0" presId="urn:microsoft.com/office/officeart/2008/layout/LinedList"/>
    <dgm:cxn modelId="{06CF956D-B0FD-466B-A4E3-D0884D9A7333}" type="presParOf" srcId="{8143F041-EABF-4AE7-8332-91106074C9AC}" destId="{17A3A361-9C47-459C-A319-EE2AB877B537}" srcOrd="5" destOrd="0" presId="urn:microsoft.com/office/officeart/2008/layout/LinedList"/>
    <dgm:cxn modelId="{CD1BCB33-2E2E-412E-8FAC-C437A7F28E24}" type="presParOf" srcId="{17A3A361-9C47-459C-A319-EE2AB877B537}" destId="{626C85F9-1AD7-47BC-A701-D495E42D4E68}" srcOrd="0" destOrd="0" presId="urn:microsoft.com/office/officeart/2008/layout/LinedList"/>
    <dgm:cxn modelId="{F9C5CD60-B37F-4FA4-AA66-0ED600DBB58C}" type="presParOf" srcId="{17A3A361-9C47-459C-A319-EE2AB877B537}" destId="{50D10A80-4307-4024-B81B-EDF4A319F87E}" srcOrd="1" destOrd="0" presId="urn:microsoft.com/office/officeart/2008/layout/LinedList"/>
    <dgm:cxn modelId="{76582924-C001-4DF9-93EE-E7F38BAB5EB8}" type="presParOf" srcId="{50D10A80-4307-4024-B81B-EDF4A319F87E}" destId="{7134F55B-88E0-4D79-A788-966EA46CC8CF}" srcOrd="0" destOrd="0" presId="urn:microsoft.com/office/officeart/2008/layout/LinedList"/>
    <dgm:cxn modelId="{40556F55-A4E1-4493-A35C-558A8744C075}" type="presParOf" srcId="{50D10A80-4307-4024-B81B-EDF4A319F87E}" destId="{7CD5432F-4905-4107-9B6B-8A9CE973C6A5}" srcOrd="1" destOrd="0" presId="urn:microsoft.com/office/officeart/2008/layout/LinedList"/>
    <dgm:cxn modelId="{6C78E5E2-88B8-4C58-84BE-19CBC9413977}" type="presParOf" srcId="{7CD5432F-4905-4107-9B6B-8A9CE973C6A5}" destId="{91EA29A2-C804-4CE7-A383-55F2922637EB}" srcOrd="0" destOrd="0" presId="urn:microsoft.com/office/officeart/2008/layout/LinedList"/>
    <dgm:cxn modelId="{8DFF2C47-B390-46E5-B699-01C29C3A0F65}" type="presParOf" srcId="{7CD5432F-4905-4107-9B6B-8A9CE973C6A5}" destId="{2DD1CD09-C35B-483D-9AA7-71377B230D4D}" srcOrd="1" destOrd="0" presId="urn:microsoft.com/office/officeart/2008/layout/LinedList"/>
    <dgm:cxn modelId="{C38D533C-9BBF-466B-9B81-D706E2D7F395}" type="presParOf" srcId="{7CD5432F-4905-4107-9B6B-8A9CE973C6A5}" destId="{ED3EBFB6-EF07-41A6-BF28-C7BFA9994A9E}" srcOrd="2" destOrd="0" presId="urn:microsoft.com/office/officeart/2008/layout/LinedList"/>
    <dgm:cxn modelId="{847AEE3A-2117-468A-BF01-B61AF12DB95F}" type="presParOf" srcId="{50D10A80-4307-4024-B81B-EDF4A319F87E}" destId="{A6B2F493-6613-4030-A375-4FC9410C9736}" srcOrd="2" destOrd="0" presId="urn:microsoft.com/office/officeart/2008/layout/LinedList"/>
    <dgm:cxn modelId="{1FD57952-D9B1-4685-8A87-211AFF955105}" type="presParOf" srcId="{50D10A80-4307-4024-B81B-EDF4A319F87E}" destId="{70468412-D0C3-4C0A-B687-6F28F5F3C319}" srcOrd="3" destOrd="0" presId="urn:microsoft.com/office/officeart/2008/layout/LinedList"/>
    <dgm:cxn modelId="{F864D0C4-D3E7-49C2-A4F0-0F26BED6C8F2}" type="presParOf" srcId="{8143F041-EABF-4AE7-8332-91106074C9AC}" destId="{2F2546BC-E8B1-4E49-8D6D-C6650F510244}" srcOrd="6" destOrd="0" presId="urn:microsoft.com/office/officeart/2008/layout/LinedList"/>
    <dgm:cxn modelId="{F816F1FA-9A13-4336-BE15-476C9B5BAAD1}" type="presParOf" srcId="{8143F041-EABF-4AE7-8332-91106074C9AC}" destId="{339C5951-80DF-4235-804C-BAF8775F7345}" srcOrd="7" destOrd="0" presId="urn:microsoft.com/office/officeart/2008/layout/LinedList"/>
    <dgm:cxn modelId="{20E1D7D3-6A16-45C9-964D-E014932EBBEE}" type="presParOf" srcId="{339C5951-80DF-4235-804C-BAF8775F7345}" destId="{1A2A0CEF-D1DC-4EDD-A79D-C4677B23A2E8}" srcOrd="0" destOrd="0" presId="urn:microsoft.com/office/officeart/2008/layout/LinedList"/>
    <dgm:cxn modelId="{622DA26A-D57D-4AF0-B673-DD66B1F2AC71}" type="presParOf" srcId="{339C5951-80DF-4235-804C-BAF8775F7345}" destId="{F8BC5ECB-A9A4-495A-AD23-FCC8A82A4215}" srcOrd="1" destOrd="0" presId="urn:microsoft.com/office/officeart/2008/layout/LinedList"/>
    <dgm:cxn modelId="{CF2D588E-3C7C-419B-A654-66F69CC75F7C}" type="presParOf" srcId="{F8BC5ECB-A9A4-495A-AD23-FCC8A82A4215}" destId="{FAA05EF5-3BAF-4BF7-9218-C87CA020CAB2}" srcOrd="0" destOrd="0" presId="urn:microsoft.com/office/officeart/2008/layout/LinedList"/>
    <dgm:cxn modelId="{EE2D9CD4-F694-4FA7-9EA2-8E431606FC02}" type="presParOf" srcId="{F8BC5ECB-A9A4-495A-AD23-FCC8A82A4215}" destId="{78146DCB-1968-42AE-85E3-BC3B3F9B667A}" srcOrd="1" destOrd="0" presId="urn:microsoft.com/office/officeart/2008/layout/LinedList"/>
    <dgm:cxn modelId="{B4925642-C35B-4499-826A-5F539313AEB0}" type="presParOf" srcId="{78146DCB-1968-42AE-85E3-BC3B3F9B667A}" destId="{75736D20-8D23-4204-8B32-5CDC1DF275EF}" srcOrd="0" destOrd="0" presId="urn:microsoft.com/office/officeart/2008/layout/LinedList"/>
    <dgm:cxn modelId="{69481EE3-7644-49DC-B047-2930DEBC9B9F}" type="presParOf" srcId="{78146DCB-1968-42AE-85E3-BC3B3F9B667A}" destId="{EA17EA1D-1B34-4797-9E94-E33007DCFDCC}" srcOrd="1" destOrd="0" presId="urn:microsoft.com/office/officeart/2008/layout/LinedList"/>
    <dgm:cxn modelId="{8D4C2ADF-65C6-4771-B4CE-91393A7111E5}" type="presParOf" srcId="{78146DCB-1968-42AE-85E3-BC3B3F9B667A}" destId="{7CC9F805-B713-400E-87D5-51F74EEFB2C5}" srcOrd="2" destOrd="0" presId="urn:microsoft.com/office/officeart/2008/layout/LinedList"/>
    <dgm:cxn modelId="{A6C6C6B2-AB0C-4175-9685-F12BF8076D76}" type="presParOf" srcId="{F8BC5ECB-A9A4-495A-AD23-FCC8A82A4215}" destId="{1E5FCBBA-FEFA-441D-A95F-C83F6A40178D}" srcOrd="2" destOrd="0" presId="urn:microsoft.com/office/officeart/2008/layout/LinedList"/>
    <dgm:cxn modelId="{50AD1D34-0CC5-4F6B-8739-3777E9F0F480}" type="presParOf" srcId="{F8BC5ECB-A9A4-495A-AD23-FCC8A82A4215}" destId="{EE6B9697-577B-4521-B062-481B2706E7C1}" srcOrd="3" destOrd="0" presId="urn:microsoft.com/office/officeart/2008/layout/LinedList"/>
    <dgm:cxn modelId="{46B224E1-627A-4181-A684-E9392039D043}" type="presParOf" srcId="{8143F041-EABF-4AE7-8332-91106074C9AC}" destId="{DB850F5B-F92C-4CE6-82A6-2A2D80914C1C}" srcOrd="8" destOrd="0" presId="urn:microsoft.com/office/officeart/2008/layout/LinedList"/>
    <dgm:cxn modelId="{A89B607D-7F49-4321-B536-1AB3855337FA}" type="presParOf" srcId="{8143F041-EABF-4AE7-8332-91106074C9AC}" destId="{B34E7C04-8BAB-42C6-84FB-26930506CC93}" srcOrd="9" destOrd="0" presId="urn:microsoft.com/office/officeart/2008/layout/LinedList"/>
    <dgm:cxn modelId="{E1FBD2F0-9D76-4E0E-BE4B-03B09000A9C9}" type="presParOf" srcId="{B34E7C04-8BAB-42C6-84FB-26930506CC93}" destId="{A57753AD-91BD-44F9-AA30-BC6B50E43739}" srcOrd="0" destOrd="0" presId="urn:microsoft.com/office/officeart/2008/layout/LinedList"/>
    <dgm:cxn modelId="{8010CCCD-5EB9-421B-93E4-D8DFFADDDF85}" type="presParOf" srcId="{B34E7C04-8BAB-42C6-84FB-26930506CC93}" destId="{6DA30417-F46B-421A-BF11-3DEAE0577818}" srcOrd="1" destOrd="0" presId="urn:microsoft.com/office/officeart/2008/layout/LinedList"/>
    <dgm:cxn modelId="{1671B970-E7A1-4490-8AC5-150C7AB8553E}" type="presParOf" srcId="{6DA30417-F46B-421A-BF11-3DEAE0577818}" destId="{C7B014C9-AA01-4DDD-BA72-4C643F851065}" srcOrd="0" destOrd="0" presId="urn:microsoft.com/office/officeart/2008/layout/LinedList"/>
    <dgm:cxn modelId="{E78CC01C-28C5-4558-B0BA-D8A97C92A74B}" type="presParOf" srcId="{6DA30417-F46B-421A-BF11-3DEAE0577818}" destId="{9E08B857-F4AF-4D7A-BECC-E9A480CD082F}" srcOrd="1" destOrd="0" presId="urn:microsoft.com/office/officeart/2008/layout/LinedList"/>
    <dgm:cxn modelId="{1F92E739-2949-48C6-9286-0B7FED827241}" type="presParOf" srcId="{9E08B857-F4AF-4D7A-BECC-E9A480CD082F}" destId="{6DC265FC-5EA6-43CC-AE5F-164D13F3E423}" srcOrd="0" destOrd="0" presId="urn:microsoft.com/office/officeart/2008/layout/LinedList"/>
    <dgm:cxn modelId="{28414331-9B43-4AE3-8488-FE4ED87AADCA}" type="presParOf" srcId="{9E08B857-F4AF-4D7A-BECC-E9A480CD082F}" destId="{4CFD521D-AFE5-43D5-AD5A-661A5130A25B}" srcOrd="1" destOrd="0" presId="urn:microsoft.com/office/officeart/2008/layout/LinedList"/>
    <dgm:cxn modelId="{483E1FC6-B82E-463D-B54A-FE24F0B4B2F1}" type="presParOf" srcId="{9E08B857-F4AF-4D7A-BECC-E9A480CD082F}" destId="{113A02CE-62B3-4ADA-9887-7FF5832266CC}" srcOrd="2" destOrd="0" presId="urn:microsoft.com/office/officeart/2008/layout/LinedList"/>
    <dgm:cxn modelId="{30A3D4DF-3C11-45B0-8C67-6B485526D9DC}" type="presParOf" srcId="{6DA30417-F46B-421A-BF11-3DEAE0577818}" destId="{43976251-FA00-4354-8C46-9FBE61D69AA9}" srcOrd="2" destOrd="0" presId="urn:microsoft.com/office/officeart/2008/layout/LinedList"/>
    <dgm:cxn modelId="{69508BE1-16A9-4D02-9C9D-F8D9CBF102AB}" type="presParOf" srcId="{6DA30417-F46B-421A-BF11-3DEAE0577818}" destId="{CF2A4E0B-B813-4CC6-A33F-D1456D080CD7}" srcOrd="3" destOrd="0" presId="urn:microsoft.com/office/officeart/2008/layout/LinedList"/>
  </dgm:cxnLst>
  <dgm:bg>
    <a:effectLst>
      <a:glow rad="127000">
        <a:schemeClr val="accent2">
          <a:lumMod val="75000"/>
        </a:schemeClr>
      </a:glo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56D851E-A6AE-496A-9982-F2604C4E8F19}"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US"/>
        </a:p>
      </dgm:t>
    </dgm:pt>
    <dgm:pt modelId="{8573A00D-0805-41D4-971F-9642AB4735F4}">
      <dgm:prSet custT="1"/>
      <dgm:spPr/>
      <dgm:t>
        <a:bodyPr/>
        <a:lstStyle/>
        <a:p>
          <a:pPr rtl="0"/>
          <a:r>
            <a:rPr lang="en-US" sz="1500" b="1" i="0" dirty="0" smtClean="0">
              <a:solidFill>
                <a:schemeClr val="tx2"/>
              </a:solidFill>
              <a:latin typeface="Open Sans" charset="0"/>
              <a:ea typeface="Open Sans" charset="0"/>
              <a:cs typeface="Open Sans" charset="0"/>
            </a:rPr>
            <a:t>May 2019</a:t>
          </a:r>
          <a:r>
            <a:rPr lang="en-US" sz="1500" b="0" i="0" dirty="0" smtClean="0">
              <a:latin typeface="Open Sans" charset="0"/>
              <a:ea typeface="Open Sans" charset="0"/>
              <a:cs typeface="Open Sans" charset="0"/>
            </a:rPr>
            <a:t/>
          </a:r>
          <a:br>
            <a:rPr lang="en-US" sz="1500" b="0" i="0" dirty="0" smtClean="0">
              <a:latin typeface="Open Sans" charset="0"/>
              <a:ea typeface="Open Sans" charset="0"/>
              <a:cs typeface="Open Sans" charset="0"/>
            </a:rPr>
          </a:br>
          <a:r>
            <a:rPr lang="en-US" sz="1500" b="0" i="0" dirty="0" smtClean="0">
              <a:latin typeface="Open Sans" charset="0"/>
              <a:ea typeface="Open Sans" charset="0"/>
              <a:cs typeface="Open Sans" charset="0"/>
            </a:rPr>
            <a:t>Business Agreement Signed</a:t>
          </a:r>
          <a:endParaRPr lang="en-US" sz="1500" b="0" i="0" dirty="0">
            <a:latin typeface="Open Sans" charset="0"/>
            <a:ea typeface="Open Sans" charset="0"/>
            <a:cs typeface="Open Sans" charset="0"/>
          </a:endParaRPr>
        </a:p>
      </dgm:t>
    </dgm:pt>
    <dgm:pt modelId="{8B1C2BD0-7942-4F6A-B636-D74A7BB91999}" type="parTrans" cxnId="{5A1C8EBA-9D85-4AB4-901B-2CDA5FD76027}">
      <dgm:prSet/>
      <dgm:spPr/>
      <dgm:t>
        <a:bodyPr/>
        <a:lstStyle/>
        <a:p>
          <a:endParaRPr lang="en-US"/>
        </a:p>
      </dgm:t>
    </dgm:pt>
    <dgm:pt modelId="{8DAF3742-D3D4-4FD7-85C8-03210EDAAB57}" type="sibTrans" cxnId="{5A1C8EBA-9D85-4AB4-901B-2CDA5FD76027}">
      <dgm:prSet/>
      <dgm:spPr/>
      <dgm:t>
        <a:bodyPr/>
        <a:lstStyle/>
        <a:p>
          <a:endParaRPr lang="en-US"/>
        </a:p>
      </dgm:t>
    </dgm:pt>
    <dgm:pt modelId="{42AB8FFD-8101-4A6F-8C42-397849BDABA2}">
      <dgm:prSet custT="1"/>
      <dgm:spPr/>
      <dgm:t>
        <a:bodyPr/>
        <a:lstStyle/>
        <a:p>
          <a:pPr rtl="0"/>
          <a:r>
            <a:rPr lang="en-US" sz="1500" b="1" i="0" dirty="0" smtClean="0">
              <a:solidFill>
                <a:schemeClr val="tx2"/>
              </a:solidFill>
              <a:latin typeface="Open Sans" charset="0"/>
              <a:ea typeface="Open Sans" charset="0"/>
              <a:cs typeface="Open Sans" charset="0"/>
            </a:rPr>
            <a:t>Aug 1, 2019 </a:t>
          </a:r>
          <a:r>
            <a:rPr lang="en-US" sz="1500" b="0" i="0" dirty="0" smtClean="0">
              <a:latin typeface="Open Sans" charset="0"/>
              <a:ea typeface="Open Sans" charset="0"/>
              <a:cs typeface="Open Sans" charset="0"/>
            </a:rPr>
            <a:t/>
          </a:r>
          <a:br>
            <a:rPr lang="en-US" sz="1500" b="0" i="0" dirty="0" smtClean="0">
              <a:latin typeface="Open Sans" charset="0"/>
              <a:ea typeface="Open Sans" charset="0"/>
              <a:cs typeface="Open Sans" charset="0"/>
            </a:rPr>
          </a:br>
          <a:r>
            <a:rPr lang="en-US" sz="1500" b="0" i="0" dirty="0" smtClean="0">
              <a:latin typeface="Open Sans" charset="0"/>
              <a:ea typeface="Open Sans" charset="0"/>
              <a:cs typeface="Open Sans" charset="0"/>
            </a:rPr>
            <a:t>Projects opened to students</a:t>
          </a:r>
          <a:endParaRPr lang="en-US" sz="1500" b="0" i="0" dirty="0">
            <a:latin typeface="Open Sans" charset="0"/>
            <a:ea typeface="Open Sans" charset="0"/>
            <a:cs typeface="Open Sans" charset="0"/>
          </a:endParaRPr>
        </a:p>
      </dgm:t>
    </dgm:pt>
    <dgm:pt modelId="{D99C26B6-0E88-498C-9129-B3A9178F28BC}" type="parTrans" cxnId="{B4F05CDB-5E59-4FC9-8F41-F455324BF82B}">
      <dgm:prSet/>
      <dgm:spPr/>
      <dgm:t>
        <a:bodyPr/>
        <a:lstStyle/>
        <a:p>
          <a:endParaRPr lang="en-US"/>
        </a:p>
      </dgm:t>
    </dgm:pt>
    <dgm:pt modelId="{21CD651B-A9D2-4DCE-ACC4-78D120D67C92}" type="sibTrans" cxnId="{B4F05CDB-5E59-4FC9-8F41-F455324BF82B}">
      <dgm:prSet/>
      <dgm:spPr/>
      <dgm:t>
        <a:bodyPr/>
        <a:lstStyle/>
        <a:p>
          <a:endParaRPr lang="en-US"/>
        </a:p>
      </dgm:t>
    </dgm:pt>
    <dgm:pt modelId="{CD3D80A9-2673-4ABD-84B0-63333C5341C8}">
      <dgm:prSet custT="1"/>
      <dgm:spPr/>
      <dgm:t>
        <a:bodyPr/>
        <a:lstStyle/>
        <a:p>
          <a:pPr rtl="0"/>
          <a:r>
            <a:rPr lang="en-US" sz="1500" b="1" i="0" dirty="0" smtClean="0">
              <a:solidFill>
                <a:schemeClr val="tx2"/>
              </a:solidFill>
              <a:latin typeface="Open Sans" charset="0"/>
              <a:ea typeface="Open Sans" charset="0"/>
              <a:cs typeface="Open Sans" charset="0"/>
            </a:rPr>
            <a:t>Sep 5, 2019</a:t>
          </a:r>
          <a:br>
            <a:rPr lang="en-US" sz="1500" b="1" i="0" dirty="0" smtClean="0">
              <a:solidFill>
                <a:schemeClr val="tx2"/>
              </a:solidFill>
              <a:latin typeface="Open Sans" charset="0"/>
              <a:ea typeface="Open Sans" charset="0"/>
              <a:cs typeface="Open Sans" charset="0"/>
            </a:rPr>
          </a:br>
          <a:r>
            <a:rPr lang="en-US" sz="1500" b="0" i="0" dirty="0" smtClean="0">
              <a:latin typeface="Open Sans" charset="0"/>
              <a:ea typeface="Open Sans" charset="0"/>
              <a:cs typeface="Open Sans" charset="0"/>
            </a:rPr>
            <a:t>Launch Day @ HMC</a:t>
          </a:r>
          <a:endParaRPr lang="en-US" sz="1500" b="0" i="0" dirty="0">
            <a:latin typeface="Open Sans" charset="0"/>
            <a:ea typeface="Open Sans" charset="0"/>
            <a:cs typeface="Open Sans" charset="0"/>
          </a:endParaRPr>
        </a:p>
      </dgm:t>
    </dgm:pt>
    <dgm:pt modelId="{829B33A9-DFF6-44BF-8774-4F6B0276BAEA}" type="parTrans" cxnId="{90FEF0D1-C683-41FB-AB38-973419DDE3FA}">
      <dgm:prSet/>
      <dgm:spPr/>
      <dgm:t>
        <a:bodyPr/>
        <a:lstStyle/>
        <a:p>
          <a:endParaRPr lang="en-US"/>
        </a:p>
      </dgm:t>
    </dgm:pt>
    <dgm:pt modelId="{D2AA6586-CCA3-4B19-A7FF-057131804782}" type="sibTrans" cxnId="{90FEF0D1-C683-41FB-AB38-973419DDE3FA}">
      <dgm:prSet/>
      <dgm:spPr/>
      <dgm:t>
        <a:bodyPr/>
        <a:lstStyle/>
        <a:p>
          <a:endParaRPr lang="en-US"/>
        </a:p>
      </dgm:t>
    </dgm:pt>
    <dgm:pt modelId="{472C8C1F-FE57-4433-8709-A6A1A9AEB03F}">
      <dgm:prSet custT="1"/>
      <dgm:spPr/>
      <dgm:t>
        <a:bodyPr/>
        <a:lstStyle/>
        <a:p>
          <a:pPr rtl="0"/>
          <a:r>
            <a:rPr lang="en-US" sz="1500" b="1" i="0" dirty="0" smtClean="0">
              <a:solidFill>
                <a:schemeClr val="tx2"/>
              </a:solidFill>
              <a:latin typeface="Open Sans" charset="0"/>
              <a:ea typeface="Open Sans" charset="0"/>
              <a:cs typeface="Open Sans" charset="0"/>
            </a:rPr>
            <a:t>May 5, 2020</a:t>
          </a:r>
          <a:r>
            <a:rPr lang="en-US" sz="1500" b="1" i="0" dirty="0" smtClean="0">
              <a:latin typeface="Open Sans" charset="0"/>
              <a:ea typeface="Open Sans" charset="0"/>
              <a:cs typeface="Open Sans" charset="0"/>
            </a:rPr>
            <a:t/>
          </a:r>
          <a:br>
            <a:rPr lang="en-US" sz="1500" b="1" i="0" dirty="0" smtClean="0">
              <a:latin typeface="Open Sans" charset="0"/>
              <a:ea typeface="Open Sans" charset="0"/>
              <a:cs typeface="Open Sans" charset="0"/>
            </a:rPr>
          </a:br>
          <a:r>
            <a:rPr lang="en-US" sz="1500" b="0" i="0" dirty="0" smtClean="0">
              <a:latin typeface="Open Sans" charset="0"/>
              <a:ea typeface="Open Sans" charset="0"/>
              <a:cs typeface="Open Sans" charset="0"/>
            </a:rPr>
            <a:t>Projects Day @ HMC</a:t>
          </a:r>
          <a:endParaRPr lang="en-US" sz="1500" b="0" i="0" dirty="0">
            <a:latin typeface="Open Sans" charset="0"/>
            <a:ea typeface="Open Sans" charset="0"/>
            <a:cs typeface="Open Sans" charset="0"/>
          </a:endParaRPr>
        </a:p>
      </dgm:t>
    </dgm:pt>
    <dgm:pt modelId="{C151E5E6-EA56-4D88-B0FB-6B4E3A36AD92}" type="parTrans" cxnId="{C498B7A0-0D0A-44C3-9B80-9D9BE5127E5F}">
      <dgm:prSet/>
      <dgm:spPr/>
      <dgm:t>
        <a:bodyPr/>
        <a:lstStyle/>
        <a:p>
          <a:endParaRPr lang="en-US"/>
        </a:p>
      </dgm:t>
    </dgm:pt>
    <dgm:pt modelId="{B53123AA-17CB-4717-8679-2A4B0640CFA0}" type="sibTrans" cxnId="{C498B7A0-0D0A-44C3-9B80-9D9BE5127E5F}">
      <dgm:prSet/>
      <dgm:spPr/>
      <dgm:t>
        <a:bodyPr/>
        <a:lstStyle/>
        <a:p>
          <a:endParaRPr lang="en-US"/>
        </a:p>
      </dgm:t>
    </dgm:pt>
    <dgm:pt modelId="{9A27CBE9-72BB-4DBB-809B-12E135FD06EA}">
      <dgm:prSet custT="1"/>
      <dgm:spPr/>
      <dgm:t>
        <a:bodyPr/>
        <a:lstStyle/>
        <a:p>
          <a:pPr rtl="0"/>
          <a:r>
            <a:rPr lang="en-US" sz="1500" b="1" i="0" dirty="0" smtClean="0">
              <a:solidFill>
                <a:schemeClr val="tx2"/>
              </a:solidFill>
              <a:latin typeface="Open Sans" charset="0"/>
              <a:ea typeface="Open Sans" charset="0"/>
              <a:cs typeface="Open Sans" charset="0"/>
            </a:rPr>
            <a:t>Winter ~ Spring</a:t>
          </a:r>
          <a:r>
            <a:rPr lang="en-US" sz="1500" b="0" i="0" dirty="0" smtClean="0">
              <a:latin typeface="Open Sans" charset="0"/>
              <a:ea typeface="Open Sans" charset="0"/>
              <a:cs typeface="Open Sans" charset="0"/>
            </a:rPr>
            <a:t/>
          </a:r>
          <a:br>
            <a:rPr lang="en-US" sz="1500" b="0" i="0" dirty="0" smtClean="0">
              <a:latin typeface="Open Sans" charset="0"/>
              <a:ea typeface="Open Sans" charset="0"/>
              <a:cs typeface="Open Sans" charset="0"/>
            </a:rPr>
          </a:br>
          <a:r>
            <a:rPr lang="en-US" sz="1500" b="0" i="0" dirty="0" smtClean="0">
              <a:latin typeface="Open Sans" charset="0"/>
              <a:ea typeface="Open Sans" charset="0"/>
              <a:cs typeface="Open Sans" charset="0"/>
            </a:rPr>
            <a:t>Project Statement developed</a:t>
          </a:r>
          <a:endParaRPr lang="en-US" sz="1500" b="0" i="0" dirty="0">
            <a:latin typeface="Open Sans" charset="0"/>
            <a:ea typeface="Open Sans" charset="0"/>
            <a:cs typeface="Open Sans" charset="0"/>
          </a:endParaRPr>
        </a:p>
      </dgm:t>
    </dgm:pt>
    <dgm:pt modelId="{C3CBC4F1-390B-454C-9B9C-7BD704F5B65C}" type="parTrans" cxnId="{88FF2198-1DAA-4E89-B6BE-38AC543A9A20}">
      <dgm:prSet/>
      <dgm:spPr/>
      <dgm:t>
        <a:bodyPr/>
        <a:lstStyle/>
        <a:p>
          <a:endParaRPr lang="en-US"/>
        </a:p>
      </dgm:t>
    </dgm:pt>
    <dgm:pt modelId="{8E0DE2C1-1C9F-4896-AD08-DB7257DCE258}" type="sibTrans" cxnId="{88FF2198-1DAA-4E89-B6BE-38AC543A9A20}">
      <dgm:prSet/>
      <dgm:spPr/>
      <dgm:t>
        <a:bodyPr/>
        <a:lstStyle/>
        <a:p>
          <a:endParaRPr lang="en-US"/>
        </a:p>
      </dgm:t>
    </dgm:pt>
    <dgm:pt modelId="{5FC13F43-F571-4E26-9C35-3D4C2A02542B}" type="pres">
      <dgm:prSet presAssocID="{F56D851E-A6AE-496A-9982-F2604C4E8F19}" presName="Name0" presStyleCnt="0">
        <dgm:presLayoutVars>
          <dgm:dir/>
          <dgm:resizeHandles val="exact"/>
        </dgm:presLayoutVars>
      </dgm:prSet>
      <dgm:spPr/>
      <dgm:t>
        <a:bodyPr/>
        <a:lstStyle/>
        <a:p>
          <a:endParaRPr lang="en-US"/>
        </a:p>
      </dgm:t>
    </dgm:pt>
    <dgm:pt modelId="{7020B5B5-A92B-4BC7-8444-D29F5C981EA6}" type="pres">
      <dgm:prSet presAssocID="{F56D851E-A6AE-496A-9982-F2604C4E8F19}" presName="arrow" presStyleLbl="bgShp" presStyleIdx="0" presStyleCnt="1"/>
      <dgm:spPr/>
    </dgm:pt>
    <dgm:pt modelId="{E1B61D5A-45DF-4030-856C-00F95AB32367}" type="pres">
      <dgm:prSet presAssocID="{F56D851E-A6AE-496A-9982-F2604C4E8F19}" presName="points" presStyleCnt="0"/>
      <dgm:spPr/>
    </dgm:pt>
    <dgm:pt modelId="{75601516-4E48-4450-B34F-1EB9168B6555}" type="pres">
      <dgm:prSet presAssocID="{9A27CBE9-72BB-4DBB-809B-12E135FD06EA}" presName="compositeA" presStyleCnt="0"/>
      <dgm:spPr/>
    </dgm:pt>
    <dgm:pt modelId="{3B450F18-7F63-4135-B3CE-1BA2892D3166}" type="pres">
      <dgm:prSet presAssocID="{9A27CBE9-72BB-4DBB-809B-12E135FD06EA}" presName="textA" presStyleLbl="revTx" presStyleIdx="0" presStyleCnt="5" custScaleX="675114">
        <dgm:presLayoutVars>
          <dgm:bulletEnabled val="1"/>
        </dgm:presLayoutVars>
      </dgm:prSet>
      <dgm:spPr/>
      <dgm:t>
        <a:bodyPr/>
        <a:lstStyle/>
        <a:p>
          <a:endParaRPr lang="en-US"/>
        </a:p>
      </dgm:t>
    </dgm:pt>
    <dgm:pt modelId="{4F51A732-CDE8-4A6E-81ED-6958E84442F1}" type="pres">
      <dgm:prSet presAssocID="{9A27CBE9-72BB-4DBB-809B-12E135FD06EA}" presName="circleA" presStyleLbl="node1" presStyleIdx="0" presStyleCnt="5"/>
      <dgm:spPr/>
    </dgm:pt>
    <dgm:pt modelId="{7CFF047D-743F-4457-AC23-CAEC5EE92DE7}" type="pres">
      <dgm:prSet presAssocID="{9A27CBE9-72BB-4DBB-809B-12E135FD06EA}" presName="spaceA" presStyleCnt="0"/>
      <dgm:spPr/>
    </dgm:pt>
    <dgm:pt modelId="{ABDBA0AF-D088-47A8-91DD-9BB1173EEEE7}" type="pres">
      <dgm:prSet presAssocID="{8E0DE2C1-1C9F-4896-AD08-DB7257DCE258}" presName="space" presStyleCnt="0"/>
      <dgm:spPr/>
    </dgm:pt>
    <dgm:pt modelId="{D7F4CDBC-BCD1-43BE-AD31-E2615767345B}" type="pres">
      <dgm:prSet presAssocID="{8573A00D-0805-41D4-971F-9642AB4735F4}" presName="compositeB" presStyleCnt="0"/>
      <dgm:spPr/>
    </dgm:pt>
    <dgm:pt modelId="{7481E733-EE61-4D8B-B9DB-F67E803FEC77}" type="pres">
      <dgm:prSet presAssocID="{8573A00D-0805-41D4-971F-9642AB4735F4}" presName="textB" presStyleLbl="revTx" presStyleIdx="1" presStyleCnt="5" custScaleX="643304">
        <dgm:presLayoutVars>
          <dgm:bulletEnabled val="1"/>
        </dgm:presLayoutVars>
      </dgm:prSet>
      <dgm:spPr/>
      <dgm:t>
        <a:bodyPr/>
        <a:lstStyle/>
        <a:p>
          <a:endParaRPr lang="en-US"/>
        </a:p>
      </dgm:t>
    </dgm:pt>
    <dgm:pt modelId="{E5DE34F1-8773-4D4F-88AD-28FCBD0A0949}" type="pres">
      <dgm:prSet presAssocID="{8573A00D-0805-41D4-971F-9642AB4735F4}" presName="circleB" presStyleLbl="node1" presStyleIdx="1" presStyleCnt="5"/>
      <dgm:spPr/>
    </dgm:pt>
    <dgm:pt modelId="{289F64C4-18DC-4D63-A545-F01550AAC949}" type="pres">
      <dgm:prSet presAssocID="{8573A00D-0805-41D4-971F-9642AB4735F4}" presName="spaceB" presStyleCnt="0"/>
      <dgm:spPr/>
    </dgm:pt>
    <dgm:pt modelId="{B56283B8-FAD9-437C-BA09-534634562435}" type="pres">
      <dgm:prSet presAssocID="{8DAF3742-D3D4-4FD7-85C8-03210EDAAB57}" presName="space" presStyleCnt="0"/>
      <dgm:spPr/>
    </dgm:pt>
    <dgm:pt modelId="{A0C0F21B-8E94-4344-881D-56BA44EE229A}" type="pres">
      <dgm:prSet presAssocID="{42AB8FFD-8101-4A6F-8C42-397849BDABA2}" presName="compositeA" presStyleCnt="0"/>
      <dgm:spPr/>
    </dgm:pt>
    <dgm:pt modelId="{1BBF3663-BC8E-4154-8380-CECE5A7A1DA5}" type="pres">
      <dgm:prSet presAssocID="{42AB8FFD-8101-4A6F-8C42-397849BDABA2}" presName="textA" presStyleLbl="revTx" presStyleIdx="2" presStyleCnt="5" custScaleX="660758">
        <dgm:presLayoutVars>
          <dgm:bulletEnabled val="1"/>
        </dgm:presLayoutVars>
      </dgm:prSet>
      <dgm:spPr/>
      <dgm:t>
        <a:bodyPr/>
        <a:lstStyle/>
        <a:p>
          <a:endParaRPr lang="en-US"/>
        </a:p>
      </dgm:t>
    </dgm:pt>
    <dgm:pt modelId="{BE6A3E12-7034-47E3-8516-78F7AEB3FF55}" type="pres">
      <dgm:prSet presAssocID="{42AB8FFD-8101-4A6F-8C42-397849BDABA2}" presName="circleA" presStyleLbl="node1" presStyleIdx="2" presStyleCnt="5"/>
      <dgm:spPr/>
    </dgm:pt>
    <dgm:pt modelId="{AA7D9D88-0C35-4E9B-8D7D-93B80C956E30}" type="pres">
      <dgm:prSet presAssocID="{42AB8FFD-8101-4A6F-8C42-397849BDABA2}" presName="spaceA" presStyleCnt="0"/>
      <dgm:spPr/>
    </dgm:pt>
    <dgm:pt modelId="{CD383FB1-F0E3-4B94-A51F-30564655CDBB}" type="pres">
      <dgm:prSet presAssocID="{21CD651B-A9D2-4DCE-ACC4-78D120D67C92}" presName="space" presStyleCnt="0"/>
      <dgm:spPr/>
    </dgm:pt>
    <dgm:pt modelId="{03C80778-443B-43EA-89BB-57ED951D764E}" type="pres">
      <dgm:prSet presAssocID="{CD3D80A9-2673-4ABD-84B0-63333C5341C8}" presName="compositeB" presStyleCnt="0"/>
      <dgm:spPr/>
    </dgm:pt>
    <dgm:pt modelId="{D45622B1-7487-49A9-B36B-9AC648FA2253}" type="pres">
      <dgm:prSet presAssocID="{CD3D80A9-2673-4ABD-84B0-63333C5341C8}" presName="textB" presStyleLbl="revTx" presStyleIdx="3" presStyleCnt="5" custScaleX="640068">
        <dgm:presLayoutVars>
          <dgm:bulletEnabled val="1"/>
        </dgm:presLayoutVars>
      </dgm:prSet>
      <dgm:spPr/>
      <dgm:t>
        <a:bodyPr/>
        <a:lstStyle/>
        <a:p>
          <a:endParaRPr lang="en-US"/>
        </a:p>
      </dgm:t>
    </dgm:pt>
    <dgm:pt modelId="{A50D30CF-0D1F-4529-825B-6F16098CF775}" type="pres">
      <dgm:prSet presAssocID="{CD3D80A9-2673-4ABD-84B0-63333C5341C8}" presName="circleB" presStyleLbl="node1" presStyleIdx="3" presStyleCnt="5"/>
      <dgm:spPr/>
    </dgm:pt>
    <dgm:pt modelId="{DBF59F79-8032-4731-90A1-F1C6073D7D36}" type="pres">
      <dgm:prSet presAssocID="{CD3D80A9-2673-4ABD-84B0-63333C5341C8}" presName="spaceB" presStyleCnt="0"/>
      <dgm:spPr/>
    </dgm:pt>
    <dgm:pt modelId="{53D04B4F-AD35-4C2C-92C5-BEC6F5EF174D}" type="pres">
      <dgm:prSet presAssocID="{D2AA6586-CCA3-4B19-A7FF-057131804782}" presName="space" presStyleCnt="0"/>
      <dgm:spPr/>
    </dgm:pt>
    <dgm:pt modelId="{A877C321-7DDE-438F-A442-8E8490F23C9C}" type="pres">
      <dgm:prSet presAssocID="{472C8C1F-FE57-4433-8709-A6A1A9AEB03F}" presName="compositeA" presStyleCnt="0"/>
      <dgm:spPr/>
    </dgm:pt>
    <dgm:pt modelId="{5FABD251-989A-4EC7-BBF3-4753798AB1EB}" type="pres">
      <dgm:prSet presAssocID="{472C8C1F-FE57-4433-8709-A6A1A9AEB03F}" presName="textA" presStyleLbl="revTx" presStyleIdx="4" presStyleCnt="5" custScaleX="610907">
        <dgm:presLayoutVars>
          <dgm:bulletEnabled val="1"/>
        </dgm:presLayoutVars>
      </dgm:prSet>
      <dgm:spPr/>
      <dgm:t>
        <a:bodyPr/>
        <a:lstStyle/>
        <a:p>
          <a:endParaRPr lang="en-US"/>
        </a:p>
      </dgm:t>
    </dgm:pt>
    <dgm:pt modelId="{64DFBB13-52BC-4B4B-A42F-697501910193}" type="pres">
      <dgm:prSet presAssocID="{472C8C1F-FE57-4433-8709-A6A1A9AEB03F}" presName="circleA" presStyleLbl="node1" presStyleIdx="4" presStyleCnt="5"/>
      <dgm:spPr/>
    </dgm:pt>
    <dgm:pt modelId="{DF43E0BF-B3C1-422E-AB6D-C01F008CC5C3}" type="pres">
      <dgm:prSet presAssocID="{472C8C1F-FE57-4433-8709-A6A1A9AEB03F}" presName="spaceA" presStyleCnt="0"/>
      <dgm:spPr/>
    </dgm:pt>
  </dgm:ptLst>
  <dgm:cxnLst>
    <dgm:cxn modelId="{7B476054-7E39-4789-B567-DC427EE3AC83}" type="presOf" srcId="{F56D851E-A6AE-496A-9982-F2604C4E8F19}" destId="{5FC13F43-F571-4E26-9C35-3D4C2A02542B}" srcOrd="0" destOrd="0" presId="urn:microsoft.com/office/officeart/2005/8/layout/hProcess11"/>
    <dgm:cxn modelId="{457DC116-1560-4B0C-A32D-F520AFBA903C}" type="presOf" srcId="{CD3D80A9-2673-4ABD-84B0-63333C5341C8}" destId="{D45622B1-7487-49A9-B36B-9AC648FA2253}" srcOrd="0" destOrd="0" presId="urn:microsoft.com/office/officeart/2005/8/layout/hProcess11"/>
    <dgm:cxn modelId="{88FF2198-1DAA-4E89-B6BE-38AC543A9A20}" srcId="{F56D851E-A6AE-496A-9982-F2604C4E8F19}" destId="{9A27CBE9-72BB-4DBB-809B-12E135FD06EA}" srcOrd="0" destOrd="0" parTransId="{C3CBC4F1-390B-454C-9B9C-7BD704F5B65C}" sibTransId="{8E0DE2C1-1C9F-4896-AD08-DB7257DCE258}"/>
    <dgm:cxn modelId="{D86BCBDC-955C-4CC5-AE70-1E264DE9F6E7}" type="presOf" srcId="{9A27CBE9-72BB-4DBB-809B-12E135FD06EA}" destId="{3B450F18-7F63-4135-B3CE-1BA2892D3166}" srcOrd="0" destOrd="0" presId="urn:microsoft.com/office/officeart/2005/8/layout/hProcess11"/>
    <dgm:cxn modelId="{3A5DF6DB-133B-4EF8-A294-E7A970E71D1F}" type="presOf" srcId="{472C8C1F-FE57-4433-8709-A6A1A9AEB03F}" destId="{5FABD251-989A-4EC7-BBF3-4753798AB1EB}" srcOrd="0" destOrd="0" presId="urn:microsoft.com/office/officeart/2005/8/layout/hProcess11"/>
    <dgm:cxn modelId="{90FEF0D1-C683-41FB-AB38-973419DDE3FA}" srcId="{F56D851E-A6AE-496A-9982-F2604C4E8F19}" destId="{CD3D80A9-2673-4ABD-84B0-63333C5341C8}" srcOrd="3" destOrd="0" parTransId="{829B33A9-DFF6-44BF-8774-4F6B0276BAEA}" sibTransId="{D2AA6586-CCA3-4B19-A7FF-057131804782}"/>
    <dgm:cxn modelId="{5A1C8EBA-9D85-4AB4-901B-2CDA5FD76027}" srcId="{F56D851E-A6AE-496A-9982-F2604C4E8F19}" destId="{8573A00D-0805-41D4-971F-9642AB4735F4}" srcOrd="1" destOrd="0" parTransId="{8B1C2BD0-7942-4F6A-B636-D74A7BB91999}" sibTransId="{8DAF3742-D3D4-4FD7-85C8-03210EDAAB57}"/>
    <dgm:cxn modelId="{B4F05CDB-5E59-4FC9-8F41-F455324BF82B}" srcId="{F56D851E-A6AE-496A-9982-F2604C4E8F19}" destId="{42AB8FFD-8101-4A6F-8C42-397849BDABA2}" srcOrd="2" destOrd="0" parTransId="{D99C26B6-0E88-498C-9129-B3A9178F28BC}" sibTransId="{21CD651B-A9D2-4DCE-ACC4-78D120D67C92}"/>
    <dgm:cxn modelId="{526AF13D-2FB8-4255-88B4-ECCB212759F1}" type="presOf" srcId="{8573A00D-0805-41D4-971F-9642AB4735F4}" destId="{7481E733-EE61-4D8B-B9DB-F67E803FEC77}" srcOrd="0" destOrd="0" presId="urn:microsoft.com/office/officeart/2005/8/layout/hProcess11"/>
    <dgm:cxn modelId="{99689213-305A-4982-BA51-3287C463843B}" type="presOf" srcId="{42AB8FFD-8101-4A6F-8C42-397849BDABA2}" destId="{1BBF3663-BC8E-4154-8380-CECE5A7A1DA5}" srcOrd="0" destOrd="0" presId="urn:microsoft.com/office/officeart/2005/8/layout/hProcess11"/>
    <dgm:cxn modelId="{C498B7A0-0D0A-44C3-9B80-9D9BE5127E5F}" srcId="{F56D851E-A6AE-496A-9982-F2604C4E8F19}" destId="{472C8C1F-FE57-4433-8709-A6A1A9AEB03F}" srcOrd="4" destOrd="0" parTransId="{C151E5E6-EA56-4D88-B0FB-6B4E3A36AD92}" sibTransId="{B53123AA-17CB-4717-8679-2A4B0640CFA0}"/>
    <dgm:cxn modelId="{9918318F-7EA9-4856-8529-9B93CB015405}" type="presParOf" srcId="{5FC13F43-F571-4E26-9C35-3D4C2A02542B}" destId="{7020B5B5-A92B-4BC7-8444-D29F5C981EA6}" srcOrd="0" destOrd="0" presId="urn:microsoft.com/office/officeart/2005/8/layout/hProcess11"/>
    <dgm:cxn modelId="{BDD69923-5A33-41DB-9A09-8613BC5D9DDB}" type="presParOf" srcId="{5FC13F43-F571-4E26-9C35-3D4C2A02542B}" destId="{E1B61D5A-45DF-4030-856C-00F95AB32367}" srcOrd="1" destOrd="0" presId="urn:microsoft.com/office/officeart/2005/8/layout/hProcess11"/>
    <dgm:cxn modelId="{C035CDFE-076C-4564-A5BD-55371BA925DA}" type="presParOf" srcId="{E1B61D5A-45DF-4030-856C-00F95AB32367}" destId="{75601516-4E48-4450-B34F-1EB9168B6555}" srcOrd="0" destOrd="0" presId="urn:microsoft.com/office/officeart/2005/8/layout/hProcess11"/>
    <dgm:cxn modelId="{C6EEDF65-F83B-4829-948A-77173F329250}" type="presParOf" srcId="{75601516-4E48-4450-B34F-1EB9168B6555}" destId="{3B450F18-7F63-4135-B3CE-1BA2892D3166}" srcOrd="0" destOrd="0" presId="urn:microsoft.com/office/officeart/2005/8/layout/hProcess11"/>
    <dgm:cxn modelId="{E7E964DC-FCC2-42A6-BC37-4F93B38C5145}" type="presParOf" srcId="{75601516-4E48-4450-B34F-1EB9168B6555}" destId="{4F51A732-CDE8-4A6E-81ED-6958E84442F1}" srcOrd="1" destOrd="0" presId="urn:microsoft.com/office/officeart/2005/8/layout/hProcess11"/>
    <dgm:cxn modelId="{56ED90D5-37F6-4A14-90D8-831B03F04FD0}" type="presParOf" srcId="{75601516-4E48-4450-B34F-1EB9168B6555}" destId="{7CFF047D-743F-4457-AC23-CAEC5EE92DE7}" srcOrd="2" destOrd="0" presId="urn:microsoft.com/office/officeart/2005/8/layout/hProcess11"/>
    <dgm:cxn modelId="{604F1F0A-7754-4CC0-910F-431803313A6F}" type="presParOf" srcId="{E1B61D5A-45DF-4030-856C-00F95AB32367}" destId="{ABDBA0AF-D088-47A8-91DD-9BB1173EEEE7}" srcOrd="1" destOrd="0" presId="urn:microsoft.com/office/officeart/2005/8/layout/hProcess11"/>
    <dgm:cxn modelId="{76EE932D-47EA-4B0F-809D-E3348F719FDD}" type="presParOf" srcId="{E1B61D5A-45DF-4030-856C-00F95AB32367}" destId="{D7F4CDBC-BCD1-43BE-AD31-E2615767345B}" srcOrd="2" destOrd="0" presId="urn:microsoft.com/office/officeart/2005/8/layout/hProcess11"/>
    <dgm:cxn modelId="{D5DBB9CB-B915-43D0-BCF4-4121FF30DD31}" type="presParOf" srcId="{D7F4CDBC-BCD1-43BE-AD31-E2615767345B}" destId="{7481E733-EE61-4D8B-B9DB-F67E803FEC77}" srcOrd="0" destOrd="0" presId="urn:microsoft.com/office/officeart/2005/8/layout/hProcess11"/>
    <dgm:cxn modelId="{A4318782-F1F5-473E-8D3C-56E753A73830}" type="presParOf" srcId="{D7F4CDBC-BCD1-43BE-AD31-E2615767345B}" destId="{E5DE34F1-8773-4D4F-88AD-28FCBD0A0949}" srcOrd="1" destOrd="0" presId="urn:microsoft.com/office/officeart/2005/8/layout/hProcess11"/>
    <dgm:cxn modelId="{E5FC65DC-6FF4-45EF-89ED-274B2709573D}" type="presParOf" srcId="{D7F4CDBC-BCD1-43BE-AD31-E2615767345B}" destId="{289F64C4-18DC-4D63-A545-F01550AAC949}" srcOrd="2" destOrd="0" presId="urn:microsoft.com/office/officeart/2005/8/layout/hProcess11"/>
    <dgm:cxn modelId="{83F803C4-1603-4F77-B4AC-C1698B6A4727}" type="presParOf" srcId="{E1B61D5A-45DF-4030-856C-00F95AB32367}" destId="{B56283B8-FAD9-437C-BA09-534634562435}" srcOrd="3" destOrd="0" presId="urn:microsoft.com/office/officeart/2005/8/layout/hProcess11"/>
    <dgm:cxn modelId="{1C705126-8380-4EC5-B101-6A68E876DEC8}" type="presParOf" srcId="{E1B61D5A-45DF-4030-856C-00F95AB32367}" destId="{A0C0F21B-8E94-4344-881D-56BA44EE229A}" srcOrd="4" destOrd="0" presId="urn:microsoft.com/office/officeart/2005/8/layout/hProcess11"/>
    <dgm:cxn modelId="{7B6061D1-444F-4EC9-A23D-B3B16B947593}" type="presParOf" srcId="{A0C0F21B-8E94-4344-881D-56BA44EE229A}" destId="{1BBF3663-BC8E-4154-8380-CECE5A7A1DA5}" srcOrd="0" destOrd="0" presId="urn:microsoft.com/office/officeart/2005/8/layout/hProcess11"/>
    <dgm:cxn modelId="{4D1738B2-AE4A-4467-B3E0-C7E1C24CFEF4}" type="presParOf" srcId="{A0C0F21B-8E94-4344-881D-56BA44EE229A}" destId="{BE6A3E12-7034-47E3-8516-78F7AEB3FF55}" srcOrd="1" destOrd="0" presId="urn:microsoft.com/office/officeart/2005/8/layout/hProcess11"/>
    <dgm:cxn modelId="{BF594404-50C5-4EA9-9235-143C43264268}" type="presParOf" srcId="{A0C0F21B-8E94-4344-881D-56BA44EE229A}" destId="{AA7D9D88-0C35-4E9B-8D7D-93B80C956E30}" srcOrd="2" destOrd="0" presId="urn:microsoft.com/office/officeart/2005/8/layout/hProcess11"/>
    <dgm:cxn modelId="{DCC59445-8626-4091-88EE-1FC5B355FC9A}" type="presParOf" srcId="{E1B61D5A-45DF-4030-856C-00F95AB32367}" destId="{CD383FB1-F0E3-4B94-A51F-30564655CDBB}" srcOrd="5" destOrd="0" presId="urn:microsoft.com/office/officeart/2005/8/layout/hProcess11"/>
    <dgm:cxn modelId="{CD0E9415-1FE0-4B10-867A-C3A607184878}" type="presParOf" srcId="{E1B61D5A-45DF-4030-856C-00F95AB32367}" destId="{03C80778-443B-43EA-89BB-57ED951D764E}" srcOrd="6" destOrd="0" presId="urn:microsoft.com/office/officeart/2005/8/layout/hProcess11"/>
    <dgm:cxn modelId="{E1C02569-6D4E-44AD-912E-06FD8467A1E0}" type="presParOf" srcId="{03C80778-443B-43EA-89BB-57ED951D764E}" destId="{D45622B1-7487-49A9-B36B-9AC648FA2253}" srcOrd="0" destOrd="0" presId="urn:microsoft.com/office/officeart/2005/8/layout/hProcess11"/>
    <dgm:cxn modelId="{6EEE0817-E269-4D80-A6D4-B6DC77975BA4}" type="presParOf" srcId="{03C80778-443B-43EA-89BB-57ED951D764E}" destId="{A50D30CF-0D1F-4529-825B-6F16098CF775}" srcOrd="1" destOrd="0" presId="urn:microsoft.com/office/officeart/2005/8/layout/hProcess11"/>
    <dgm:cxn modelId="{855F722B-259A-4B97-B835-EFAC1B8BA4F5}" type="presParOf" srcId="{03C80778-443B-43EA-89BB-57ED951D764E}" destId="{DBF59F79-8032-4731-90A1-F1C6073D7D36}" srcOrd="2" destOrd="0" presId="urn:microsoft.com/office/officeart/2005/8/layout/hProcess11"/>
    <dgm:cxn modelId="{5893A2CA-DB86-4DA1-B859-E7D82F6990D2}" type="presParOf" srcId="{E1B61D5A-45DF-4030-856C-00F95AB32367}" destId="{53D04B4F-AD35-4C2C-92C5-BEC6F5EF174D}" srcOrd="7" destOrd="0" presId="urn:microsoft.com/office/officeart/2005/8/layout/hProcess11"/>
    <dgm:cxn modelId="{27913D11-370F-44FD-9E97-BCC35140D21F}" type="presParOf" srcId="{E1B61D5A-45DF-4030-856C-00F95AB32367}" destId="{A877C321-7DDE-438F-A442-8E8490F23C9C}" srcOrd="8" destOrd="0" presId="urn:microsoft.com/office/officeart/2005/8/layout/hProcess11"/>
    <dgm:cxn modelId="{EFBDD1AC-9AA7-4E09-BC28-7231575BC244}" type="presParOf" srcId="{A877C321-7DDE-438F-A442-8E8490F23C9C}" destId="{5FABD251-989A-4EC7-BBF3-4753798AB1EB}" srcOrd="0" destOrd="0" presId="urn:microsoft.com/office/officeart/2005/8/layout/hProcess11"/>
    <dgm:cxn modelId="{010C7158-4D66-4230-A498-BA9686A64C8C}" type="presParOf" srcId="{A877C321-7DDE-438F-A442-8E8490F23C9C}" destId="{64DFBB13-52BC-4B4B-A42F-697501910193}" srcOrd="1" destOrd="0" presId="urn:microsoft.com/office/officeart/2005/8/layout/hProcess11"/>
    <dgm:cxn modelId="{DE5CD7C3-6EC9-4268-963A-FC314B2617F2}" type="presParOf" srcId="{A877C321-7DDE-438F-A442-8E8490F23C9C}" destId="{DF43E0BF-B3C1-422E-AB6D-C01F008CC5C3}"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8B57EC-4ADD-4C02-9281-BA870DC8F4BE}" type="doc">
      <dgm:prSet loTypeId="urn:microsoft.com/office/officeart/2005/8/layout/pyramid2" loCatId="list" qsTypeId="urn:microsoft.com/office/officeart/2005/8/quickstyle/simple1" qsCatId="simple" csTypeId="urn:microsoft.com/office/officeart/2005/8/colors/accent2_4" csCatId="accent2" phldr="1"/>
      <dgm:spPr/>
    </dgm:pt>
    <dgm:pt modelId="{9B6C7039-3408-4697-831E-8D3A4AB36109}">
      <dgm:prSet phldrT="[Text]"/>
      <dgm:spPr/>
      <dgm:t>
        <a:bodyPr/>
        <a:lstStyle/>
        <a:p>
          <a:r>
            <a:rPr lang="en-US" dirty="0" smtClean="0">
              <a:solidFill>
                <a:schemeClr val="tx2">
                  <a:lumMod val="75000"/>
                </a:schemeClr>
              </a:solidFill>
              <a:latin typeface="Open Sans" charset="0"/>
              <a:ea typeface="Open Sans" charset="0"/>
              <a:cs typeface="Open Sans" charset="0"/>
            </a:rPr>
            <a:t>Major requirements</a:t>
          </a:r>
          <a:endParaRPr lang="en-US" dirty="0">
            <a:solidFill>
              <a:schemeClr val="tx2">
                <a:lumMod val="75000"/>
              </a:schemeClr>
            </a:solidFill>
            <a:latin typeface="Open Sans" charset="0"/>
            <a:ea typeface="Open Sans" charset="0"/>
            <a:cs typeface="Open Sans" charset="0"/>
          </a:endParaRPr>
        </a:p>
      </dgm:t>
    </dgm:pt>
    <dgm:pt modelId="{CC970577-6484-40A7-928E-BEDFBFED4F9F}" type="parTrans" cxnId="{1EAFB714-15C9-47A4-8F73-B1F313028CE7}">
      <dgm:prSet/>
      <dgm:spPr/>
      <dgm:t>
        <a:bodyPr/>
        <a:lstStyle/>
        <a:p>
          <a:endParaRPr lang="en-US"/>
        </a:p>
      </dgm:t>
    </dgm:pt>
    <dgm:pt modelId="{A3ACD168-FCEA-4D0F-91C7-C5B381DD0A1E}" type="sibTrans" cxnId="{1EAFB714-15C9-47A4-8F73-B1F313028CE7}">
      <dgm:prSet/>
      <dgm:spPr/>
      <dgm:t>
        <a:bodyPr/>
        <a:lstStyle/>
        <a:p>
          <a:endParaRPr lang="en-US"/>
        </a:p>
      </dgm:t>
    </dgm:pt>
    <dgm:pt modelId="{A791364B-DDFD-47D1-A9C9-E08D7AD2F93F}">
      <dgm:prSet phldrT="[Text]"/>
      <dgm:spPr/>
      <dgm:t>
        <a:bodyPr/>
        <a:lstStyle/>
        <a:p>
          <a:r>
            <a:rPr lang="en-US" dirty="0" smtClean="0">
              <a:solidFill>
                <a:schemeClr val="tx2">
                  <a:lumMod val="75000"/>
                </a:schemeClr>
              </a:solidFill>
              <a:latin typeface="Open Sans" charset="0"/>
              <a:ea typeface="Open Sans" charset="0"/>
              <a:cs typeface="Open Sans" charset="0"/>
            </a:rPr>
            <a:t>10 HSA </a:t>
          </a:r>
          <a:br>
            <a:rPr lang="en-US" dirty="0" smtClean="0">
              <a:solidFill>
                <a:schemeClr val="tx2">
                  <a:lumMod val="75000"/>
                </a:schemeClr>
              </a:solidFill>
              <a:latin typeface="Open Sans" charset="0"/>
              <a:ea typeface="Open Sans" charset="0"/>
              <a:cs typeface="Open Sans" charset="0"/>
            </a:rPr>
          </a:br>
          <a:r>
            <a:rPr lang="en-US" b="0" baseline="0" dirty="0" smtClean="0">
              <a:solidFill>
                <a:schemeClr val="tx2">
                  <a:lumMod val="75000"/>
                </a:schemeClr>
              </a:solidFill>
              <a:latin typeface="Open Sans" charset="0"/>
              <a:ea typeface="Open Sans" charset="0"/>
              <a:cs typeface="Open Sans" charset="0"/>
            </a:rPr>
            <a:t>(</a:t>
          </a:r>
          <a:r>
            <a:rPr lang="en-US" b="0" dirty="0" smtClean="0">
              <a:solidFill>
                <a:schemeClr val="tx2">
                  <a:lumMod val="75000"/>
                </a:schemeClr>
              </a:solidFill>
              <a:latin typeface="Open Sans" charset="0"/>
              <a:ea typeface="Open Sans" charset="0"/>
              <a:cs typeface="Open Sans" charset="0"/>
            </a:rPr>
            <a:t>Humanities,</a:t>
          </a:r>
          <a:r>
            <a:rPr lang="en-US" b="0" baseline="0" dirty="0" smtClean="0">
              <a:solidFill>
                <a:schemeClr val="tx2">
                  <a:lumMod val="75000"/>
                </a:schemeClr>
              </a:solidFill>
              <a:latin typeface="Open Sans" charset="0"/>
              <a:ea typeface="Open Sans" charset="0"/>
              <a:cs typeface="Open Sans" charset="0"/>
            </a:rPr>
            <a:t> Social Sciences, and the Arts)</a:t>
          </a:r>
          <a:endParaRPr lang="en-US" dirty="0">
            <a:solidFill>
              <a:schemeClr val="tx2">
                <a:lumMod val="75000"/>
              </a:schemeClr>
            </a:solidFill>
            <a:latin typeface="Open Sans" charset="0"/>
            <a:ea typeface="Open Sans" charset="0"/>
            <a:cs typeface="Open Sans" charset="0"/>
          </a:endParaRPr>
        </a:p>
      </dgm:t>
    </dgm:pt>
    <dgm:pt modelId="{FB59450B-5344-4E9A-AA84-D29FA9F91E54}" type="parTrans" cxnId="{81ECDEFF-BBD9-48DB-A370-44B8CE2CA4BD}">
      <dgm:prSet/>
      <dgm:spPr/>
      <dgm:t>
        <a:bodyPr/>
        <a:lstStyle/>
        <a:p>
          <a:endParaRPr lang="en-US"/>
        </a:p>
      </dgm:t>
    </dgm:pt>
    <dgm:pt modelId="{A2C5B463-C125-4F80-9DBB-66467CA1D163}" type="sibTrans" cxnId="{81ECDEFF-BBD9-48DB-A370-44B8CE2CA4BD}">
      <dgm:prSet/>
      <dgm:spPr/>
      <dgm:t>
        <a:bodyPr/>
        <a:lstStyle/>
        <a:p>
          <a:endParaRPr lang="en-US"/>
        </a:p>
      </dgm:t>
    </dgm:pt>
    <dgm:pt modelId="{7964C255-88A0-42A3-A806-928AB3306FAA}">
      <dgm:prSet phldrT="[Text]"/>
      <dgm:spPr/>
      <dgm:t>
        <a:bodyPr/>
        <a:lstStyle/>
        <a:p>
          <a:r>
            <a:rPr lang="en-US" dirty="0" smtClean="0">
              <a:solidFill>
                <a:schemeClr val="tx2">
                  <a:lumMod val="75000"/>
                </a:schemeClr>
              </a:solidFill>
              <a:latin typeface="Open Sans" charset="0"/>
              <a:ea typeface="Open Sans" charset="0"/>
              <a:cs typeface="Open Sans" charset="0"/>
            </a:rPr>
            <a:t>Common Core</a:t>
          </a:r>
          <a:endParaRPr lang="en-US" dirty="0">
            <a:solidFill>
              <a:schemeClr val="tx2">
                <a:lumMod val="75000"/>
              </a:schemeClr>
            </a:solidFill>
            <a:latin typeface="Open Sans" charset="0"/>
            <a:ea typeface="Open Sans" charset="0"/>
            <a:cs typeface="Open Sans" charset="0"/>
          </a:endParaRPr>
        </a:p>
      </dgm:t>
    </dgm:pt>
    <dgm:pt modelId="{C69AF05F-B3B9-4686-9983-7D0D0B92C56B}" type="parTrans" cxnId="{45657CE5-390D-45B7-80E2-E721DDAF4E71}">
      <dgm:prSet/>
      <dgm:spPr/>
      <dgm:t>
        <a:bodyPr/>
        <a:lstStyle/>
        <a:p>
          <a:endParaRPr lang="en-US"/>
        </a:p>
      </dgm:t>
    </dgm:pt>
    <dgm:pt modelId="{8E43DDCB-D05F-4192-A8C1-2196B426579D}" type="sibTrans" cxnId="{45657CE5-390D-45B7-80E2-E721DDAF4E71}">
      <dgm:prSet/>
      <dgm:spPr/>
      <dgm:t>
        <a:bodyPr/>
        <a:lstStyle/>
        <a:p>
          <a:endParaRPr lang="en-US"/>
        </a:p>
      </dgm:t>
    </dgm:pt>
    <dgm:pt modelId="{E29C078B-2F8B-4994-9FC8-4DE9CE70A07A}" type="pres">
      <dgm:prSet presAssocID="{208B57EC-4ADD-4C02-9281-BA870DC8F4BE}" presName="compositeShape" presStyleCnt="0">
        <dgm:presLayoutVars>
          <dgm:dir/>
          <dgm:resizeHandles/>
        </dgm:presLayoutVars>
      </dgm:prSet>
      <dgm:spPr/>
    </dgm:pt>
    <dgm:pt modelId="{72A0BF39-FD79-4E73-9904-34178D3A5540}" type="pres">
      <dgm:prSet presAssocID="{208B57EC-4ADD-4C02-9281-BA870DC8F4BE}" presName="pyramid" presStyleLbl="node1" presStyleIdx="0" presStyleCnt="1" custLinFactNeighborX="-1378" custLinFactNeighborY="-1760"/>
      <dgm:spPr/>
    </dgm:pt>
    <dgm:pt modelId="{73245454-9888-44CF-B0BF-3696A11D3420}" type="pres">
      <dgm:prSet presAssocID="{208B57EC-4ADD-4C02-9281-BA870DC8F4BE}" presName="theList" presStyleCnt="0"/>
      <dgm:spPr/>
    </dgm:pt>
    <dgm:pt modelId="{E0088BF1-3EDD-4D68-8D48-9840B4DFCC91}" type="pres">
      <dgm:prSet presAssocID="{9B6C7039-3408-4697-831E-8D3A4AB36109}" presName="aNode" presStyleLbl="fgAcc1" presStyleIdx="0" presStyleCnt="3" custLinFactNeighborX="-52073" custLinFactNeighborY="76901">
        <dgm:presLayoutVars>
          <dgm:bulletEnabled val="1"/>
        </dgm:presLayoutVars>
      </dgm:prSet>
      <dgm:spPr/>
      <dgm:t>
        <a:bodyPr/>
        <a:lstStyle/>
        <a:p>
          <a:endParaRPr lang="en-US"/>
        </a:p>
      </dgm:t>
    </dgm:pt>
    <dgm:pt modelId="{D8696637-D856-46A9-8D7E-B4EA02D041AF}" type="pres">
      <dgm:prSet presAssocID="{9B6C7039-3408-4697-831E-8D3A4AB36109}" presName="aSpace" presStyleCnt="0"/>
      <dgm:spPr/>
    </dgm:pt>
    <dgm:pt modelId="{AF7D4D5E-B037-4367-94C4-9B8C1C75F8E8}" type="pres">
      <dgm:prSet presAssocID="{A791364B-DDFD-47D1-A9C9-E08D7AD2F93F}" presName="aNode" presStyleLbl="fgAcc1" presStyleIdx="1" presStyleCnt="3" custLinFactY="4004" custLinFactNeighborX="-50323" custLinFactNeighborY="100000">
        <dgm:presLayoutVars>
          <dgm:bulletEnabled val="1"/>
        </dgm:presLayoutVars>
      </dgm:prSet>
      <dgm:spPr/>
      <dgm:t>
        <a:bodyPr/>
        <a:lstStyle/>
        <a:p>
          <a:endParaRPr lang="en-US"/>
        </a:p>
      </dgm:t>
    </dgm:pt>
    <dgm:pt modelId="{45943A28-522A-4357-AC15-C5D2C160D43B}" type="pres">
      <dgm:prSet presAssocID="{A791364B-DDFD-47D1-A9C9-E08D7AD2F93F}" presName="aSpace" presStyleCnt="0"/>
      <dgm:spPr/>
    </dgm:pt>
    <dgm:pt modelId="{D1B1F5F5-5B35-4851-9290-228D2B4255EC}" type="pres">
      <dgm:prSet presAssocID="{7964C255-88A0-42A3-A806-928AB3306FAA}" presName="aNode" presStyleLbl="fgAcc1" presStyleIdx="2" presStyleCnt="3" custLinFactY="11496" custLinFactNeighborX="-51267" custLinFactNeighborY="100000">
        <dgm:presLayoutVars>
          <dgm:bulletEnabled val="1"/>
        </dgm:presLayoutVars>
      </dgm:prSet>
      <dgm:spPr/>
      <dgm:t>
        <a:bodyPr/>
        <a:lstStyle/>
        <a:p>
          <a:endParaRPr lang="en-US"/>
        </a:p>
      </dgm:t>
    </dgm:pt>
    <dgm:pt modelId="{4FAF96C4-E9E2-4D0D-85BC-8A265C5D8AF2}" type="pres">
      <dgm:prSet presAssocID="{7964C255-88A0-42A3-A806-928AB3306FAA}" presName="aSpace" presStyleCnt="0"/>
      <dgm:spPr/>
    </dgm:pt>
  </dgm:ptLst>
  <dgm:cxnLst>
    <dgm:cxn modelId="{7E320574-8B79-AD40-9C33-0875F662F4A7}" type="presOf" srcId="{208B57EC-4ADD-4C02-9281-BA870DC8F4BE}" destId="{E29C078B-2F8B-4994-9FC8-4DE9CE70A07A}" srcOrd="0" destOrd="0" presId="urn:microsoft.com/office/officeart/2005/8/layout/pyramid2"/>
    <dgm:cxn modelId="{45657CE5-390D-45B7-80E2-E721DDAF4E71}" srcId="{208B57EC-4ADD-4C02-9281-BA870DC8F4BE}" destId="{7964C255-88A0-42A3-A806-928AB3306FAA}" srcOrd="2" destOrd="0" parTransId="{C69AF05F-B3B9-4686-9983-7D0D0B92C56B}" sibTransId="{8E43DDCB-D05F-4192-A8C1-2196B426579D}"/>
    <dgm:cxn modelId="{B695D064-A33D-B346-BF35-C8EAA3707F2C}" type="presOf" srcId="{A791364B-DDFD-47D1-A9C9-E08D7AD2F93F}" destId="{AF7D4D5E-B037-4367-94C4-9B8C1C75F8E8}" srcOrd="0" destOrd="0" presId="urn:microsoft.com/office/officeart/2005/8/layout/pyramid2"/>
    <dgm:cxn modelId="{EE4EC55C-9334-144F-8423-FC9C000115C1}" type="presOf" srcId="{9B6C7039-3408-4697-831E-8D3A4AB36109}" destId="{E0088BF1-3EDD-4D68-8D48-9840B4DFCC91}" srcOrd="0" destOrd="0" presId="urn:microsoft.com/office/officeart/2005/8/layout/pyramid2"/>
    <dgm:cxn modelId="{1EAFB714-15C9-47A4-8F73-B1F313028CE7}" srcId="{208B57EC-4ADD-4C02-9281-BA870DC8F4BE}" destId="{9B6C7039-3408-4697-831E-8D3A4AB36109}" srcOrd="0" destOrd="0" parTransId="{CC970577-6484-40A7-928E-BEDFBFED4F9F}" sibTransId="{A3ACD168-FCEA-4D0F-91C7-C5B381DD0A1E}"/>
    <dgm:cxn modelId="{81ECDEFF-BBD9-48DB-A370-44B8CE2CA4BD}" srcId="{208B57EC-4ADD-4C02-9281-BA870DC8F4BE}" destId="{A791364B-DDFD-47D1-A9C9-E08D7AD2F93F}" srcOrd="1" destOrd="0" parTransId="{FB59450B-5344-4E9A-AA84-D29FA9F91E54}" sibTransId="{A2C5B463-C125-4F80-9DBB-66467CA1D163}"/>
    <dgm:cxn modelId="{DDF30571-5814-DA4A-B2B4-921301DF8CB4}" type="presOf" srcId="{7964C255-88A0-42A3-A806-928AB3306FAA}" destId="{D1B1F5F5-5B35-4851-9290-228D2B4255EC}" srcOrd="0" destOrd="0" presId="urn:microsoft.com/office/officeart/2005/8/layout/pyramid2"/>
    <dgm:cxn modelId="{24EADE76-011A-B046-9C13-B8F204008977}" type="presParOf" srcId="{E29C078B-2F8B-4994-9FC8-4DE9CE70A07A}" destId="{72A0BF39-FD79-4E73-9904-34178D3A5540}" srcOrd="0" destOrd="0" presId="urn:microsoft.com/office/officeart/2005/8/layout/pyramid2"/>
    <dgm:cxn modelId="{6DF268CA-92B4-F646-AA7E-9A1595FD9F5D}" type="presParOf" srcId="{E29C078B-2F8B-4994-9FC8-4DE9CE70A07A}" destId="{73245454-9888-44CF-B0BF-3696A11D3420}" srcOrd="1" destOrd="0" presId="urn:microsoft.com/office/officeart/2005/8/layout/pyramid2"/>
    <dgm:cxn modelId="{3DCF0FD5-04CC-2E43-85E2-EAAEF9D58104}" type="presParOf" srcId="{73245454-9888-44CF-B0BF-3696A11D3420}" destId="{E0088BF1-3EDD-4D68-8D48-9840B4DFCC91}" srcOrd="0" destOrd="0" presId="urn:microsoft.com/office/officeart/2005/8/layout/pyramid2"/>
    <dgm:cxn modelId="{2BF0855A-FA19-5A40-9154-2AEC3DB7AF1C}" type="presParOf" srcId="{73245454-9888-44CF-B0BF-3696A11D3420}" destId="{D8696637-D856-46A9-8D7E-B4EA02D041AF}" srcOrd="1" destOrd="0" presId="urn:microsoft.com/office/officeart/2005/8/layout/pyramid2"/>
    <dgm:cxn modelId="{9EDAA1F2-B1B4-B84F-B757-E495458E593D}" type="presParOf" srcId="{73245454-9888-44CF-B0BF-3696A11D3420}" destId="{AF7D4D5E-B037-4367-94C4-9B8C1C75F8E8}" srcOrd="2" destOrd="0" presId="urn:microsoft.com/office/officeart/2005/8/layout/pyramid2"/>
    <dgm:cxn modelId="{8F8CF4BB-3CC3-F64A-AB4E-08D82CD74E89}" type="presParOf" srcId="{73245454-9888-44CF-B0BF-3696A11D3420}" destId="{45943A28-522A-4357-AC15-C5D2C160D43B}" srcOrd="3" destOrd="0" presId="urn:microsoft.com/office/officeart/2005/8/layout/pyramid2"/>
    <dgm:cxn modelId="{33B1B247-9725-BD43-90D2-3140826D2D96}" type="presParOf" srcId="{73245454-9888-44CF-B0BF-3696A11D3420}" destId="{D1B1F5F5-5B35-4851-9290-228D2B4255EC}" srcOrd="4" destOrd="0" presId="urn:microsoft.com/office/officeart/2005/8/layout/pyramid2"/>
    <dgm:cxn modelId="{189783E5-589C-DC45-8FFD-739447189B48}" type="presParOf" srcId="{73245454-9888-44CF-B0BF-3696A11D3420}" destId="{4FAF96C4-E9E2-4D0D-85BC-8A265C5D8AF2}"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A96173-933C-45E2-B670-F27ED1EFA94E}">
      <dsp:nvSpPr>
        <dsp:cNvPr id="0" name=""/>
        <dsp:cNvSpPr/>
      </dsp:nvSpPr>
      <dsp:spPr>
        <a:xfrm>
          <a:off x="0" y="471"/>
          <a:ext cx="6556918" cy="0"/>
        </a:xfrm>
        <a:prstGeom prst="lin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5CF55D-2239-498A-931C-B534BE5EC847}">
      <dsp:nvSpPr>
        <dsp:cNvPr id="0" name=""/>
        <dsp:cNvSpPr/>
      </dsp:nvSpPr>
      <dsp:spPr>
        <a:xfrm>
          <a:off x="0" y="471"/>
          <a:ext cx="1311383" cy="7719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i="0" kern="1200" dirty="0" smtClean="0">
              <a:latin typeface="Open Sans" charset="0"/>
              <a:ea typeface="Open Sans" charset="0"/>
              <a:cs typeface="Open Sans" charset="0"/>
            </a:rPr>
            <a:t>Project Statement</a:t>
          </a:r>
          <a:endParaRPr lang="en-US" sz="1800" b="0" i="0" kern="1200" dirty="0">
            <a:latin typeface="Open Sans" charset="0"/>
            <a:ea typeface="Open Sans" charset="0"/>
            <a:cs typeface="Open Sans" charset="0"/>
          </a:endParaRPr>
        </a:p>
      </dsp:txBody>
      <dsp:txXfrm>
        <a:off x="0" y="471"/>
        <a:ext cx="1311383" cy="771988"/>
      </dsp:txXfrm>
    </dsp:sp>
    <dsp:sp modelId="{2657C234-707A-4552-A717-F6593BB690E3}">
      <dsp:nvSpPr>
        <dsp:cNvPr id="0" name=""/>
        <dsp:cNvSpPr/>
      </dsp:nvSpPr>
      <dsp:spPr>
        <a:xfrm>
          <a:off x="1409737" y="35527"/>
          <a:ext cx="5147180" cy="701122"/>
        </a:xfrm>
        <a:prstGeom prst="rect">
          <a:avLst/>
        </a:prstGeom>
        <a:solidFill>
          <a:schemeClr val="bg2"/>
        </a:solid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i="1" kern="1200" dirty="0" smtClean="0">
              <a:solidFill>
                <a:schemeClr val="tx1">
                  <a:lumMod val="65000"/>
                  <a:lumOff val="35000"/>
                </a:schemeClr>
              </a:solidFill>
              <a:latin typeface="Open Sans" charset="0"/>
              <a:ea typeface="Open Sans" charset="0"/>
              <a:cs typeface="Open Sans" charset="0"/>
            </a:rPr>
            <a:t>1-2 </a:t>
          </a:r>
          <a:r>
            <a:rPr lang="en-US" sz="1800" b="0" i="1" kern="1200" dirty="0" smtClean="0">
              <a:solidFill>
                <a:schemeClr val="tx1">
                  <a:lumMod val="65000"/>
                  <a:lumOff val="35000"/>
                </a:schemeClr>
              </a:solidFill>
              <a:latin typeface="Open Sans" charset="0"/>
              <a:ea typeface="Open Sans" charset="0"/>
              <a:cs typeface="Open Sans" charset="0"/>
            </a:rPr>
            <a:t>pages ~ sponsor, </a:t>
          </a:r>
          <a:r>
            <a:rPr lang="en-US" sz="1800" b="0" i="1" u="sng" kern="1200" dirty="0" smtClean="0">
              <a:solidFill>
                <a:schemeClr val="tx1">
                  <a:lumMod val="65000"/>
                  <a:lumOff val="35000"/>
                </a:schemeClr>
              </a:solidFill>
              <a:latin typeface="Open Sans" charset="0"/>
              <a:ea typeface="Open Sans" charset="0"/>
              <a:cs typeface="Open Sans" charset="0"/>
            </a:rPr>
            <a:t>vision</a:t>
          </a:r>
          <a:r>
            <a:rPr lang="en-US" sz="1800" b="0" i="1" kern="1200" dirty="0" smtClean="0">
              <a:solidFill>
                <a:schemeClr val="tx1">
                  <a:lumMod val="65000"/>
                  <a:lumOff val="35000"/>
                </a:schemeClr>
              </a:solidFill>
              <a:latin typeface="Open Sans" charset="0"/>
              <a:ea typeface="Open Sans" charset="0"/>
              <a:cs typeface="Open Sans" charset="0"/>
            </a:rPr>
            <a:t>, problem, deliverables</a:t>
          </a:r>
          <a:endParaRPr lang="en-US" sz="1800" b="0" i="1" kern="1200" dirty="0">
            <a:solidFill>
              <a:schemeClr val="tx1">
                <a:lumMod val="65000"/>
                <a:lumOff val="35000"/>
              </a:schemeClr>
            </a:solidFill>
            <a:latin typeface="Open Sans" charset="0"/>
            <a:ea typeface="Open Sans" charset="0"/>
            <a:cs typeface="Open Sans" charset="0"/>
          </a:endParaRPr>
        </a:p>
      </dsp:txBody>
      <dsp:txXfrm>
        <a:off x="1409737" y="35527"/>
        <a:ext cx="5147180" cy="701122"/>
      </dsp:txXfrm>
    </dsp:sp>
    <dsp:sp modelId="{3EE98F79-85D6-4DB3-B2D4-50EE42AF7A85}">
      <dsp:nvSpPr>
        <dsp:cNvPr id="0" name=""/>
        <dsp:cNvSpPr/>
      </dsp:nvSpPr>
      <dsp:spPr>
        <a:xfrm>
          <a:off x="1311383" y="736649"/>
          <a:ext cx="5245534" cy="0"/>
        </a:xfrm>
        <a:prstGeom prst="line">
          <a:avLst/>
        </a:prstGeom>
        <a:solidFill>
          <a:schemeClr val="dk2">
            <a:hueOff val="0"/>
            <a:satOff val="0"/>
            <a:lumOff val="0"/>
            <a:alphaOff val="0"/>
          </a:schemeClr>
        </a:solidFill>
        <a:ln w="25400" cap="flat" cmpd="sng" algn="ctr">
          <a:solidFill>
            <a:schemeClr val="dk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546B202-0C7F-4F1C-A4C9-842D78C2B55B}">
      <dsp:nvSpPr>
        <dsp:cNvPr id="0" name=""/>
        <dsp:cNvSpPr/>
      </dsp:nvSpPr>
      <dsp:spPr>
        <a:xfrm>
          <a:off x="0" y="772459"/>
          <a:ext cx="6556918" cy="0"/>
        </a:xfrm>
        <a:prstGeom prst="lin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922E05-C5CF-41EE-ABED-CA13E09AAFC1}">
      <dsp:nvSpPr>
        <dsp:cNvPr id="0" name=""/>
        <dsp:cNvSpPr/>
      </dsp:nvSpPr>
      <dsp:spPr>
        <a:xfrm>
          <a:off x="0" y="772459"/>
          <a:ext cx="1311383" cy="7719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US" sz="1700" kern="1200" dirty="0" smtClean="0">
              <a:latin typeface="Open Sans" charset="0"/>
              <a:ea typeface="Open Sans" charset="0"/>
              <a:cs typeface="Open Sans" charset="0"/>
            </a:rPr>
            <a:t>Business Agreement</a:t>
          </a:r>
          <a:endParaRPr lang="en-US" sz="1700" b="0" i="0" kern="1200" dirty="0">
            <a:latin typeface="Open Sans" charset="0"/>
            <a:ea typeface="Open Sans" charset="0"/>
            <a:cs typeface="Open Sans" charset="0"/>
          </a:endParaRPr>
        </a:p>
      </dsp:txBody>
      <dsp:txXfrm>
        <a:off x="0" y="772459"/>
        <a:ext cx="1311383" cy="771988"/>
      </dsp:txXfrm>
    </dsp:sp>
    <dsp:sp modelId="{700B1ABC-0AA2-4C27-9620-41700399FEEF}">
      <dsp:nvSpPr>
        <dsp:cNvPr id="0" name=""/>
        <dsp:cNvSpPr/>
      </dsp:nvSpPr>
      <dsp:spPr>
        <a:xfrm>
          <a:off x="1409737" y="807515"/>
          <a:ext cx="5147180" cy="701122"/>
        </a:xfrm>
        <a:prstGeom prst="rect">
          <a:avLst/>
        </a:prstGeom>
        <a:solidFill>
          <a:schemeClr val="bg2"/>
        </a:solid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i="1" kern="1200" dirty="0" smtClean="0">
              <a:solidFill>
                <a:schemeClr val="tx1">
                  <a:lumMod val="65000"/>
                  <a:lumOff val="35000"/>
                </a:schemeClr>
              </a:solidFill>
              <a:latin typeface="Open Sans" charset="0"/>
              <a:ea typeface="Open Sans" charset="0"/>
              <a:cs typeface="Open Sans" charset="0"/>
            </a:rPr>
            <a:t>~3 </a:t>
          </a:r>
          <a:r>
            <a:rPr lang="en-US" sz="1800" b="0" i="1" kern="1200" dirty="0" smtClean="0">
              <a:solidFill>
                <a:schemeClr val="tx1">
                  <a:lumMod val="65000"/>
                  <a:lumOff val="35000"/>
                </a:schemeClr>
              </a:solidFill>
              <a:latin typeface="Open Sans" charset="0"/>
              <a:ea typeface="Open Sans" charset="0"/>
              <a:cs typeface="Open Sans" charset="0"/>
            </a:rPr>
            <a:t>pages, responsive, confidentiality as desired</a:t>
          </a:r>
          <a:endParaRPr lang="en-US" sz="1800" i="1" kern="1200" dirty="0">
            <a:solidFill>
              <a:schemeClr val="tx1">
                <a:lumMod val="65000"/>
                <a:lumOff val="35000"/>
              </a:schemeClr>
            </a:solidFill>
          </a:endParaRPr>
        </a:p>
      </dsp:txBody>
      <dsp:txXfrm>
        <a:off x="1409737" y="807515"/>
        <a:ext cx="5147180" cy="701122"/>
      </dsp:txXfrm>
    </dsp:sp>
    <dsp:sp modelId="{8E7AD3A8-778D-4386-8513-D6015AA467ED}">
      <dsp:nvSpPr>
        <dsp:cNvPr id="0" name=""/>
        <dsp:cNvSpPr/>
      </dsp:nvSpPr>
      <dsp:spPr>
        <a:xfrm>
          <a:off x="1311383" y="1508637"/>
          <a:ext cx="5245534" cy="0"/>
        </a:xfrm>
        <a:prstGeom prst="line">
          <a:avLst/>
        </a:prstGeom>
        <a:solidFill>
          <a:schemeClr val="dk2">
            <a:hueOff val="0"/>
            <a:satOff val="0"/>
            <a:lumOff val="0"/>
            <a:alphaOff val="0"/>
          </a:schemeClr>
        </a:solidFill>
        <a:ln w="25400" cap="flat" cmpd="sng" algn="ctr">
          <a:solidFill>
            <a:schemeClr val="dk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1F3075-3A56-46C0-9715-32BC29844384}">
      <dsp:nvSpPr>
        <dsp:cNvPr id="0" name=""/>
        <dsp:cNvSpPr/>
      </dsp:nvSpPr>
      <dsp:spPr>
        <a:xfrm>
          <a:off x="0" y="1544447"/>
          <a:ext cx="6556918" cy="0"/>
        </a:xfrm>
        <a:prstGeom prst="lin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6C85F9-1AD7-47BC-A701-D495E42D4E68}">
      <dsp:nvSpPr>
        <dsp:cNvPr id="0" name=""/>
        <dsp:cNvSpPr/>
      </dsp:nvSpPr>
      <dsp:spPr>
        <a:xfrm>
          <a:off x="0" y="1544447"/>
          <a:ext cx="1311383" cy="7719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latin typeface="Open Sans" charset="0"/>
              <a:ea typeface="Open Sans" charset="0"/>
              <a:cs typeface="Open Sans" charset="0"/>
            </a:rPr>
            <a:t>Fee </a:t>
          </a:r>
          <a:endParaRPr lang="en-US" sz="1800" kern="1200" dirty="0">
            <a:latin typeface="Open Sans" charset="0"/>
            <a:ea typeface="Open Sans" charset="0"/>
            <a:cs typeface="Open Sans" charset="0"/>
          </a:endParaRPr>
        </a:p>
      </dsp:txBody>
      <dsp:txXfrm>
        <a:off x="0" y="1544447"/>
        <a:ext cx="1311383" cy="771988"/>
      </dsp:txXfrm>
    </dsp:sp>
    <dsp:sp modelId="{2DD1CD09-C35B-483D-9AA7-71377B230D4D}">
      <dsp:nvSpPr>
        <dsp:cNvPr id="0" name=""/>
        <dsp:cNvSpPr/>
      </dsp:nvSpPr>
      <dsp:spPr>
        <a:xfrm>
          <a:off x="1409737" y="1579503"/>
          <a:ext cx="5147180" cy="701122"/>
        </a:xfrm>
        <a:prstGeom prst="rect">
          <a:avLst/>
        </a:prstGeom>
        <a:solidFill>
          <a:schemeClr val="bg2"/>
        </a:solid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i="1" kern="1200" dirty="0" smtClean="0">
              <a:solidFill>
                <a:schemeClr val="tx1">
                  <a:lumMod val="65000"/>
                  <a:lumOff val="35000"/>
                </a:schemeClr>
              </a:solidFill>
              <a:latin typeface="Open Sans" charset="0"/>
              <a:ea typeface="Open Sans" charset="0"/>
              <a:cs typeface="Open Sans" charset="0"/>
            </a:rPr>
            <a:t>$52,000  (divided into three payments)</a:t>
          </a:r>
          <a:endParaRPr lang="en-US" sz="1800" b="0" i="1" kern="1200" dirty="0">
            <a:solidFill>
              <a:schemeClr val="tx1">
                <a:lumMod val="65000"/>
                <a:lumOff val="35000"/>
              </a:schemeClr>
            </a:solidFill>
            <a:latin typeface="Open Sans" charset="0"/>
            <a:ea typeface="Open Sans" charset="0"/>
            <a:cs typeface="Open Sans" charset="0"/>
          </a:endParaRPr>
        </a:p>
      </dsp:txBody>
      <dsp:txXfrm>
        <a:off x="1409737" y="1579503"/>
        <a:ext cx="5147180" cy="701122"/>
      </dsp:txXfrm>
    </dsp:sp>
    <dsp:sp modelId="{A6B2F493-6613-4030-A375-4FC9410C9736}">
      <dsp:nvSpPr>
        <dsp:cNvPr id="0" name=""/>
        <dsp:cNvSpPr/>
      </dsp:nvSpPr>
      <dsp:spPr>
        <a:xfrm>
          <a:off x="1311383" y="2280626"/>
          <a:ext cx="5245534" cy="0"/>
        </a:xfrm>
        <a:prstGeom prst="line">
          <a:avLst/>
        </a:prstGeom>
        <a:solidFill>
          <a:schemeClr val="dk2">
            <a:hueOff val="0"/>
            <a:satOff val="0"/>
            <a:lumOff val="0"/>
            <a:alphaOff val="0"/>
          </a:schemeClr>
        </a:solidFill>
        <a:ln w="25400" cap="flat" cmpd="sng" algn="ctr">
          <a:solidFill>
            <a:schemeClr val="dk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F2546BC-E8B1-4E49-8D6D-C6650F510244}">
      <dsp:nvSpPr>
        <dsp:cNvPr id="0" name=""/>
        <dsp:cNvSpPr/>
      </dsp:nvSpPr>
      <dsp:spPr>
        <a:xfrm>
          <a:off x="0" y="2316436"/>
          <a:ext cx="6556918" cy="0"/>
        </a:xfrm>
        <a:prstGeom prst="lin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2A0CEF-D1DC-4EDD-A79D-C4677B23A2E8}">
      <dsp:nvSpPr>
        <dsp:cNvPr id="0" name=""/>
        <dsp:cNvSpPr/>
      </dsp:nvSpPr>
      <dsp:spPr>
        <a:xfrm>
          <a:off x="0" y="2316436"/>
          <a:ext cx="1311383" cy="7719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US" sz="1700" kern="1200" dirty="0" smtClean="0">
              <a:latin typeface="Open Sans" charset="0"/>
              <a:ea typeface="Open Sans" charset="0"/>
              <a:cs typeface="Open Sans" charset="0"/>
            </a:rPr>
            <a:t>Feedback</a:t>
          </a:r>
          <a:endParaRPr lang="en-US" sz="1700" kern="1200" dirty="0">
            <a:latin typeface="Open Sans" charset="0"/>
            <a:ea typeface="Open Sans" charset="0"/>
            <a:cs typeface="Open Sans" charset="0"/>
          </a:endParaRPr>
        </a:p>
      </dsp:txBody>
      <dsp:txXfrm>
        <a:off x="0" y="2316436"/>
        <a:ext cx="1311383" cy="771988"/>
      </dsp:txXfrm>
    </dsp:sp>
    <dsp:sp modelId="{EA17EA1D-1B34-4797-9E94-E33007DCFDCC}">
      <dsp:nvSpPr>
        <dsp:cNvPr id="0" name=""/>
        <dsp:cNvSpPr/>
      </dsp:nvSpPr>
      <dsp:spPr>
        <a:xfrm>
          <a:off x="1409737" y="2351492"/>
          <a:ext cx="5147180" cy="701122"/>
        </a:xfrm>
        <a:prstGeom prst="rect">
          <a:avLst/>
        </a:prstGeom>
        <a:solidFill>
          <a:schemeClr val="bg2"/>
        </a:solid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i="1" kern="1200" dirty="0" smtClean="0">
              <a:solidFill>
                <a:schemeClr val="tx1">
                  <a:lumMod val="65000"/>
                  <a:lumOff val="35000"/>
                </a:schemeClr>
              </a:solidFill>
              <a:latin typeface="Open Sans" charset="0"/>
              <a:ea typeface="Open Sans" charset="0"/>
              <a:cs typeface="Open Sans" charset="0"/>
            </a:rPr>
            <a:t>Throughout.  Externally, at the project’s end</a:t>
          </a:r>
          <a:endParaRPr lang="en-US" sz="1800" b="0" i="1" kern="1200" dirty="0">
            <a:solidFill>
              <a:schemeClr val="tx1">
                <a:lumMod val="65000"/>
                <a:lumOff val="35000"/>
              </a:schemeClr>
            </a:solidFill>
            <a:latin typeface="Open Sans" charset="0"/>
            <a:ea typeface="Open Sans" charset="0"/>
            <a:cs typeface="Open Sans" charset="0"/>
          </a:endParaRPr>
        </a:p>
      </dsp:txBody>
      <dsp:txXfrm>
        <a:off x="1409737" y="2351492"/>
        <a:ext cx="5147180" cy="701122"/>
      </dsp:txXfrm>
    </dsp:sp>
    <dsp:sp modelId="{1E5FCBBA-FEFA-441D-A95F-C83F6A40178D}">
      <dsp:nvSpPr>
        <dsp:cNvPr id="0" name=""/>
        <dsp:cNvSpPr/>
      </dsp:nvSpPr>
      <dsp:spPr>
        <a:xfrm>
          <a:off x="1311383" y="3052614"/>
          <a:ext cx="5245534" cy="0"/>
        </a:xfrm>
        <a:prstGeom prst="line">
          <a:avLst/>
        </a:prstGeom>
        <a:solidFill>
          <a:schemeClr val="dk2">
            <a:hueOff val="0"/>
            <a:satOff val="0"/>
            <a:lumOff val="0"/>
            <a:alphaOff val="0"/>
          </a:schemeClr>
        </a:solidFill>
        <a:ln w="25400" cap="flat" cmpd="sng" algn="ctr">
          <a:solidFill>
            <a:schemeClr val="dk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B850F5B-F92C-4CE6-82A6-2A2D80914C1C}">
      <dsp:nvSpPr>
        <dsp:cNvPr id="0" name=""/>
        <dsp:cNvSpPr/>
      </dsp:nvSpPr>
      <dsp:spPr>
        <a:xfrm>
          <a:off x="0" y="3088424"/>
          <a:ext cx="6556918" cy="0"/>
        </a:xfrm>
        <a:prstGeom prst="lin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7753AD-91BD-44F9-AA30-BC6B50E43739}">
      <dsp:nvSpPr>
        <dsp:cNvPr id="0" name=""/>
        <dsp:cNvSpPr/>
      </dsp:nvSpPr>
      <dsp:spPr>
        <a:xfrm>
          <a:off x="0" y="3088424"/>
          <a:ext cx="1311383" cy="7719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latin typeface="Open Sans" charset="0"/>
              <a:ea typeface="Open Sans" charset="0"/>
              <a:cs typeface="Open Sans" charset="0"/>
            </a:rPr>
            <a:t>Liaison(s)</a:t>
          </a:r>
          <a:endParaRPr lang="en-US" sz="1800" kern="1200" dirty="0">
            <a:latin typeface="Open Sans" charset="0"/>
            <a:ea typeface="Open Sans" charset="0"/>
            <a:cs typeface="Open Sans" charset="0"/>
          </a:endParaRPr>
        </a:p>
      </dsp:txBody>
      <dsp:txXfrm>
        <a:off x="0" y="3088424"/>
        <a:ext cx="1311383" cy="771988"/>
      </dsp:txXfrm>
    </dsp:sp>
    <dsp:sp modelId="{4CFD521D-AFE5-43D5-AD5A-661A5130A25B}">
      <dsp:nvSpPr>
        <dsp:cNvPr id="0" name=""/>
        <dsp:cNvSpPr/>
      </dsp:nvSpPr>
      <dsp:spPr>
        <a:xfrm>
          <a:off x="1409737" y="3123480"/>
          <a:ext cx="5147180" cy="701122"/>
        </a:xfrm>
        <a:prstGeom prst="rect">
          <a:avLst/>
        </a:prstGeom>
        <a:solidFill>
          <a:schemeClr val="bg2"/>
        </a:solid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i="1" kern="1200" dirty="0" smtClean="0">
              <a:solidFill>
                <a:schemeClr val="tx1">
                  <a:lumMod val="65000"/>
                  <a:lumOff val="35000"/>
                </a:schemeClr>
              </a:solidFill>
              <a:latin typeface="Open Sans" charset="0"/>
              <a:ea typeface="Open Sans" charset="0"/>
              <a:cs typeface="Open Sans" charset="0"/>
            </a:rPr>
            <a:t>Approximately 1-2 hours per week ~ "Aligner"</a:t>
          </a:r>
          <a:endParaRPr lang="en-US" sz="1800" b="0" i="1" kern="1200" dirty="0">
            <a:solidFill>
              <a:schemeClr val="tx1">
                <a:lumMod val="65000"/>
                <a:lumOff val="35000"/>
              </a:schemeClr>
            </a:solidFill>
            <a:latin typeface="Open Sans" charset="0"/>
            <a:ea typeface="Open Sans" charset="0"/>
            <a:cs typeface="Open Sans" charset="0"/>
          </a:endParaRPr>
        </a:p>
      </dsp:txBody>
      <dsp:txXfrm>
        <a:off x="1409737" y="3123480"/>
        <a:ext cx="5147180" cy="701122"/>
      </dsp:txXfrm>
    </dsp:sp>
    <dsp:sp modelId="{43976251-FA00-4354-8C46-9FBE61D69AA9}">
      <dsp:nvSpPr>
        <dsp:cNvPr id="0" name=""/>
        <dsp:cNvSpPr/>
      </dsp:nvSpPr>
      <dsp:spPr>
        <a:xfrm>
          <a:off x="1311383" y="3824602"/>
          <a:ext cx="5245534" cy="0"/>
        </a:xfrm>
        <a:prstGeom prst="line">
          <a:avLst/>
        </a:prstGeom>
        <a:solidFill>
          <a:schemeClr val="dk2">
            <a:hueOff val="0"/>
            <a:satOff val="0"/>
            <a:lumOff val="0"/>
            <a:alphaOff val="0"/>
          </a:schemeClr>
        </a:solidFill>
        <a:ln w="25400" cap="flat" cmpd="sng" algn="ctr">
          <a:solidFill>
            <a:schemeClr val="dk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20B5B5-A92B-4BC7-8444-D29F5C981EA6}">
      <dsp:nvSpPr>
        <dsp:cNvPr id="0" name=""/>
        <dsp:cNvSpPr/>
      </dsp:nvSpPr>
      <dsp:spPr>
        <a:xfrm>
          <a:off x="0" y="443198"/>
          <a:ext cx="7628021" cy="590931"/>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450F18-7F63-4135-B3CE-1BA2892D3166}">
      <dsp:nvSpPr>
        <dsp:cNvPr id="0" name=""/>
        <dsp:cNvSpPr/>
      </dsp:nvSpPr>
      <dsp:spPr>
        <a:xfrm>
          <a:off x="678" y="0"/>
          <a:ext cx="1425745" cy="590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lvl="0" algn="ctr" defTabSz="666750" rtl="0">
            <a:lnSpc>
              <a:spcPct val="90000"/>
            </a:lnSpc>
            <a:spcBef>
              <a:spcPct val="0"/>
            </a:spcBef>
            <a:spcAft>
              <a:spcPct val="35000"/>
            </a:spcAft>
          </a:pPr>
          <a:r>
            <a:rPr lang="en-US" sz="1500" b="1" i="0" kern="1200" dirty="0" smtClean="0">
              <a:solidFill>
                <a:schemeClr val="tx2"/>
              </a:solidFill>
              <a:latin typeface="Open Sans" charset="0"/>
              <a:ea typeface="Open Sans" charset="0"/>
              <a:cs typeface="Open Sans" charset="0"/>
            </a:rPr>
            <a:t>Winter ~ Spring</a:t>
          </a:r>
          <a:r>
            <a:rPr lang="en-US" sz="1500" b="0" i="0" kern="1200" dirty="0" smtClean="0">
              <a:latin typeface="Open Sans" charset="0"/>
              <a:ea typeface="Open Sans" charset="0"/>
              <a:cs typeface="Open Sans" charset="0"/>
            </a:rPr>
            <a:t/>
          </a:r>
          <a:br>
            <a:rPr lang="en-US" sz="1500" b="0" i="0" kern="1200" dirty="0" smtClean="0">
              <a:latin typeface="Open Sans" charset="0"/>
              <a:ea typeface="Open Sans" charset="0"/>
              <a:cs typeface="Open Sans" charset="0"/>
            </a:rPr>
          </a:br>
          <a:r>
            <a:rPr lang="en-US" sz="1500" b="0" i="0" kern="1200" dirty="0" smtClean="0">
              <a:latin typeface="Open Sans" charset="0"/>
              <a:ea typeface="Open Sans" charset="0"/>
              <a:cs typeface="Open Sans" charset="0"/>
            </a:rPr>
            <a:t>Project Statement developed</a:t>
          </a:r>
          <a:endParaRPr lang="en-US" sz="1500" b="0" i="0" kern="1200" dirty="0">
            <a:latin typeface="Open Sans" charset="0"/>
            <a:ea typeface="Open Sans" charset="0"/>
            <a:cs typeface="Open Sans" charset="0"/>
          </a:endParaRPr>
        </a:p>
      </dsp:txBody>
      <dsp:txXfrm>
        <a:off x="678" y="0"/>
        <a:ext cx="1425745" cy="590931"/>
      </dsp:txXfrm>
    </dsp:sp>
    <dsp:sp modelId="{4F51A732-CDE8-4A6E-81ED-6958E84442F1}">
      <dsp:nvSpPr>
        <dsp:cNvPr id="0" name=""/>
        <dsp:cNvSpPr/>
      </dsp:nvSpPr>
      <dsp:spPr>
        <a:xfrm>
          <a:off x="639685" y="664797"/>
          <a:ext cx="147732" cy="14773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81E733-EE61-4D8B-B9DB-F67E803FEC77}">
      <dsp:nvSpPr>
        <dsp:cNvPr id="0" name=""/>
        <dsp:cNvSpPr/>
      </dsp:nvSpPr>
      <dsp:spPr>
        <a:xfrm>
          <a:off x="1436983" y="886396"/>
          <a:ext cx="1358567" cy="590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ctr" defTabSz="666750" rtl="0">
            <a:lnSpc>
              <a:spcPct val="90000"/>
            </a:lnSpc>
            <a:spcBef>
              <a:spcPct val="0"/>
            </a:spcBef>
            <a:spcAft>
              <a:spcPct val="35000"/>
            </a:spcAft>
          </a:pPr>
          <a:r>
            <a:rPr lang="en-US" sz="1500" b="1" i="0" kern="1200" dirty="0" smtClean="0">
              <a:solidFill>
                <a:schemeClr val="tx2"/>
              </a:solidFill>
              <a:latin typeface="Open Sans" charset="0"/>
              <a:ea typeface="Open Sans" charset="0"/>
              <a:cs typeface="Open Sans" charset="0"/>
            </a:rPr>
            <a:t>May 2019</a:t>
          </a:r>
          <a:r>
            <a:rPr lang="en-US" sz="1500" b="0" i="0" kern="1200" dirty="0" smtClean="0">
              <a:latin typeface="Open Sans" charset="0"/>
              <a:ea typeface="Open Sans" charset="0"/>
              <a:cs typeface="Open Sans" charset="0"/>
            </a:rPr>
            <a:t/>
          </a:r>
          <a:br>
            <a:rPr lang="en-US" sz="1500" b="0" i="0" kern="1200" dirty="0" smtClean="0">
              <a:latin typeface="Open Sans" charset="0"/>
              <a:ea typeface="Open Sans" charset="0"/>
              <a:cs typeface="Open Sans" charset="0"/>
            </a:rPr>
          </a:br>
          <a:r>
            <a:rPr lang="en-US" sz="1500" b="0" i="0" kern="1200" dirty="0" smtClean="0">
              <a:latin typeface="Open Sans" charset="0"/>
              <a:ea typeface="Open Sans" charset="0"/>
              <a:cs typeface="Open Sans" charset="0"/>
            </a:rPr>
            <a:t>Business Agreement Signed</a:t>
          </a:r>
          <a:endParaRPr lang="en-US" sz="1500" b="0" i="0" kern="1200" dirty="0">
            <a:latin typeface="Open Sans" charset="0"/>
            <a:ea typeface="Open Sans" charset="0"/>
            <a:cs typeface="Open Sans" charset="0"/>
          </a:endParaRPr>
        </a:p>
      </dsp:txBody>
      <dsp:txXfrm>
        <a:off x="1436983" y="886396"/>
        <a:ext cx="1358567" cy="590931"/>
      </dsp:txXfrm>
    </dsp:sp>
    <dsp:sp modelId="{E5DE34F1-8773-4D4F-88AD-28FCBD0A0949}">
      <dsp:nvSpPr>
        <dsp:cNvPr id="0" name=""/>
        <dsp:cNvSpPr/>
      </dsp:nvSpPr>
      <dsp:spPr>
        <a:xfrm>
          <a:off x="2042401" y="664797"/>
          <a:ext cx="147732" cy="14773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BF3663-BC8E-4154-8380-CECE5A7A1DA5}">
      <dsp:nvSpPr>
        <dsp:cNvPr id="0" name=""/>
        <dsp:cNvSpPr/>
      </dsp:nvSpPr>
      <dsp:spPr>
        <a:xfrm>
          <a:off x="2806110" y="0"/>
          <a:ext cx="1395427" cy="590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lvl="0" algn="ctr" defTabSz="666750" rtl="0">
            <a:lnSpc>
              <a:spcPct val="90000"/>
            </a:lnSpc>
            <a:spcBef>
              <a:spcPct val="0"/>
            </a:spcBef>
            <a:spcAft>
              <a:spcPct val="35000"/>
            </a:spcAft>
          </a:pPr>
          <a:r>
            <a:rPr lang="en-US" sz="1500" b="1" i="0" kern="1200" dirty="0" smtClean="0">
              <a:solidFill>
                <a:schemeClr val="tx2"/>
              </a:solidFill>
              <a:latin typeface="Open Sans" charset="0"/>
              <a:ea typeface="Open Sans" charset="0"/>
              <a:cs typeface="Open Sans" charset="0"/>
            </a:rPr>
            <a:t>Aug 1, 2019 </a:t>
          </a:r>
          <a:r>
            <a:rPr lang="en-US" sz="1500" b="0" i="0" kern="1200" dirty="0" smtClean="0">
              <a:latin typeface="Open Sans" charset="0"/>
              <a:ea typeface="Open Sans" charset="0"/>
              <a:cs typeface="Open Sans" charset="0"/>
            </a:rPr>
            <a:t/>
          </a:r>
          <a:br>
            <a:rPr lang="en-US" sz="1500" b="0" i="0" kern="1200" dirty="0" smtClean="0">
              <a:latin typeface="Open Sans" charset="0"/>
              <a:ea typeface="Open Sans" charset="0"/>
              <a:cs typeface="Open Sans" charset="0"/>
            </a:rPr>
          </a:br>
          <a:r>
            <a:rPr lang="en-US" sz="1500" b="0" i="0" kern="1200" dirty="0" smtClean="0">
              <a:latin typeface="Open Sans" charset="0"/>
              <a:ea typeface="Open Sans" charset="0"/>
              <a:cs typeface="Open Sans" charset="0"/>
            </a:rPr>
            <a:t>Projects opened to students</a:t>
          </a:r>
          <a:endParaRPr lang="en-US" sz="1500" b="0" i="0" kern="1200" dirty="0">
            <a:latin typeface="Open Sans" charset="0"/>
            <a:ea typeface="Open Sans" charset="0"/>
            <a:cs typeface="Open Sans" charset="0"/>
          </a:endParaRPr>
        </a:p>
      </dsp:txBody>
      <dsp:txXfrm>
        <a:off x="2806110" y="0"/>
        <a:ext cx="1395427" cy="590931"/>
      </dsp:txXfrm>
    </dsp:sp>
    <dsp:sp modelId="{BE6A3E12-7034-47E3-8516-78F7AEB3FF55}">
      <dsp:nvSpPr>
        <dsp:cNvPr id="0" name=""/>
        <dsp:cNvSpPr/>
      </dsp:nvSpPr>
      <dsp:spPr>
        <a:xfrm>
          <a:off x="3429958" y="664797"/>
          <a:ext cx="147732" cy="14773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5622B1-7487-49A9-B36B-9AC648FA2253}">
      <dsp:nvSpPr>
        <dsp:cNvPr id="0" name=""/>
        <dsp:cNvSpPr/>
      </dsp:nvSpPr>
      <dsp:spPr>
        <a:xfrm>
          <a:off x="4212097" y="886396"/>
          <a:ext cx="1351733" cy="590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ctr" defTabSz="666750" rtl="0">
            <a:lnSpc>
              <a:spcPct val="90000"/>
            </a:lnSpc>
            <a:spcBef>
              <a:spcPct val="0"/>
            </a:spcBef>
            <a:spcAft>
              <a:spcPct val="35000"/>
            </a:spcAft>
          </a:pPr>
          <a:r>
            <a:rPr lang="en-US" sz="1500" b="1" i="0" kern="1200" dirty="0" smtClean="0">
              <a:solidFill>
                <a:schemeClr val="tx2"/>
              </a:solidFill>
              <a:latin typeface="Open Sans" charset="0"/>
              <a:ea typeface="Open Sans" charset="0"/>
              <a:cs typeface="Open Sans" charset="0"/>
            </a:rPr>
            <a:t>Sep 5, 2019</a:t>
          </a:r>
          <a:br>
            <a:rPr lang="en-US" sz="1500" b="1" i="0" kern="1200" dirty="0" smtClean="0">
              <a:solidFill>
                <a:schemeClr val="tx2"/>
              </a:solidFill>
              <a:latin typeface="Open Sans" charset="0"/>
              <a:ea typeface="Open Sans" charset="0"/>
              <a:cs typeface="Open Sans" charset="0"/>
            </a:rPr>
          </a:br>
          <a:r>
            <a:rPr lang="en-US" sz="1500" b="0" i="0" kern="1200" dirty="0" smtClean="0">
              <a:latin typeface="Open Sans" charset="0"/>
              <a:ea typeface="Open Sans" charset="0"/>
              <a:cs typeface="Open Sans" charset="0"/>
            </a:rPr>
            <a:t>Launch Day @ HMC</a:t>
          </a:r>
          <a:endParaRPr lang="en-US" sz="1500" b="0" i="0" kern="1200" dirty="0">
            <a:latin typeface="Open Sans" charset="0"/>
            <a:ea typeface="Open Sans" charset="0"/>
            <a:cs typeface="Open Sans" charset="0"/>
          </a:endParaRPr>
        </a:p>
      </dsp:txBody>
      <dsp:txXfrm>
        <a:off x="4212097" y="886396"/>
        <a:ext cx="1351733" cy="590931"/>
      </dsp:txXfrm>
    </dsp:sp>
    <dsp:sp modelId="{A50D30CF-0D1F-4529-825B-6F16098CF775}">
      <dsp:nvSpPr>
        <dsp:cNvPr id="0" name=""/>
        <dsp:cNvSpPr/>
      </dsp:nvSpPr>
      <dsp:spPr>
        <a:xfrm>
          <a:off x="4814098" y="664797"/>
          <a:ext cx="147732" cy="14773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ABD251-989A-4EC7-BBF3-4753798AB1EB}">
      <dsp:nvSpPr>
        <dsp:cNvPr id="0" name=""/>
        <dsp:cNvSpPr/>
      </dsp:nvSpPr>
      <dsp:spPr>
        <a:xfrm>
          <a:off x="5574390" y="0"/>
          <a:ext cx="1290149" cy="590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lvl="0" algn="ctr" defTabSz="666750" rtl="0">
            <a:lnSpc>
              <a:spcPct val="90000"/>
            </a:lnSpc>
            <a:spcBef>
              <a:spcPct val="0"/>
            </a:spcBef>
            <a:spcAft>
              <a:spcPct val="35000"/>
            </a:spcAft>
          </a:pPr>
          <a:r>
            <a:rPr lang="en-US" sz="1500" b="1" i="0" kern="1200" dirty="0" smtClean="0">
              <a:solidFill>
                <a:schemeClr val="tx2"/>
              </a:solidFill>
              <a:latin typeface="Open Sans" charset="0"/>
              <a:ea typeface="Open Sans" charset="0"/>
              <a:cs typeface="Open Sans" charset="0"/>
            </a:rPr>
            <a:t>May 5, 2020</a:t>
          </a:r>
          <a:r>
            <a:rPr lang="en-US" sz="1500" b="1" i="0" kern="1200" dirty="0" smtClean="0">
              <a:latin typeface="Open Sans" charset="0"/>
              <a:ea typeface="Open Sans" charset="0"/>
              <a:cs typeface="Open Sans" charset="0"/>
            </a:rPr>
            <a:t/>
          </a:r>
          <a:br>
            <a:rPr lang="en-US" sz="1500" b="1" i="0" kern="1200" dirty="0" smtClean="0">
              <a:latin typeface="Open Sans" charset="0"/>
              <a:ea typeface="Open Sans" charset="0"/>
              <a:cs typeface="Open Sans" charset="0"/>
            </a:rPr>
          </a:br>
          <a:r>
            <a:rPr lang="en-US" sz="1500" b="0" i="0" kern="1200" dirty="0" smtClean="0">
              <a:latin typeface="Open Sans" charset="0"/>
              <a:ea typeface="Open Sans" charset="0"/>
              <a:cs typeface="Open Sans" charset="0"/>
            </a:rPr>
            <a:t>Projects Day @ HMC</a:t>
          </a:r>
          <a:endParaRPr lang="en-US" sz="1500" b="0" i="0" kern="1200" dirty="0">
            <a:latin typeface="Open Sans" charset="0"/>
            <a:ea typeface="Open Sans" charset="0"/>
            <a:cs typeface="Open Sans" charset="0"/>
          </a:endParaRPr>
        </a:p>
      </dsp:txBody>
      <dsp:txXfrm>
        <a:off x="5574390" y="0"/>
        <a:ext cx="1290149" cy="590931"/>
      </dsp:txXfrm>
    </dsp:sp>
    <dsp:sp modelId="{64DFBB13-52BC-4B4B-A42F-697501910193}">
      <dsp:nvSpPr>
        <dsp:cNvPr id="0" name=""/>
        <dsp:cNvSpPr/>
      </dsp:nvSpPr>
      <dsp:spPr>
        <a:xfrm>
          <a:off x="6145599" y="664797"/>
          <a:ext cx="147732" cy="14773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A0BF39-FD79-4E73-9904-34178D3A5540}">
      <dsp:nvSpPr>
        <dsp:cNvPr id="0" name=""/>
        <dsp:cNvSpPr/>
      </dsp:nvSpPr>
      <dsp:spPr>
        <a:xfrm>
          <a:off x="0" y="0"/>
          <a:ext cx="3201944" cy="3663616"/>
        </a:xfrm>
        <a:prstGeom prst="triangle">
          <a:avLst/>
        </a:prstGeom>
        <a:solidFill>
          <a:schemeClr val="accent2">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088BF1-3EDD-4D68-8D48-9840B4DFCC91}">
      <dsp:nvSpPr>
        <dsp:cNvPr id="0" name=""/>
        <dsp:cNvSpPr/>
      </dsp:nvSpPr>
      <dsp:spPr>
        <a:xfrm>
          <a:off x="517195" y="451694"/>
          <a:ext cx="2081263" cy="867246"/>
        </a:xfrm>
        <a:prstGeom prst="roundRect">
          <a:avLst/>
        </a:prstGeom>
        <a:solidFill>
          <a:schemeClr val="lt1">
            <a:alpha val="90000"/>
            <a:hueOff val="0"/>
            <a:satOff val="0"/>
            <a:lumOff val="0"/>
            <a:alphaOff val="0"/>
          </a:schemeClr>
        </a:solidFill>
        <a:ln w="25400" cap="flat" cmpd="sng" algn="ctr">
          <a:solidFill>
            <a:schemeClr val="accent2">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2">
                  <a:lumMod val="75000"/>
                </a:schemeClr>
              </a:solidFill>
              <a:latin typeface="Open Sans" charset="0"/>
              <a:ea typeface="Open Sans" charset="0"/>
              <a:cs typeface="Open Sans" charset="0"/>
            </a:rPr>
            <a:t>Major requirements</a:t>
          </a:r>
          <a:endParaRPr lang="en-US" sz="1400" kern="1200" dirty="0">
            <a:solidFill>
              <a:schemeClr val="tx2">
                <a:lumMod val="75000"/>
              </a:schemeClr>
            </a:solidFill>
            <a:latin typeface="Open Sans" charset="0"/>
            <a:ea typeface="Open Sans" charset="0"/>
            <a:cs typeface="Open Sans" charset="0"/>
          </a:endParaRPr>
        </a:p>
      </dsp:txBody>
      <dsp:txXfrm>
        <a:off x="559530" y="494029"/>
        <a:ext cx="1996593" cy="782576"/>
      </dsp:txXfrm>
    </dsp:sp>
    <dsp:sp modelId="{AF7D4D5E-B037-4367-94C4-9B8C1C75F8E8}">
      <dsp:nvSpPr>
        <dsp:cNvPr id="0" name=""/>
        <dsp:cNvSpPr/>
      </dsp:nvSpPr>
      <dsp:spPr>
        <a:xfrm>
          <a:off x="553617" y="1487112"/>
          <a:ext cx="2081263" cy="867246"/>
        </a:xfrm>
        <a:prstGeom prst="roundRect">
          <a:avLst/>
        </a:prstGeom>
        <a:solidFill>
          <a:schemeClr val="lt1">
            <a:alpha val="90000"/>
            <a:hueOff val="0"/>
            <a:satOff val="0"/>
            <a:lumOff val="0"/>
            <a:alphaOff val="0"/>
          </a:schemeClr>
        </a:solidFill>
        <a:ln w="25400" cap="flat" cmpd="sng" algn="ctr">
          <a:solidFill>
            <a:schemeClr val="accent2">
              <a:shade val="50000"/>
              <a:hueOff val="-443013"/>
              <a:satOff val="-15763"/>
              <a:lumOff val="327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2">
                  <a:lumMod val="75000"/>
                </a:schemeClr>
              </a:solidFill>
              <a:latin typeface="Open Sans" charset="0"/>
              <a:ea typeface="Open Sans" charset="0"/>
              <a:cs typeface="Open Sans" charset="0"/>
            </a:rPr>
            <a:t>10 HSA </a:t>
          </a:r>
          <a:br>
            <a:rPr lang="en-US" sz="1400" kern="1200" dirty="0" smtClean="0">
              <a:solidFill>
                <a:schemeClr val="tx2">
                  <a:lumMod val="75000"/>
                </a:schemeClr>
              </a:solidFill>
              <a:latin typeface="Open Sans" charset="0"/>
              <a:ea typeface="Open Sans" charset="0"/>
              <a:cs typeface="Open Sans" charset="0"/>
            </a:rPr>
          </a:br>
          <a:r>
            <a:rPr lang="en-US" sz="1400" b="0" kern="1200" baseline="0" dirty="0" smtClean="0">
              <a:solidFill>
                <a:schemeClr val="tx2">
                  <a:lumMod val="75000"/>
                </a:schemeClr>
              </a:solidFill>
              <a:latin typeface="Open Sans" charset="0"/>
              <a:ea typeface="Open Sans" charset="0"/>
              <a:cs typeface="Open Sans" charset="0"/>
            </a:rPr>
            <a:t>(</a:t>
          </a:r>
          <a:r>
            <a:rPr lang="en-US" sz="1400" b="0" kern="1200" dirty="0" smtClean="0">
              <a:solidFill>
                <a:schemeClr val="tx2">
                  <a:lumMod val="75000"/>
                </a:schemeClr>
              </a:solidFill>
              <a:latin typeface="Open Sans" charset="0"/>
              <a:ea typeface="Open Sans" charset="0"/>
              <a:cs typeface="Open Sans" charset="0"/>
            </a:rPr>
            <a:t>Humanities,</a:t>
          </a:r>
          <a:r>
            <a:rPr lang="en-US" sz="1400" b="0" kern="1200" baseline="0" dirty="0" smtClean="0">
              <a:solidFill>
                <a:schemeClr val="tx2">
                  <a:lumMod val="75000"/>
                </a:schemeClr>
              </a:solidFill>
              <a:latin typeface="Open Sans" charset="0"/>
              <a:ea typeface="Open Sans" charset="0"/>
              <a:cs typeface="Open Sans" charset="0"/>
            </a:rPr>
            <a:t> Social Sciences, and the Arts)</a:t>
          </a:r>
          <a:endParaRPr lang="en-US" sz="1400" kern="1200" dirty="0">
            <a:solidFill>
              <a:schemeClr val="tx2">
                <a:lumMod val="75000"/>
              </a:schemeClr>
            </a:solidFill>
            <a:latin typeface="Open Sans" charset="0"/>
            <a:ea typeface="Open Sans" charset="0"/>
            <a:cs typeface="Open Sans" charset="0"/>
          </a:endParaRPr>
        </a:p>
      </dsp:txBody>
      <dsp:txXfrm>
        <a:off x="595952" y="1529447"/>
        <a:ext cx="1996593" cy="782576"/>
      </dsp:txXfrm>
    </dsp:sp>
    <dsp:sp modelId="{D1B1F5F5-5B35-4851-9290-228D2B4255EC}">
      <dsp:nvSpPr>
        <dsp:cNvPr id="0" name=""/>
        <dsp:cNvSpPr/>
      </dsp:nvSpPr>
      <dsp:spPr>
        <a:xfrm>
          <a:off x="533970" y="2527738"/>
          <a:ext cx="2081263" cy="867246"/>
        </a:xfrm>
        <a:prstGeom prst="roundRect">
          <a:avLst/>
        </a:prstGeom>
        <a:solidFill>
          <a:schemeClr val="lt1">
            <a:alpha val="90000"/>
            <a:hueOff val="0"/>
            <a:satOff val="0"/>
            <a:lumOff val="0"/>
            <a:alphaOff val="0"/>
          </a:schemeClr>
        </a:solidFill>
        <a:ln w="25400" cap="flat" cmpd="sng" algn="ctr">
          <a:solidFill>
            <a:schemeClr val="accent2">
              <a:shade val="50000"/>
              <a:hueOff val="-443013"/>
              <a:satOff val="-15763"/>
              <a:lumOff val="327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2">
                  <a:lumMod val="75000"/>
                </a:schemeClr>
              </a:solidFill>
              <a:latin typeface="Open Sans" charset="0"/>
              <a:ea typeface="Open Sans" charset="0"/>
              <a:cs typeface="Open Sans" charset="0"/>
            </a:rPr>
            <a:t>Common Core</a:t>
          </a:r>
          <a:endParaRPr lang="en-US" sz="1400" kern="1200" dirty="0">
            <a:solidFill>
              <a:schemeClr val="tx2">
                <a:lumMod val="75000"/>
              </a:schemeClr>
            </a:solidFill>
            <a:latin typeface="Open Sans" charset="0"/>
            <a:ea typeface="Open Sans" charset="0"/>
            <a:cs typeface="Open Sans" charset="0"/>
          </a:endParaRPr>
        </a:p>
      </dsp:txBody>
      <dsp:txXfrm>
        <a:off x="576305" y="2570073"/>
        <a:ext cx="1996593" cy="782576"/>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C1AC8E11-2161-4B02-AC83-64A70AEF69A9}" type="datetimeFigureOut">
              <a:rPr lang="en-US" smtClean="0"/>
              <a:t>1/19/19</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BAE6AE95-C14A-46BD-AC66-C85B6EEA89AA}" type="slidenum">
              <a:rPr lang="en-US" smtClean="0"/>
              <a:t>‹#›</a:t>
            </a:fld>
            <a:endParaRPr lang="en-US"/>
          </a:p>
        </p:txBody>
      </p:sp>
    </p:spTree>
    <p:extLst>
      <p:ext uri="{BB962C8B-B14F-4D97-AF65-F5344CB8AC3E}">
        <p14:creationId xmlns:p14="http://schemas.microsoft.com/office/powerpoint/2010/main" val="14204509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6" rIns="93172" bIns="46586" rtlCol="0"/>
          <a:lstStyle>
            <a:lvl1pPr algn="l">
              <a:defRPr sz="13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2" tIns="46586" rIns="93172" bIns="46586" rtlCol="0"/>
          <a:lstStyle>
            <a:lvl1pPr algn="r">
              <a:defRPr sz="1300"/>
            </a:lvl1pPr>
          </a:lstStyle>
          <a:p>
            <a:fld id="{300A16AC-4294-4D41-BBFE-6F528EFF6964}" type="datetimeFigureOut">
              <a:rPr lang="en-US" smtClean="0"/>
              <a:pPr/>
              <a:t>1/19/19</a:t>
            </a:fld>
            <a:endParaRPr lang="en-US" dirty="0"/>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72" tIns="46586" rIns="93172" bIns="46586"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2" tIns="46586" rIns="93172" bIns="4658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2" tIns="46586" rIns="93172" bIns="46586" rtlCol="0" anchor="b"/>
          <a:lstStyle>
            <a:lvl1pPr algn="l">
              <a:defRPr sz="13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2" tIns="46586" rIns="93172" bIns="46586" rtlCol="0" anchor="b"/>
          <a:lstStyle>
            <a:lvl1pPr algn="r">
              <a:defRPr sz="1300"/>
            </a:lvl1pPr>
          </a:lstStyle>
          <a:p>
            <a:fld id="{33E76F32-7577-49C8-8956-8F04B562D4DF}" type="slidenum">
              <a:rPr lang="en-US" smtClean="0"/>
              <a:pPr/>
              <a:t>‹#›</a:t>
            </a:fld>
            <a:endParaRPr lang="en-US" dirty="0"/>
          </a:p>
        </p:txBody>
      </p:sp>
    </p:spTree>
    <p:extLst>
      <p:ext uri="{BB962C8B-B14F-4D97-AF65-F5344CB8AC3E}">
        <p14:creationId xmlns:p14="http://schemas.microsoft.com/office/powerpoint/2010/main" val="436996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E76F32-7577-49C8-8956-8F04B562D4DF}" type="slidenum">
              <a:rPr lang="en-US" smtClean="0"/>
              <a:pPr/>
              <a:t>1</a:t>
            </a:fld>
            <a:endParaRPr lang="en-US" dirty="0"/>
          </a:p>
        </p:txBody>
      </p:sp>
    </p:spTree>
    <p:extLst>
      <p:ext uri="{BB962C8B-B14F-4D97-AF65-F5344CB8AC3E}">
        <p14:creationId xmlns:p14="http://schemas.microsoft.com/office/powerpoint/2010/main" val="12542803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Michael </a:t>
            </a:r>
            <a:r>
              <a:rPr lang="en-US" dirty="0" err="1" smtClean="0"/>
              <a:t>Sheely</a:t>
            </a:r>
            <a:r>
              <a:rPr lang="en-US" dirty="0" smtClean="0"/>
              <a:t>: clinic sponsor (Google)</a:t>
            </a:r>
          </a:p>
          <a:p>
            <a:r>
              <a:rPr lang="en-US" dirty="0" smtClean="0"/>
              <a:t>Nava</a:t>
            </a:r>
            <a:r>
              <a:rPr lang="en-US" baseline="0" dirty="0" smtClean="0"/>
              <a:t> </a:t>
            </a:r>
            <a:r>
              <a:rPr lang="en-US" baseline="0" dirty="0" err="1" smtClean="0"/>
              <a:t>Dalal</a:t>
            </a:r>
            <a:r>
              <a:rPr lang="en-US" baseline="0" dirty="0" smtClean="0"/>
              <a:t>: clinic sponsor (</a:t>
            </a:r>
            <a:r>
              <a:rPr lang="en-US" baseline="0" dirty="0" err="1" smtClean="0"/>
              <a:t>Laserfiche</a:t>
            </a:r>
            <a:r>
              <a:rPr lang="en-US" baseline="0" dirty="0" smtClean="0"/>
              <a:t>)</a:t>
            </a:r>
          </a:p>
          <a:p>
            <a:r>
              <a:rPr lang="en-US" baseline="0" dirty="0" smtClean="0"/>
              <a:t>Veronica Rivera: UCSC</a:t>
            </a:r>
          </a:p>
          <a:p>
            <a:r>
              <a:rPr lang="en-US" baseline="0" dirty="0" err="1" smtClean="0"/>
              <a:t>Madi</a:t>
            </a:r>
            <a:r>
              <a:rPr lang="en-US" baseline="0" dirty="0" smtClean="0"/>
              <a:t> </a:t>
            </a:r>
            <a:r>
              <a:rPr lang="en-US" baseline="0" dirty="0" err="1" smtClean="0"/>
              <a:t>Pignetti</a:t>
            </a:r>
            <a:r>
              <a:rPr lang="en-US" baseline="0" dirty="0" smtClean="0"/>
              <a:t>:  clinic sponsor (Intuit)</a:t>
            </a:r>
          </a:p>
          <a:p>
            <a:r>
              <a:rPr lang="en-US" baseline="0" dirty="0" smtClean="0"/>
              <a:t>MITRE: re-</a:t>
            </a:r>
            <a:r>
              <a:rPr lang="en-US" baseline="0" dirty="0" err="1" smtClean="0"/>
              <a:t>visioned</a:t>
            </a:r>
            <a:r>
              <a:rPr lang="en-US" baseline="0" dirty="0" smtClean="0"/>
              <a:t> and re-envisioned </a:t>
            </a:r>
            <a:r>
              <a:rPr lang="en-US" baseline="0" dirty="0" err="1" smtClean="0"/>
              <a:t>perifacial</a:t>
            </a:r>
            <a:r>
              <a:rPr lang="en-US" baseline="0" dirty="0" smtClean="0"/>
              <a:t> recognition </a:t>
            </a:r>
            <a:r>
              <a:rPr lang="mr-IN" baseline="0" dirty="0" smtClean="0"/>
              <a:t>–</a:t>
            </a:r>
            <a:r>
              <a:rPr lang="en-US" baseline="0" dirty="0" smtClean="0"/>
              <a:t> and did not hire any of these four, but hired an </a:t>
            </a:r>
            <a:r>
              <a:rPr lang="en-US" baseline="0" dirty="0" err="1" smtClean="0"/>
              <a:t>HMCer</a:t>
            </a:r>
            <a:r>
              <a:rPr lang="en-US" baseline="0" dirty="0" smtClean="0"/>
              <a:t> that year (Eric Harley)</a:t>
            </a:r>
            <a:endParaRPr lang="en-US" dirty="0"/>
          </a:p>
        </p:txBody>
      </p:sp>
      <p:sp>
        <p:nvSpPr>
          <p:cNvPr id="4" name="Slide Number Placeholder 3"/>
          <p:cNvSpPr>
            <a:spLocks noGrp="1"/>
          </p:cNvSpPr>
          <p:nvPr>
            <p:ph type="sldNum" sz="quarter" idx="10"/>
          </p:nvPr>
        </p:nvSpPr>
        <p:spPr/>
        <p:txBody>
          <a:bodyPr/>
          <a:lstStyle/>
          <a:p>
            <a:fld id="{33E76F32-7577-49C8-8956-8F04B562D4DF}" type="slidenum">
              <a:rPr lang="en-US" smtClean="0"/>
              <a:pPr/>
              <a:t>11</a:t>
            </a:fld>
            <a:endParaRPr lang="en-US" dirty="0"/>
          </a:p>
        </p:txBody>
      </p:sp>
    </p:spTree>
    <p:extLst>
      <p:ext uri="{BB962C8B-B14F-4D97-AF65-F5344CB8AC3E}">
        <p14:creationId xmlns:p14="http://schemas.microsoft.com/office/powerpoint/2010/main" val="11682812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Christine Chen, Yacht </a:t>
            </a:r>
            <a:r>
              <a:rPr lang="en-US" dirty="0" err="1" smtClean="0"/>
              <a:t>Kitimoon</a:t>
            </a:r>
            <a:r>
              <a:rPr lang="en-US" dirty="0" smtClean="0"/>
              <a:t>, Alyssa</a:t>
            </a:r>
            <a:r>
              <a:rPr lang="en-US" baseline="0" dirty="0" smtClean="0"/>
              <a:t> Kubota (John!)</a:t>
            </a:r>
            <a:endParaRPr lang="en-US" dirty="0"/>
          </a:p>
        </p:txBody>
      </p:sp>
      <p:sp>
        <p:nvSpPr>
          <p:cNvPr id="4" name="Slide Number Placeholder 3"/>
          <p:cNvSpPr>
            <a:spLocks noGrp="1"/>
          </p:cNvSpPr>
          <p:nvPr>
            <p:ph type="sldNum" sz="quarter" idx="10"/>
          </p:nvPr>
        </p:nvSpPr>
        <p:spPr/>
        <p:txBody>
          <a:bodyPr/>
          <a:lstStyle/>
          <a:p>
            <a:fld id="{33E76F32-7577-49C8-8956-8F04B562D4DF}" type="slidenum">
              <a:rPr lang="en-US" smtClean="0"/>
              <a:pPr/>
              <a:t>13</a:t>
            </a:fld>
            <a:endParaRPr lang="en-US" dirty="0"/>
          </a:p>
        </p:txBody>
      </p:sp>
    </p:spTree>
    <p:extLst>
      <p:ext uri="{BB962C8B-B14F-4D97-AF65-F5344CB8AC3E}">
        <p14:creationId xmlns:p14="http://schemas.microsoft.com/office/powerpoint/2010/main" val="11099101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p:spPr>
        <p:txBody>
          <a:bodyPr/>
          <a:lstStyle/>
          <a:p>
            <a:r>
              <a:rPr lang="en-US" dirty="0" smtClean="0"/>
              <a:t>Highly Selective Liberal Arts Colleg</a:t>
            </a:r>
            <a:r>
              <a:rPr lang="en-US" baseline="0" dirty="0" smtClean="0"/>
              <a:t>e is the Carnegie Classification based on SATs/ACTs and other factors</a:t>
            </a:r>
          </a:p>
          <a:p>
            <a:r>
              <a:rPr lang="en-US" baseline="0" dirty="0" smtClean="0"/>
              <a:t>92% graduation rate is the SIX year rate. FOUR year rate is 84%. I took this out as I don’t think it’s really relevant. </a:t>
            </a:r>
          </a:p>
          <a:p>
            <a:r>
              <a:rPr lang="en-US" baseline="0" dirty="0" smtClean="0"/>
              <a:t>#2 ranking for PHD is from NCES – National Center for Education Statistics</a:t>
            </a:r>
          </a:p>
          <a:p>
            <a:endParaRPr lang="en-US" baseline="0" dirty="0" smtClean="0"/>
          </a:p>
          <a:p>
            <a:endParaRPr lang="en-US" dirty="0" smtClean="0"/>
          </a:p>
        </p:txBody>
      </p:sp>
    </p:spTree>
    <p:extLst>
      <p:ext uri="{BB962C8B-B14F-4D97-AF65-F5344CB8AC3E}">
        <p14:creationId xmlns:p14="http://schemas.microsoft.com/office/powerpoint/2010/main" val="950738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p:spPr>
      </p:sp>
      <p:sp>
        <p:nvSpPr>
          <p:cNvPr id="1873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873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F7AD89D-01E2-448D-BC85-DD6277723049}" type="slidenum">
              <a:rPr lang="en-US">
                <a:latin typeface="Helvetica" pitchFamily="34" charset="0"/>
                <a:sym typeface="Helvetica" pitchFamily="34" charset="0"/>
              </a:rPr>
              <a:pPr/>
              <a:t>15</a:t>
            </a:fld>
            <a:endParaRPr lang="en-US" dirty="0">
              <a:latin typeface="Helvetica" pitchFamily="34" charset="0"/>
              <a:sym typeface="Helvetica" pitchFamily="34" charset="0"/>
            </a:endParaRPr>
          </a:p>
        </p:txBody>
      </p:sp>
    </p:spTree>
    <p:extLst>
      <p:ext uri="{BB962C8B-B14F-4D97-AF65-F5344CB8AC3E}">
        <p14:creationId xmlns:p14="http://schemas.microsoft.com/office/powerpoint/2010/main" val="1036057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E76F32-7577-49C8-8956-8F04B562D4DF}" type="slidenum">
              <a:rPr lang="en-US" smtClean="0"/>
              <a:pPr/>
              <a:t>17</a:t>
            </a:fld>
            <a:endParaRPr lang="en-US" dirty="0"/>
          </a:p>
        </p:txBody>
      </p:sp>
    </p:spTree>
    <p:extLst>
      <p:ext uri="{BB962C8B-B14F-4D97-AF65-F5344CB8AC3E}">
        <p14:creationId xmlns:p14="http://schemas.microsoft.com/office/powerpoint/2010/main" val="40387787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noFill/>
          <a:ln>
            <a:solidFill>
              <a:srgbClr val="000000"/>
            </a:solidFill>
            <a:miter lim="800000"/>
            <a:headEnd/>
            <a:tailEnd/>
          </a:ln>
        </p:spPr>
      </p:sp>
      <p:sp>
        <p:nvSpPr>
          <p:cNvPr id="1945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945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BF756F1-4F41-4673-9D68-5C3E4829222D}" type="slidenum">
              <a:rPr lang="en-US">
                <a:latin typeface="Helvetica" pitchFamily="34" charset="0"/>
                <a:sym typeface="Helvetica" pitchFamily="34" charset="0"/>
              </a:rPr>
              <a:pPr/>
              <a:t>18</a:t>
            </a:fld>
            <a:endParaRPr lang="en-US" dirty="0">
              <a:latin typeface="Helvetica" pitchFamily="34" charset="0"/>
              <a:sym typeface="Helvetica" pitchFamily="34" charset="0"/>
            </a:endParaRPr>
          </a:p>
        </p:txBody>
      </p:sp>
    </p:spTree>
    <p:extLst>
      <p:ext uri="{BB962C8B-B14F-4D97-AF65-F5344CB8AC3E}">
        <p14:creationId xmlns:p14="http://schemas.microsoft.com/office/powerpoint/2010/main" val="3643735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bwMode="auto">
          <a:noFill/>
          <a:ln>
            <a:solidFill>
              <a:srgbClr val="000000"/>
            </a:solidFill>
            <a:miter lim="800000"/>
            <a:headEnd/>
            <a:tailEnd/>
          </a:ln>
        </p:spPr>
      </p:sp>
      <p:sp>
        <p:nvSpPr>
          <p:cNvPr id="1904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90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FFA23EA-022A-4AE0-8217-0E8BB9F4C10F}" type="slidenum">
              <a:rPr lang="en-US">
                <a:latin typeface="Helvetica" pitchFamily="34" charset="0"/>
                <a:sym typeface="Helvetica" pitchFamily="34" charset="0"/>
              </a:rPr>
              <a:pPr/>
              <a:t>19</a:t>
            </a:fld>
            <a:endParaRPr lang="en-US" dirty="0">
              <a:latin typeface="Helvetica" pitchFamily="34" charset="0"/>
              <a:sym typeface="Helvetica" pitchFamily="34" charset="0"/>
            </a:endParaRPr>
          </a:p>
        </p:txBody>
      </p:sp>
    </p:spTree>
    <p:extLst>
      <p:ext uri="{BB962C8B-B14F-4D97-AF65-F5344CB8AC3E}">
        <p14:creationId xmlns:p14="http://schemas.microsoft.com/office/powerpoint/2010/main" val="8555527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noFill/>
          <a:ln>
            <a:solidFill>
              <a:srgbClr val="000000"/>
            </a:solidFill>
            <a:miter lim="800000"/>
            <a:headEnd/>
            <a:tailEnd/>
          </a:ln>
        </p:spPr>
      </p:sp>
      <p:sp>
        <p:nvSpPr>
          <p:cNvPr id="1945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945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BF756F1-4F41-4673-9D68-5C3E4829222D}" type="slidenum">
              <a:rPr lang="en-US">
                <a:latin typeface="Helvetica" pitchFamily="34" charset="0"/>
                <a:sym typeface="Helvetica" pitchFamily="34" charset="0"/>
              </a:rPr>
              <a:pPr/>
              <a:t>20</a:t>
            </a:fld>
            <a:endParaRPr lang="en-US" dirty="0">
              <a:latin typeface="Helvetica" pitchFamily="34" charset="0"/>
              <a:sym typeface="Helvetica" pitchFamily="34" charset="0"/>
            </a:endParaRPr>
          </a:p>
        </p:txBody>
      </p:sp>
    </p:spTree>
    <p:extLst>
      <p:ext uri="{BB962C8B-B14F-4D97-AF65-F5344CB8AC3E}">
        <p14:creationId xmlns:p14="http://schemas.microsoft.com/office/powerpoint/2010/main" val="6461847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noFill/>
          <a:ln>
            <a:solidFill>
              <a:srgbClr val="000000"/>
            </a:solidFill>
            <a:miter lim="800000"/>
            <a:headEnd/>
            <a:tailEnd/>
          </a:ln>
        </p:spPr>
      </p:sp>
      <p:sp>
        <p:nvSpPr>
          <p:cNvPr id="1945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945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BF756F1-4F41-4673-9D68-5C3E4829222D}" type="slidenum">
              <a:rPr lang="en-US">
                <a:latin typeface="Helvetica" pitchFamily="34" charset="0"/>
                <a:sym typeface="Helvetica" pitchFamily="34" charset="0"/>
              </a:rPr>
              <a:pPr/>
              <a:t>21</a:t>
            </a:fld>
            <a:endParaRPr lang="en-US" dirty="0">
              <a:latin typeface="Helvetica" pitchFamily="34" charset="0"/>
              <a:sym typeface="Helvetica" pitchFamily="34" charset="0"/>
            </a:endParaRPr>
          </a:p>
        </p:txBody>
      </p:sp>
    </p:spTree>
    <p:extLst>
      <p:ext uri="{BB962C8B-B14F-4D97-AF65-F5344CB8AC3E}">
        <p14:creationId xmlns:p14="http://schemas.microsoft.com/office/powerpoint/2010/main" val="15247027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noFill/>
          <a:ln>
            <a:solidFill>
              <a:srgbClr val="000000"/>
            </a:solidFill>
            <a:miter lim="800000"/>
            <a:headEnd/>
            <a:tailEnd/>
          </a:ln>
        </p:spPr>
      </p:sp>
      <p:sp>
        <p:nvSpPr>
          <p:cNvPr id="1945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945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BF756F1-4F41-4673-9D68-5C3E4829222D}" type="slidenum">
              <a:rPr lang="en-US">
                <a:latin typeface="Helvetica" pitchFamily="34" charset="0"/>
                <a:sym typeface="Helvetica" pitchFamily="34" charset="0"/>
              </a:rPr>
              <a:pPr/>
              <a:t>22</a:t>
            </a:fld>
            <a:endParaRPr lang="en-US" dirty="0">
              <a:latin typeface="Helvetica" pitchFamily="34" charset="0"/>
              <a:sym typeface="Helvetica" pitchFamily="34" charset="0"/>
            </a:endParaRPr>
          </a:p>
        </p:txBody>
      </p:sp>
    </p:spTree>
    <p:extLst>
      <p:ext uri="{BB962C8B-B14F-4D97-AF65-F5344CB8AC3E}">
        <p14:creationId xmlns:p14="http://schemas.microsoft.com/office/powerpoint/2010/main" val="443731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p:spPr>
      </p:sp>
      <p:sp>
        <p:nvSpPr>
          <p:cNvPr id="1863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863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C00A29E-29B5-4400-AD91-AEA341FFE8D4}" type="slidenum">
              <a:rPr lang="en-US">
                <a:latin typeface="Helvetica" pitchFamily="34" charset="0"/>
                <a:sym typeface="Helvetica" pitchFamily="34" charset="0"/>
              </a:rPr>
              <a:pPr/>
              <a:t>2</a:t>
            </a:fld>
            <a:endParaRPr lang="en-US" dirty="0">
              <a:latin typeface="Helvetica" pitchFamily="34" charset="0"/>
              <a:sym typeface="Helvetica" pitchFamily="34" charset="0"/>
            </a:endParaRPr>
          </a:p>
        </p:txBody>
      </p:sp>
    </p:spTree>
    <p:extLst>
      <p:ext uri="{BB962C8B-B14F-4D97-AF65-F5344CB8AC3E}">
        <p14:creationId xmlns:p14="http://schemas.microsoft.com/office/powerpoint/2010/main" val="6243356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E76F32-7577-49C8-8956-8F04B562D4DF}" type="slidenum">
              <a:rPr lang="en-US" smtClean="0"/>
              <a:pPr/>
              <a:t>23</a:t>
            </a:fld>
            <a:endParaRPr lang="en-US" dirty="0"/>
          </a:p>
        </p:txBody>
      </p:sp>
    </p:spTree>
    <p:extLst>
      <p:ext uri="{BB962C8B-B14F-4D97-AF65-F5344CB8AC3E}">
        <p14:creationId xmlns:p14="http://schemas.microsoft.com/office/powerpoint/2010/main" val="10478521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p:spPr>
        <p:txBody>
          <a:bodyPr/>
          <a:lstStyle/>
          <a:p>
            <a:pPr eaLnBrk="1" hangingPunct="1"/>
            <a:endParaRPr lang="en-US" dirty="0" smtClean="0">
              <a:solidFill>
                <a:schemeClr val="accent2"/>
              </a:solidFill>
            </a:endParaRPr>
          </a:p>
          <a:p>
            <a:pPr eaLnBrk="1" hangingPunct="1">
              <a:lnSpc>
                <a:spcPct val="110000"/>
              </a:lnSpc>
              <a:buFont typeface="Wingdings" pitchFamily="2" charset="2"/>
              <a:buChar char="v"/>
            </a:pPr>
            <a:r>
              <a:rPr lang="en-US" i="1" dirty="0" smtClean="0"/>
              <a:t>Statement of  Work</a:t>
            </a:r>
          </a:p>
          <a:p>
            <a:pPr eaLnBrk="1" hangingPunct="1">
              <a:lnSpc>
                <a:spcPct val="110000"/>
              </a:lnSpc>
            </a:pPr>
            <a:r>
              <a:rPr lang="en-US" i="1" dirty="0" smtClean="0"/>
              <a:t>   - Defines scope of project and</a:t>
            </a:r>
          </a:p>
          <a:p>
            <a:pPr eaLnBrk="1" hangingPunct="1">
              <a:lnSpc>
                <a:spcPct val="110000"/>
              </a:lnSpc>
            </a:pPr>
            <a:r>
              <a:rPr lang="en-US" i="1" dirty="0" smtClean="0"/>
              <a:t>     deliverables.</a:t>
            </a:r>
          </a:p>
          <a:p>
            <a:pPr eaLnBrk="1" hangingPunct="1"/>
            <a:endParaRPr lang="en-US" dirty="0" smtClean="0">
              <a:solidFill>
                <a:schemeClr val="accent2"/>
              </a:solidFill>
            </a:endParaRPr>
          </a:p>
          <a:p>
            <a:pPr eaLnBrk="1" hangingPunct="1"/>
            <a:r>
              <a:rPr lang="en-US" dirty="0" smtClean="0">
                <a:solidFill>
                  <a:schemeClr val="accent2"/>
                </a:solidFill>
              </a:rPr>
              <a:t>Additionally, we encourage each Clinic team to visit the sponsor’s site early in the project to gain a better sense of the goals and purpose of the project.</a:t>
            </a:r>
          </a:p>
          <a:p>
            <a:pPr eaLnBrk="1" hangingPunct="1"/>
            <a:r>
              <a:rPr lang="en-US" dirty="0" smtClean="0">
                <a:solidFill>
                  <a:schemeClr val="accent2"/>
                </a:solidFill>
              </a:rPr>
              <a:t>Early in the spring semester, the Clinic Director, faculty advisor and project liaison meet via teleconference to discuss the progress of the team and the sponsor’s satisfaction with the project. </a:t>
            </a:r>
            <a:endParaRPr lang="en-US" dirty="0" smtClean="0"/>
          </a:p>
        </p:txBody>
      </p:sp>
      <p:sp>
        <p:nvSpPr>
          <p:cNvPr id="76804" name="Slide Number Placeholder 3"/>
          <p:cNvSpPr>
            <a:spLocks noGrp="1"/>
          </p:cNvSpPr>
          <p:nvPr>
            <p:ph type="sldNum" sz="quarter" idx="5"/>
          </p:nvPr>
        </p:nvSpPr>
        <p:spPr>
          <a:noFill/>
        </p:spPr>
        <p:txBody>
          <a:bodyPr/>
          <a:lstStyle/>
          <a:p>
            <a:pPr defTabSz="965114"/>
            <a:fld id="{396B5F20-1FBE-43FE-92E5-EA749D1E6A52}" type="slidenum">
              <a:rPr lang="en-US" smtClean="0">
                <a:solidFill>
                  <a:prstClr val="black"/>
                </a:solidFill>
              </a:rPr>
              <a:pPr defTabSz="965114"/>
              <a:t>25</a:t>
            </a:fld>
            <a:endParaRPr lang="en-US" dirty="0" smtClean="0">
              <a:solidFill>
                <a:prstClr val="black"/>
              </a:solidFill>
            </a:endParaRPr>
          </a:p>
        </p:txBody>
      </p:sp>
    </p:spTree>
    <p:extLst>
      <p:ext uri="{BB962C8B-B14F-4D97-AF65-F5344CB8AC3E}">
        <p14:creationId xmlns:p14="http://schemas.microsoft.com/office/powerpoint/2010/main" val="15490588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p:spPr>
        <p:txBody>
          <a:bodyPr/>
          <a:lstStyle/>
          <a:p>
            <a:pPr eaLnBrk="1" hangingPunct="1"/>
            <a:endParaRPr lang="en-US" dirty="0" smtClean="0">
              <a:solidFill>
                <a:schemeClr val="accent2"/>
              </a:solidFill>
            </a:endParaRPr>
          </a:p>
          <a:p>
            <a:pPr eaLnBrk="1" hangingPunct="1">
              <a:lnSpc>
                <a:spcPct val="110000"/>
              </a:lnSpc>
              <a:buFont typeface="Wingdings" pitchFamily="2" charset="2"/>
              <a:buChar char="v"/>
            </a:pPr>
            <a:r>
              <a:rPr lang="en-US" i="1" dirty="0" smtClean="0"/>
              <a:t>Statement of  Work</a:t>
            </a:r>
          </a:p>
          <a:p>
            <a:pPr eaLnBrk="1" hangingPunct="1">
              <a:lnSpc>
                <a:spcPct val="110000"/>
              </a:lnSpc>
            </a:pPr>
            <a:r>
              <a:rPr lang="en-US" i="1" dirty="0" smtClean="0"/>
              <a:t>   - Defines scope of project and</a:t>
            </a:r>
          </a:p>
          <a:p>
            <a:pPr eaLnBrk="1" hangingPunct="1">
              <a:lnSpc>
                <a:spcPct val="110000"/>
              </a:lnSpc>
            </a:pPr>
            <a:r>
              <a:rPr lang="en-US" i="1" dirty="0" smtClean="0"/>
              <a:t>     deliverables.</a:t>
            </a:r>
          </a:p>
          <a:p>
            <a:pPr eaLnBrk="1" hangingPunct="1"/>
            <a:endParaRPr lang="en-US" dirty="0" smtClean="0">
              <a:solidFill>
                <a:schemeClr val="accent2"/>
              </a:solidFill>
            </a:endParaRPr>
          </a:p>
          <a:p>
            <a:pPr eaLnBrk="1" hangingPunct="1"/>
            <a:r>
              <a:rPr lang="en-US" dirty="0" smtClean="0">
                <a:solidFill>
                  <a:schemeClr val="accent2"/>
                </a:solidFill>
              </a:rPr>
              <a:t>Additionally, we encourage each Clinic team to visit the sponsor’s site early in the project to gain a better sense of the goals and purpose of the project.</a:t>
            </a:r>
          </a:p>
          <a:p>
            <a:pPr eaLnBrk="1" hangingPunct="1"/>
            <a:r>
              <a:rPr lang="en-US" dirty="0" smtClean="0">
                <a:solidFill>
                  <a:schemeClr val="accent2"/>
                </a:solidFill>
              </a:rPr>
              <a:t>Early in the spring semester, the Clinic Director, faculty advisor and project liaison meet via teleconference to discuss the progress of the team and the sponsor’s satisfaction with the project. </a:t>
            </a:r>
            <a:endParaRPr lang="en-US" dirty="0" smtClean="0"/>
          </a:p>
        </p:txBody>
      </p:sp>
      <p:sp>
        <p:nvSpPr>
          <p:cNvPr id="76804" name="Slide Number Placeholder 3"/>
          <p:cNvSpPr>
            <a:spLocks noGrp="1"/>
          </p:cNvSpPr>
          <p:nvPr>
            <p:ph type="sldNum" sz="quarter" idx="5"/>
          </p:nvPr>
        </p:nvSpPr>
        <p:spPr>
          <a:noFill/>
        </p:spPr>
        <p:txBody>
          <a:bodyPr/>
          <a:lstStyle/>
          <a:p>
            <a:pPr defTabSz="965114"/>
            <a:fld id="{396B5F20-1FBE-43FE-92E5-EA749D1E6A52}" type="slidenum">
              <a:rPr lang="en-US" smtClean="0">
                <a:solidFill>
                  <a:prstClr val="black"/>
                </a:solidFill>
              </a:rPr>
              <a:pPr defTabSz="965114"/>
              <a:t>26</a:t>
            </a:fld>
            <a:endParaRPr lang="en-US" dirty="0" smtClean="0">
              <a:solidFill>
                <a:prstClr val="black"/>
              </a:solidFill>
            </a:endParaRPr>
          </a:p>
        </p:txBody>
      </p:sp>
    </p:spTree>
    <p:extLst>
      <p:ext uri="{BB962C8B-B14F-4D97-AF65-F5344CB8AC3E}">
        <p14:creationId xmlns:p14="http://schemas.microsoft.com/office/powerpoint/2010/main" val="3789704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p:spPr>
        <p:txBody>
          <a:bodyPr/>
          <a:lstStyle/>
          <a:p>
            <a:pPr eaLnBrk="1" hangingPunct="1"/>
            <a:endParaRPr lang="en-US" dirty="0" smtClean="0">
              <a:solidFill>
                <a:schemeClr val="accent2"/>
              </a:solidFill>
            </a:endParaRPr>
          </a:p>
          <a:p>
            <a:pPr eaLnBrk="1" hangingPunct="1">
              <a:lnSpc>
                <a:spcPct val="110000"/>
              </a:lnSpc>
              <a:buFont typeface="Wingdings" pitchFamily="2" charset="2"/>
              <a:buChar char="v"/>
            </a:pPr>
            <a:r>
              <a:rPr lang="en-US" i="1" dirty="0" smtClean="0"/>
              <a:t>Statement of  Work</a:t>
            </a:r>
          </a:p>
          <a:p>
            <a:pPr eaLnBrk="1" hangingPunct="1">
              <a:lnSpc>
                <a:spcPct val="110000"/>
              </a:lnSpc>
            </a:pPr>
            <a:r>
              <a:rPr lang="en-US" i="1" dirty="0" smtClean="0"/>
              <a:t>   - Defines scope of project and</a:t>
            </a:r>
          </a:p>
          <a:p>
            <a:pPr eaLnBrk="1" hangingPunct="1">
              <a:lnSpc>
                <a:spcPct val="110000"/>
              </a:lnSpc>
            </a:pPr>
            <a:r>
              <a:rPr lang="en-US" i="1" dirty="0" smtClean="0"/>
              <a:t>     deliverables.</a:t>
            </a:r>
          </a:p>
          <a:p>
            <a:pPr eaLnBrk="1" hangingPunct="1"/>
            <a:endParaRPr lang="en-US" dirty="0" smtClean="0">
              <a:solidFill>
                <a:schemeClr val="accent2"/>
              </a:solidFill>
            </a:endParaRPr>
          </a:p>
          <a:p>
            <a:pPr eaLnBrk="1" hangingPunct="1"/>
            <a:r>
              <a:rPr lang="en-US" dirty="0" smtClean="0">
                <a:solidFill>
                  <a:schemeClr val="accent2"/>
                </a:solidFill>
              </a:rPr>
              <a:t>Additionally, we encourage each Clinic team to visit the sponsor’s site early in the project to gain a better sense of the goals and purpose of the project.</a:t>
            </a:r>
          </a:p>
          <a:p>
            <a:pPr eaLnBrk="1" hangingPunct="1"/>
            <a:r>
              <a:rPr lang="en-US" dirty="0" smtClean="0">
                <a:solidFill>
                  <a:schemeClr val="accent2"/>
                </a:solidFill>
              </a:rPr>
              <a:t>Early in the spring semester, the Clinic Director, faculty advisor and project liaison meet via teleconference to discuss the progress of the team and the sponsor’s satisfaction with the project. </a:t>
            </a:r>
            <a:endParaRPr lang="en-US" dirty="0" smtClean="0"/>
          </a:p>
        </p:txBody>
      </p:sp>
      <p:sp>
        <p:nvSpPr>
          <p:cNvPr id="76804" name="Slide Number Placeholder 3"/>
          <p:cNvSpPr>
            <a:spLocks noGrp="1"/>
          </p:cNvSpPr>
          <p:nvPr>
            <p:ph type="sldNum" sz="quarter" idx="5"/>
          </p:nvPr>
        </p:nvSpPr>
        <p:spPr>
          <a:noFill/>
        </p:spPr>
        <p:txBody>
          <a:bodyPr/>
          <a:lstStyle/>
          <a:p>
            <a:pPr defTabSz="965114"/>
            <a:fld id="{396B5F20-1FBE-43FE-92E5-EA749D1E6A52}" type="slidenum">
              <a:rPr lang="en-US" smtClean="0">
                <a:solidFill>
                  <a:prstClr val="black"/>
                </a:solidFill>
              </a:rPr>
              <a:pPr defTabSz="965114"/>
              <a:t>27</a:t>
            </a:fld>
            <a:endParaRPr lang="en-US" dirty="0" smtClean="0">
              <a:solidFill>
                <a:prstClr val="black"/>
              </a:solidFill>
            </a:endParaRPr>
          </a:p>
        </p:txBody>
      </p:sp>
    </p:spTree>
    <p:extLst>
      <p:ext uri="{BB962C8B-B14F-4D97-AF65-F5344CB8AC3E}">
        <p14:creationId xmlns:p14="http://schemas.microsoft.com/office/powerpoint/2010/main" val="4031491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p:spPr>
        <p:txBody>
          <a:bodyPr/>
          <a:lstStyle/>
          <a:p>
            <a:pPr eaLnBrk="1" hangingPunct="1"/>
            <a:endParaRPr lang="en-US" dirty="0" smtClean="0"/>
          </a:p>
        </p:txBody>
      </p:sp>
      <p:sp>
        <p:nvSpPr>
          <p:cNvPr id="74756" name="Slide Number Placeholder 3"/>
          <p:cNvSpPr>
            <a:spLocks noGrp="1"/>
          </p:cNvSpPr>
          <p:nvPr>
            <p:ph type="sldNum" sz="quarter" idx="5"/>
          </p:nvPr>
        </p:nvSpPr>
        <p:spPr>
          <a:noFill/>
        </p:spPr>
        <p:txBody>
          <a:bodyPr/>
          <a:lstStyle/>
          <a:p>
            <a:pPr defTabSz="965114"/>
            <a:fld id="{E01D28F9-D471-4E67-8F3A-6D78BFDE97D3}" type="slidenum">
              <a:rPr lang="en-US" smtClean="0">
                <a:solidFill>
                  <a:prstClr val="black"/>
                </a:solidFill>
              </a:rPr>
              <a:pPr defTabSz="965114"/>
              <a:t>28</a:t>
            </a:fld>
            <a:endParaRPr lang="en-US" dirty="0" smtClean="0">
              <a:solidFill>
                <a:prstClr val="black"/>
              </a:solidFill>
            </a:endParaRPr>
          </a:p>
        </p:txBody>
      </p:sp>
    </p:spTree>
    <p:extLst>
      <p:ext uri="{BB962C8B-B14F-4D97-AF65-F5344CB8AC3E}">
        <p14:creationId xmlns:p14="http://schemas.microsoft.com/office/powerpoint/2010/main" val="13947242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p:spPr>
      </p:sp>
      <p:sp>
        <p:nvSpPr>
          <p:cNvPr id="1863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863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C00A29E-29B5-4400-AD91-AEA341FFE8D4}" type="slidenum">
              <a:rPr lang="en-US">
                <a:latin typeface="Helvetica" pitchFamily="34" charset="0"/>
                <a:sym typeface="Helvetica" pitchFamily="34" charset="0"/>
              </a:rPr>
              <a:pPr/>
              <a:t>29</a:t>
            </a:fld>
            <a:endParaRPr lang="en-US" dirty="0">
              <a:latin typeface="Helvetica" pitchFamily="34" charset="0"/>
              <a:sym typeface="Helvetica" pitchFamily="34" charset="0"/>
            </a:endParaRPr>
          </a:p>
        </p:txBody>
      </p:sp>
    </p:spTree>
    <p:extLst>
      <p:ext uri="{BB962C8B-B14F-4D97-AF65-F5344CB8AC3E}">
        <p14:creationId xmlns:p14="http://schemas.microsoft.com/office/powerpoint/2010/main" val="1733056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eaLnBrk="1" hangingPunct="1">
              <a:defRPr/>
            </a:pPr>
            <a:r>
              <a:rPr lang="en-US" dirty="0" smtClean="0">
                <a:solidFill>
                  <a:schemeClr val="accent3"/>
                </a:solidFill>
              </a:rPr>
              <a:t>HSA</a:t>
            </a:r>
            <a:r>
              <a:rPr lang="en-US" baseline="0" dirty="0" smtClean="0">
                <a:solidFill>
                  <a:schemeClr val="accent3"/>
                </a:solidFill>
              </a:rPr>
              <a:t> requirements are not part of the Core</a:t>
            </a:r>
          </a:p>
          <a:p>
            <a:pPr eaLnBrk="1" hangingPunct="1">
              <a:defRPr/>
            </a:pPr>
            <a:endParaRPr lang="en-US" dirty="0"/>
          </a:p>
        </p:txBody>
      </p:sp>
      <p:sp>
        <p:nvSpPr>
          <p:cNvPr id="70660" name="Slide Number Placeholder 3"/>
          <p:cNvSpPr>
            <a:spLocks noGrp="1"/>
          </p:cNvSpPr>
          <p:nvPr>
            <p:ph type="sldNum" sz="quarter" idx="5"/>
          </p:nvPr>
        </p:nvSpPr>
        <p:spPr>
          <a:noFill/>
        </p:spPr>
        <p:txBody>
          <a:bodyPr/>
          <a:lstStyle/>
          <a:p>
            <a:pPr defTabSz="930273"/>
            <a:fld id="{1BDD7BD3-7B3C-450E-9DD5-4BB83F18CFC3}" type="slidenum">
              <a:rPr lang="en-US">
                <a:solidFill>
                  <a:prstClr val="black"/>
                </a:solidFill>
                <a:latin typeface="Calibri"/>
              </a:rPr>
              <a:pPr defTabSz="930273"/>
              <a:t>30</a:t>
            </a:fld>
            <a:endParaRPr lang="en-US" dirty="0">
              <a:solidFill>
                <a:prstClr val="black"/>
              </a:solidFill>
              <a:latin typeface="Calibri"/>
            </a:endParaRPr>
          </a:p>
        </p:txBody>
      </p:sp>
    </p:spTree>
    <p:extLst>
      <p:ext uri="{BB962C8B-B14F-4D97-AF65-F5344CB8AC3E}">
        <p14:creationId xmlns:p14="http://schemas.microsoft.com/office/powerpoint/2010/main" val="5840586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E76F32-7577-49C8-8956-8F04B562D4DF}" type="slidenum">
              <a:rPr lang="en-US" smtClean="0"/>
              <a:pPr/>
              <a:t>31</a:t>
            </a:fld>
            <a:endParaRPr lang="en-US" dirty="0"/>
          </a:p>
        </p:txBody>
      </p:sp>
    </p:spTree>
    <p:extLst>
      <p:ext uri="{BB962C8B-B14F-4D97-AF65-F5344CB8AC3E}">
        <p14:creationId xmlns:p14="http://schemas.microsoft.com/office/powerpoint/2010/main" val="2093962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p:spPr>
      </p:sp>
      <p:sp>
        <p:nvSpPr>
          <p:cNvPr id="1863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863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C00A29E-29B5-4400-AD91-AEA341FFE8D4}" type="slidenum">
              <a:rPr lang="en-US">
                <a:latin typeface="Helvetica" pitchFamily="34" charset="0"/>
                <a:sym typeface="Helvetica" pitchFamily="34" charset="0"/>
              </a:rPr>
              <a:pPr/>
              <a:t>3</a:t>
            </a:fld>
            <a:endParaRPr lang="en-US" dirty="0">
              <a:latin typeface="Helvetica" pitchFamily="34" charset="0"/>
              <a:sym typeface="Helvetica" pitchFamily="34" charset="0"/>
            </a:endParaRPr>
          </a:p>
        </p:txBody>
      </p:sp>
    </p:spTree>
    <p:extLst>
      <p:ext uri="{BB962C8B-B14F-4D97-AF65-F5344CB8AC3E}">
        <p14:creationId xmlns:p14="http://schemas.microsoft.com/office/powerpoint/2010/main" val="2101995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noFill/>
          <a:ln>
            <a:solidFill>
              <a:srgbClr val="000000"/>
            </a:solidFill>
            <a:miter lim="800000"/>
            <a:headEnd/>
            <a:tailEnd/>
          </a:ln>
        </p:spPr>
      </p:sp>
      <p:sp>
        <p:nvSpPr>
          <p:cNvPr id="1945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945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BF756F1-4F41-4673-9D68-5C3E4829222D}" type="slidenum">
              <a:rPr lang="en-US">
                <a:solidFill>
                  <a:prstClr val="black"/>
                </a:solidFill>
                <a:latin typeface="Helvetica" pitchFamily="34" charset="0"/>
                <a:sym typeface="Helvetica" pitchFamily="34" charset="0"/>
              </a:rPr>
              <a:pPr/>
              <a:t>4</a:t>
            </a:fld>
            <a:endParaRPr lang="en-US" dirty="0">
              <a:solidFill>
                <a:prstClr val="black"/>
              </a:solidFill>
              <a:latin typeface="Helvetica" pitchFamily="34" charset="0"/>
              <a:sym typeface="Helvetica" pitchFamily="34" charset="0"/>
            </a:endParaRPr>
          </a:p>
        </p:txBody>
      </p:sp>
    </p:spTree>
    <p:extLst>
      <p:ext uri="{BB962C8B-B14F-4D97-AF65-F5344CB8AC3E}">
        <p14:creationId xmlns:p14="http://schemas.microsoft.com/office/powerpoint/2010/main" val="624139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p:spPr>
      </p:sp>
      <p:sp>
        <p:nvSpPr>
          <p:cNvPr id="1863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863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C00A29E-29B5-4400-AD91-AEA341FFE8D4}" type="slidenum">
              <a:rPr lang="en-US">
                <a:latin typeface="Helvetica" pitchFamily="34" charset="0"/>
                <a:sym typeface="Helvetica" pitchFamily="34" charset="0"/>
              </a:rPr>
              <a:pPr/>
              <a:t>5</a:t>
            </a:fld>
            <a:endParaRPr lang="en-US" dirty="0">
              <a:latin typeface="Helvetica" pitchFamily="34" charset="0"/>
              <a:sym typeface="Helvetica" pitchFamily="34" charset="0"/>
            </a:endParaRPr>
          </a:p>
        </p:txBody>
      </p:sp>
    </p:spTree>
    <p:extLst>
      <p:ext uri="{BB962C8B-B14F-4D97-AF65-F5344CB8AC3E}">
        <p14:creationId xmlns:p14="http://schemas.microsoft.com/office/powerpoint/2010/main" val="16364547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noFill/>
          <a:ln>
            <a:solidFill>
              <a:srgbClr val="000000"/>
            </a:solidFill>
            <a:miter lim="800000"/>
            <a:headEnd/>
            <a:tailEnd/>
          </a:ln>
        </p:spPr>
      </p:sp>
      <p:sp>
        <p:nvSpPr>
          <p:cNvPr id="1945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945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BF756F1-4F41-4673-9D68-5C3E4829222D}" type="slidenum">
              <a:rPr lang="en-US">
                <a:solidFill>
                  <a:prstClr val="black"/>
                </a:solidFill>
                <a:latin typeface="Helvetica" pitchFamily="34" charset="0"/>
                <a:sym typeface="Helvetica" pitchFamily="34" charset="0"/>
              </a:rPr>
              <a:pPr/>
              <a:t>6</a:t>
            </a:fld>
            <a:endParaRPr lang="en-US" dirty="0">
              <a:solidFill>
                <a:prstClr val="black"/>
              </a:solidFill>
              <a:latin typeface="Helvetica" pitchFamily="34" charset="0"/>
              <a:sym typeface="Helvetica" pitchFamily="34" charset="0"/>
            </a:endParaRPr>
          </a:p>
        </p:txBody>
      </p:sp>
    </p:spTree>
    <p:extLst>
      <p:ext uri="{BB962C8B-B14F-4D97-AF65-F5344CB8AC3E}">
        <p14:creationId xmlns:p14="http://schemas.microsoft.com/office/powerpoint/2010/main" val="845817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p:spPr>
      </p:sp>
      <p:sp>
        <p:nvSpPr>
          <p:cNvPr id="1863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863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C00A29E-29B5-4400-AD91-AEA341FFE8D4}" type="slidenum">
              <a:rPr lang="en-US">
                <a:latin typeface="Helvetica" pitchFamily="34" charset="0"/>
                <a:sym typeface="Helvetica" pitchFamily="34" charset="0"/>
              </a:rPr>
              <a:pPr/>
              <a:t>7</a:t>
            </a:fld>
            <a:endParaRPr lang="en-US" dirty="0">
              <a:latin typeface="Helvetica" pitchFamily="34" charset="0"/>
              <a:sym typeface="Helvetica" pitchFamily="34" charset="0"/>
            </a:endParaRPr>
          </a:p>
        </p:txBody>
      </p:sp>
    </p:spTree>
    <p:extLst>
      <p:ext uri="{BB962C8B-B14F-4D97-AF65-F5344CB8AC3E}">
        <p14:creationId xmlns:p14="http://schemas.microsoft.com/office/powerpoint/2010/main" val="795005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bwMode="auto">
          <a:noFill/>
          <a:ln>
            <a:solidFill>
              <a:srgbClr val="000000"/>
            </a:solidFill>
            <a:miter lim="800000"/>
            <a:headEnd/>
            <a:tailEnd/>
          </a:ln>
        </p:spPr>
      </p:sp>
      <p:sp>
        <p:nvSpPr>
          <p:cNvPr id="1894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894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51FEF97-806A-4E7A-9D4A-06DF5C69D00B}" type="slidenum">
              <a:rPr lang="en-US">
                <a:latin typeface="Helvetica" pitchFamily="34" charset="0"/>
                <a:sym typeface="Helvetica" pitchFamily="34" charset="0"/>
              </a:rPr>
              <a:pPr/>
              <a:t>8</a:t>
            </a:fld>
            <a:endParaRPr lang="en-US" dirty="0">
              <a:latin typeface="Helvetica" pitchFamily="34" charset="0"/>
              <a:sym typeface="Helvetica" pitchFamily="34" charset="0"/>
            </a:endParaRPr>
          </a:p>
        </p:txBody>
      </p:sp>
    </p:spTree>
    <p:extLst>
      <p:ext uri="{BB962C8B-B14F-4D97-AF65-F5344CB8AC3E}">
        <p14:creationId xmlns:p14="http://schemas.microsoft.com/office/powerpoint/2010/main" val="3227441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bwMode="auto">
          <a:noFill/>
          <a:ln>
            <a:solidFill>
              <a:srgbClr val="000000"/>
            </a:solidFill>
            <a:miter lim="800000"/>
            <a:headEnd/>
            <a:tailEnd/>
          </a:ln>
        </p:spPr>
      </p:sp>
      <p:sp>
        <p:nvSpPr>
          <p:cNvPr id="193539" name="Notes Placeholder 2"/>
          <p:cNvSpPr>
            <a:spLocks noGrp="1"/>
          </p:cNvSpPr>
          <p:nvPr>
            <p:ph type="body" idx="1"/>
          </p:nvPr>
        </p:nvSpPr>
        <p:spPr bwMode="auto">
          <a:noFill/>
        </p:spPr>
        <p:txBody>
          <a:bodyPr wrap="square" numCol="1" anchor="t" anchorCtr="0" compatLnSpc="1">
            <a:prstTxWarp prst="textNoShape">
              <a:avLst/>
            </a:prstTxWarp>
          </a:bodyPr>
          <a:lstStyle/>
          <a:p>
            <a:pPr>
              <a:lnSpc>
                <a:spcPct val="150000"/>
              </a:lnSpc>
            </a:pPr>
            <a:r>
              <a:rPr lang="en-US" sz="1200" b="1" i="1" dirty="0" smtClean="0">
                <a:latin typeface="Helvetica" panose="020B0604020202020204" pitchFamily="34" charset="0"/>
                <a:cs typeface="Helvetica" panose="020B0604020202020204" pitchFamily="34" charset="0"/>
              </a:rPr>
              <a:t>Now-April	</a:t>
            </a:r>
            <a:r>
              <a:rPr lang="en-US" sz="1200" dirty="0" smtClean="0">
                <a:latin typeface="Helvetica" panose="020B0604020202020204" pitchFamily="34" charset="0"/>
                <a:cs typeface="Helvetica" panose="020B0604020202020204" pitchFamily="34" charset="0"/>
              </a:rPr>
              <a:t>	Project statement </a:t>
            </a:r>
          </a:p>
          <a:p>
            <a:pPr>
              <a:lnSpc>
                <a:spcPct val="150000"/>
              </a:lnSpc>
            </a:pPr>
            <a:r>
              <a:rPr lang="en-US" sz="1200" b="1" i="1" dirty="0" smtClean="0">
                <a:latin typeface="Helvetica" panose="020B0604020202020204" pitchFamily="34" charset="0"/>
                <a:cs typeface="Helvetica" panose="020B0604020202020204" pitchFamily="34" charset="0"/>
              </a:rPr>
              <a:t>May-June</a:t>
            </a:r>
            <a:r>
              <a:rPr lang="en-US" sz="1200" dirty="0" smtClean="0">
                <a:latin typeface="Helvetica" panose="020B0604020202020204" pitchFamily="34" charset="0"/>
                <a:cs typeface="Helvetica" panose="020B0604020202020204" pitchFamily="34" charset="0"/>
              </a:rPr>
              <a:t>		Business Agreement</a:t>
            </a:r>
          </a:p>
          <a:p>
            <a:pPr>
              <a:lnSpc>
                <a:spcPct val="150000"/>
              </a:lnSpc>
            </a:pPr>
            <a:r>
              <a:rPr lang="en-US" sz="1200" b="1" i="1" dirty="0" smtClean="0">
                <a:latin typeface="Helvetica" panose="020B0604020202020204" pitchFamily="34" charset="0"/>
                <a:cs typeface="Helvetica" panose="020B0604020202020204" pitchFamily="34" charset="0"/>
              </a:rPr>
              <a:t>August</a:t>
            </a:r>
            <a:r>
              <a:rPr lang="en-US" sz="1200" b="1" dirty="0" smtClean="0">
                <a:latin typeface="Helvetica" panose="020B0604020202020204" pitchFamily="34" charset="0"/>
                <a:cs typeface="Helvetica" panose="020B0604020202020204" pitchFamily="34" charset="0"/>
              </a:rPr>
              <a:t>	</a:t>
            </a:r>
            <a:r>
              <a:rPr lang="en-US" sz="1200" dirty="0" smtClean="0">
                <a:latin typeface="Helvetica" panose="020B0604020202020204" pitchFamily="34" charset="0"/>
                <a:cs typeface="Helvetica" panose="020B0604020202020204" pitchFamily="34" charset="0"/>
              </a:rPr>
              <a:t>		Students rank projects; teams formed</a:t>
            </a:r>
          </a:p>
          <a:p>
            <a:pPr>
              <a:lnSpc>
                <a:spcPct val="150000"/>
              </a:lnSpc>
            </a:pPr>
            <a:r>
              <a:rPr lang="en-US" sz="1200" b="1" i="1" dirty="0" smtClean="0">
                <a:latin typeface="Helvetica" panose="020B0604020202020204" pitchFamily="34" charset="0"/>
                <a:cs typeface="Helvetica" panose="020B0604020202020204" pitchFamily="34" charset="0"/>
              </a:rPr>
              <a:t>September</a:t>
            </a:r>
            <a:r>
              <a:rPr lang="en-US" sz="1200" dirty="0" smtClean="0">
                <a:latin typeface="Helvetica" panose="020B0604020202020204" pitchFamily="34" charset="0"/>
                <a:cs typeface="Helvetica" panose="020B0604020202020204" pitchFamily="34" charset="0"/>
              </a:rPr>
              <a:t>		Launch Day</a:t>
            </a:r>
          </a:p>
          <a:p>
            <a:pPr>
              <a:lnSpc>
                <a:spcPct val="150000"/>
              </a:lnSpc>
            </a:pPr>
            <a:r>
              <a:rPr lang="en-US" sz="1200" b="1" i="1" dirty="0" smtClean="0">
                <a:latin typeface="Helvetica" panose="020B0604020202020204" pitchFamily="34" charset="0"/>
                <a:cs typeface="Helvetica" panose="020B0604020202020204" pitchFamily="34" charset="0"/>
              </a:rPr>
              <a:t>Spring Term</a:t>
            </a:r>
            <a:r>
              <a:rPr lang="en-US" sz="1200" i="1" dirty="0" smtClean="0">
                <a:latin typeface="Helvetica" panose="020B0604020202020204" pitchFamily="34" charset="0"/>
                <a:cs typeface="Helvetica" panose="020B0604020202020204" pitchFamily="34" charset="0"/>
              </a:rPr>
              <a:t>	</a:t>
            </a:r>
            <a:r>
              <a:rPr lang="en-US" sz="1200" dirty="0" smtClean="0">
                <a:latin typeface="Helvetica" panose="020B0604020202020204" pitchFamily="34" charset="0"/>
                <a:cs typeface="Helvetica" panose="020B0604020202020204" pitchFamily="34" charset="0"/>
              </a:rPr>
              <a:t>	Mid-term Reports</a:t>
            </a:r>
          </a:p>
          <a:p>
            <a:pPr>
              <a:lnSpc>
                <a:spcPct val="150000"/>
              </a:lnSpc>
            </a:pPr>
            <a:r>
              <a:rPr lang="en-US" sz="1200" b="1" i="1" dirty="0" smtClean="0">
                <a:latin typeface="Helvetica" panose="020B0604020202020204" pitchFamily="34" charset="0"/>
                <a:cs typeface="Helvetica" panose="020B0604020202020204" pitchFamily="34" charset="0"/>
              </a:rPr>
              <a:t>May</a:t>
            </a:r>
            <a:r>
              <a:rPr lang="en-US" sz="1200" i="1" dirty="0" smtClean="0">
                <a:latin typeface="Helvetica" panose="020B0604020202020204" pitchFamily="34" charset="0"/>
                <a:cs typeface="Helvetica" panose="020B0604020202020204" pitchFamily="34" charset="0"/>
              </a:rPr>
              <a:t>	</a:t>
            </a:r>
            <a:r>
              <a:rPr lang="en-US" sz="1200" dirty="0" smtClean="0">
                <a:latin typeface="Helvetica" panose="020B0604020202020204" pitchFamily="34" charset="0"/>
                <a:cs typeface="Helvetica" panose="020B0604020202020204" pitchFamily="34" charset="0"/>
              </a:rPr>
              <a:t>			Projects Day</a:t>
            </a:r>
          </a:p>
          <a:p>
            <a:pPr>
              <a:spcBef>
                <a:spcPct val="0"/>
              </a:spcBef>
            </a:pPr>
            <a:endParaRPr lang="en-US" dirty="0" smtClean="0"/>
          </a:p>
        </p:txBody>
      </p:sp>
      <p:sp>
        <p:nvSpPr>
          <p:cNvPr id="1935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FA86A3F-45D0-46BD-9BA7-8886550B9B6A}" type="slidenum">
              <a:rPr lang="en-US">
                <a:latin typeface="Helvetica" pitchFamily="34" charset="0"/>
                <a:sym typeface="Helvetica" pitchFamily="34" charset="0"/>
              </a:rPr>
              <a:pPr/>
              <a:t>9</a:t>
            </a:fld>
            <a:endParaRPr lang="en-US" dirty="0">
              <a:latin typeface="Helvetica" pitchFamily="34" charset="0"/>
              <a:sym typeface="Helvetica" pitchFamily="34" charset="0"/>
            </a:endParaRPr>
          </a:p>
        </p:txBody>
      </p:sp>
    </p:spTree>
    <p:extLst>
      <p:ext uri="{BB962C8B-B14F-4D97-AF65-F5344CB8AC3E}">
        <p14:creationId xmlns:p14="http://schemas.microsoft.com/office/powerpoint/2010/main" val="4084288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6.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2.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chart" Target="../charts/chart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chart" Target="../charts/chart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chart" Target="../charts/chart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chart" Target="../charts/chart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Header or Closing/Takeaway">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BA6ECAA-B72F-4BF9-A4D2-EDEDB3B0DB6B}" type="datetime1">
              <a:rPr lang="en-US" smtClean="0"/>
              <a:t>1/19/19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6DC252-54B4-F14F-9B57-951BC776B6B3}" type="slidenum">
              <a:rPr lang="en-US" smtClean="0"/>
              <a:pPr/>
              <a:t>‹#›</a:t>
            </a:fld>
            <a:endParaRPr lang="en-US" dirty="0"/>
          </a:p>
        </p:txBody>
      </p:sp>
      <p:sp>
        <p:nvSpPr>
          <p:cNvPr id="8" name="Text Placeholder 2"/>
          <p:cNvSpPr>
            <a:spLocks noGrp="1"/>
          </p:cNvSpPr>
          <p:nvPr>
            <p:ph type="body" idx="1" hasCustomPrompt="1"/>
          </p:nvPr>
        </p:nvSpPr>
        <p:spPr>
          <a:xfrm>
            <a:off x="990958" y="489176"/>
            <a:ext cx="6983558" cy="607246"/>
          </a:xfrm>
        </p:spPr>
        <p:txBody>
          <a:bodyPr anchor="b">
            <a:normAutofit/>
          </a:bodyPr>
          <a:lstStyle>
            <a:lvl1pPr marL="0" indent="0" algn="ctr">
              <a:buNone/>
              <a:defRPr sz="2800" b="1" i="0">
                <a:solidFill>
                  <a:schemeClr val="tx1">
                    <a:lumMod val="75000"/>
                    <a:lumOff val="25000"/>
                  </a:schemeClr>
                </a:solidFill>
                <a:latin typeface="Open Sans" charset="0"/>
                <a:ea typeface="Open Sans" charset="0"/>
                <a:cs typeface="Open Sans"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The Harvey </a:t>
            </a:r>
            <a:r>
              <a:rPr lang="en-US" dirty="0" err="1" smtClean="0"/>
              <a:t>Mudd</a:t>
            </a:r>
            <a:r>
              <a:rPr lang="en-US" dirty="0" smtClean="0"/>
              <a:t> College Clinic Program</a:t>
            </a:r>
          </a:p>
        </p:txBody>
      </p:sp>
      <p:sp>
        <p:nvSpPr>
          <p:cNvPr id="10" name="Text Placeholder 2"/>
          <p:cNvSpPr>
            <a:spLocks noGrp="1"/>
          </p:cNvSpPr>
          <p:nvPr>
            <p:ph type="body" idx="13" hasCustomPrompt="1"/>
          </p:nvPr>
        </p:nvSpPr>
        <p:spPr>
          <a:xfrm>
            <a:off x="887185" y="3776887"/>
            <a:ext cx="5649686" cy="2083030"/>
          </a:xfrm>
        </p:spPr>
        <p:txBody>
          <a:bodyPr anchor="b">
            <a:normAutofit/>
          </a:bodyPr>
          <a:lstStyle>
            <a:lvl1pPr marL="0" indent="0">
              <a:buNone/>
              <a:defRPr sz="2600" i="1">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Celebrating over 50 years of Clinic</a:t>
            </a:r>
          </a:p>
        </p:txBody>
      </p:sp>
      <p:sp>
        <p:nvSpPr>
          <p:cNvPr id="11" name="Text Box 5"/>
          <p:cNvSpPr txBox="1">
            <a:spLocks noChangeArrowheads="1"/>
          </p:cNvSpPr>
          <p:nvPr userDrawn="1"/>
        </p:nvSpPr>
        <p:spPr bwMode="auto">
          <a:xfrm>
            <a:off x="6131379" y="1592856"/>
            <a:ext cx="2155371" cy="553998"/>
          </a:xfrm>
          <a:prstGeom prst="rect">
            <a:avLst/>
          </a:prstGeom>
          <a:noFill/>
          <a:ln w="9525">
            <a:noFill/>
            <a:miter lim="800000"/>
            <a:headEnd/>
            <a:tailEnd/>
          </a:ln>
        </p:spPr>
        <p:txBody>
          <a:bodyPr wrap="square" lIns="0" tIns="0" rIns="0" bIns="0">
            <a:spAutoFit/>
          </a:bodyPr>
          <a:lstStyle/>
          <a:p>
            <a:pPr defTabSz="642938">
              <a:tabLst>
                <a:tab pos="320675" algn="l"/>
              </a:tabLst>
            </a:pPr>
            <a:r>
              <a:rPr lang="en-US" sz="1200" b="1" i="1" dirty="0" smtClean="0">
                <a:solidFill>
                  <a:srgbClr val="FFFFFF"/>
                </a:solidFill>
                <a:latin typeface="Open Sans SemiBold" charset="0"/>
                <a:ea typeface="Open Sans SemiBold" charset="0"/>
                <a:cs typeface="Open Sans SemiBold" charset="0"/>
              </a:rPr>
              <a:t>R. Michael Shanahan Center for Teaching and Learning </a:t>
            </a:r>
            <a:br>
              <a:rPr lang="en-US" sz="1200" b="1" i="1" dirty="0" smtClean="0">
                <a:solidFill>
                  <a:srgbClr val="FFFFFF"/>
                </a:solidFill>
                <a:latin typeface="Open Sans SemiBold" charset="0"/>
                <a:ea typeface="Open Sans SemiBold" charset="0"/>
                <a:cs typeface="Open Sans SemiBold" charset="0"/>
              </a:rPr>
            </a:br>
            <a:r>
              <a:rPr lang="en-US" sz="1200" b="1" i="1" dirty="0" smtClean="0">
                <a:solidFill>
                  <a:srgbClr val="FFFFFF"/>
                </a:solidFill>
                <a:latin typeface="Open Sans SemiBold" charset="0"/>
                <a:ea typeface="Open Sans SemiBold" charset="0"/>
                <a:cs typeface="Open Sans SemiBold" charset="0"/>
              </a:rPr>
              <a:t>Claremont</a:t>
            </a:r>
            <a:r>
              <a:rPr lang="en-US" sz="1200" b="1" i="1" dirty="0">
                <a:solidFill>
                  <a:srgbClr val="FFFFFF"/>
                </a:solidFill>
                <a:latin typeface="Open Sans SemiBold" charset="0"/>
                <a:ea typeface="Open Sans SemiBold" charset="0"/>
                <a:cs typeface="Open Sans SemiBold" charset="0"/>
              </a:rPr>
              <a:t>, California</a:t>
            </a: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66129" y="1464472"/>
            <a:ext cx="4407406" cy="33524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36712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206CFE-2AC8-4375-9B9C-BFF0EE7504F0}" type="datetime1">
              <a:rPr lang="en-US" smtClean="0"/>
              <a:t>1/19/19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16DC252-54B4-F14F-9B57-951BC776B6B3}" type="slidenum">
              <a:rPr lang="en-US" smtClean="0"/>
              <a:pPr/>
              <a:t>‹#›</a:t>
            </a:fld>
            <a:endParaRPr lang="en-US" dirty="0"/>
          </a:p>
        </p:txBody>
      </p:sp>
    </p:spTree>
    <p:extLst>
      <p:ext uri="{BB962C8B-B14F-4D97-AF65-F5344CB8AC3E}">
        <p14:creationId xmlns:p14="http://schemas.microsoft.com/office/powerpoint/2010/main" val="571435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Body Tex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C59E546-2A09-41C0-96EE-AD1FDC6E7239}" type="datetime1">
              <a:rPr lang="en-US" smtClean="0"/>
              <a:t>1/19/19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16DC252-54B4-F14F-9B57-951BC776B6B3}" type="slidenum">
              <a:rPr lang="en-US" smtClean="0"/>
              <a:pPr/>
              <a:t>‹#›</a:t>
            </a:fld>
            <a:endParaRPr lang="en-US" dirty="0"/>
          </a:p>
        </p:txBody>
      </p:sp>
      <p:sp>
        <p:nvSpPr>
          <p:cNvPr id="8" name="Picture Placeholder 2"/>
          <p:cNvSpPr>
            <a:spLocks noGrp="1"/>
          </p:cNvSpPr>
          <p:nvPr>
            <p:ph type="pic" idx="1"/>
          </p:nvPr>
        </p:nvSpPr>
        <p:spPr>
          <a:xfrm>
            <a:off x="507999" y="703492"/>
            <a:ext cx="2834640" cy="446117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Content Placeholder 2"/>
          <p:cNvSpPr>
            <a:spLocks noGrp="1"/>
          </p:cNvSpPr>
          <p:nvPr>
            <p:ph idx="13" hasCustomPrompt="1"/>
          </p:nvPr>
        </p:nvSpPr>
        <p:spPr>
          <a:xfrm>
            <a:off x="3498739" y="703492"/>
            <a:ext cx="5127667" cy="4461172"/>
          </a:xfrm>
          <a:extLst/>
        </p:spPr>
        <p:txBody>
          <a:bodyPr numCol="2" spcCol="274320" rtlCol="0">
            <a:noAutofit/>
          </a:bodyPr>
          <a:lstStyle>
            <a:lvl1pPr marL="0" indent="0" eaLnBrk="1" fontAlgn="auto" hangingPunct="1">
              <a:lnSpc>
                <a:spcPct val="165000"/>
              </a:lnSpc>
              <a:spcBef>
                <a:spcPts val="0"/>
              </a:spcBef>
              <a:spcAft>
                <a:spcPts val="0"/>
              </a:spcAft>
              <a:buFont typeface="Arial"/>
              <a:buNone/>
              <a:defRPr sz="1600" b="0" spc="0">
                <a:solidFill>
                  <a:srgbClr val="000000"/>
                </a:solidFill>
                <a:latin typeface="Helvetica"/>
                <a:cs typeface="Helvetica"/>
              </a:defRPr>
            </a:lvl1pPr>
          </a:lstStyle>
          <a:p>
            <a:pPr marL="0" indent="0" eaLnBrk="1" fontAlgn="auto" hangingPunct="1">
              <a:lnSpc>
                <a:spcPct val="165000"/>
              </a:lnSpc>
              <a:spcBef>
                <a:spcPts val="0"/>
              </a:spcBef>
              <a:spcAft>
                <a:spcPts val="0"/>
              </a:spcAft>
              <a:buFont typeface="Arial"/>
              <a:buNone/>
              <a:defRPr/>
            </a:pPr>
            <a:r>
              <a:rPr lang="en-US" sz="1300" dirty="0" smtClean="0">
                <a:latin typeface="Arial"/>
                <a:ea typeface="+mn-ea"/>
                <a:cs typeface="Arial"/>
              </a:rPr>
              <a:t>Lorem ipsum dolor sit amet, consectetur adipiscing elit. Phasellus id metus tortor. Duis vulputate tellus quis magna suscipit placerat. Suspendisse in nulla vel ligula malesuada tristique id id ligula. Sed vel nisi ante. Mauris posuere, ipsum quis blandit hendrerit, lacus dolor fringilla massa, a dignissim nisl dolor a dui. Donec sodales interdum quam in sagittis. Mauris bibendum consequat euismod. Mauris viverra orci non dui consectetur tincidunt. Curabitur felis metus, ullamcorper eu pretium vel, ultricies pellentesque quam. Lorem ipsum dolor sit amet, consectetur adipiscing elit. Phasellus id metus tortor. Duis vulputate tellus quis magna suscipit placerat. Suspendisse in nulla vel ligula malesuada tristique id id ligula. Mauris </a:t>
            </a:r>
            <a:r>
              <a:rPr lang="en-US" sz="1300" dirty="0" err="1" smtClean="0">
                <a:latin typeface="Arial"/>
                <a:ea typeface="+mn-ea"/>
                <a:cs typeface="Arial"/>
              </a:rPr>
              <a:t>bibendum</a:t>
            </a:r>
            <a:r>
              <a:rPr lang="en-US" sz="1300" dirty="0" smtClean="0">
                <a:latin typeface="Arial"/>
                <a:ea typeface="+mn-ea"/>
                <a:cs typeface="Arial"/>
              </a:rPr>
              <a:t> </a:t>
            </a:r>
            <a:r>
              <a:rPr lang="en-US" sz="1300" dirty="0" err="1" smtClean="0">
                <a:latin typeface="Arial"/>
                <a:ea typeface="+mn-ea"/>
                <a:cs typeface="Arial"/>
              </a:rPr>
              <a:t>consequat</a:t>
            </a:r>
            <a:r>
              <a:rPr lang="en-US" sz="1300" dirty="0" smtClean="0">
                <a:latin typeface="Arial"/>
                <a:ea typeface="+mn-ea"/>
                <a:cs typeface="Arial"/>
              </a:rPr>
              <a:t> </a:t>
            </a:r>
            <a:r>
              <a:rPr lang="en-US" sz="1300" dirty="0" err="1" smtClean="0">
                <a:latin typeface="Arial"/>
                <a:ea typeface="+mn-ea"/>
                <a:cs typeface="Arial"/>
              </a:rPr>
              <a:t>euismod</a:t>
            </a:r>
            <a:r>
              <a:rPr lang="en-US" sz="1300" dirty="0" smtClean="0">
                <a:latin typeface="Arial"/>
                <a:ea typeface="+mn-ea"/>
                <a:cs typeface="Arial"/>
              </a:rPr>
              <a:t>. </a:t>
            </a:r>
            <a:endParaRPr lang="en-US" sz="1300" dirty="0" smtClean="0">
              <a:solidFill>
                <a:srgbClr val="9F7429"/>
              </a:solidFill>
              <a:latin typeface="Arial"/>
              <a:ea typeface="+mn-ea"/>
              <a:cs typeface="Arial"/>
            </a:endParaRPr>
          </a:p>
          <a:p>
            <a:pPr marL="0" indent="0" eaLnBrk="1" fontAlgn="auto" hangingPunct="1">
              <a:spcAft>
                <a:spcPts val="0"/>
              </a:spcAft>
              <a:buFont typeface="Arial"/>
              <a:buNone/>
              <a:defRPr/>
            </a:pPr>
            <a:endParaRPr lang="en-US" sz="1300" dirty="0" smtClean="0">
              <a:latin typeface="Arial"/>
              <a:ea typeface="+mn-ea"/>
              <a:cs typeface="Arial"/>
            </a:endParaRPr>
          </a:p>
        </p:txBody>
      </p:sp>
    </p:spTree>
    <p:extLst>
      <p:ext uri="{BB962C8B-B14F-4D97-AF65-F5344CB8AC3E}">
        <p14:creationId xmlns:p14="http://schemas.microsoft.com/office/powerpoint/2010/main" val="26235489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4267" y="5133617"/>
            <a:ext cx="6790266" cy="566739"/>
          </a:xfrm>
        </p:spPr>
        <p:txBody>
          <a:bodyPr anchor="b">
            <a:normAutofit/>
          </a:bodyPr>
          <a:lstStyle>
            <a:lvl1pPr algn="l">
              <a:defRPr sz="24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694267" y="612775"/>
            <a:ext cx="6790266" cy="43825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694267" y="5700356"/>
            <a:ext cx="6790266" cy="409754"/>
          </a:xfrm>
        </p:spPr>
        <p:txBody>
          <a:bodyPr>
            <a:normAutofit/>
          </a:bodyPr>
          <a:lstStyle>
            <a:lvl1pPr marL="0" indent="0">
              <a:buNone/>
              <a:defRPr sz="1800" b="0" spc="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9FA65379-F833-47D2-A012-CB4890660253}" type="datetime1">
              <a:rPr lang="en-US" smtClean="0"/>
              <a:t>1/19/19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16DC252-54B4-F14F-9B57-951BC776B6B3}" type="slidenum">
              <a:rPr lang="en-US" smtClean="0"/>
              <a:pPr/>
              <a:t>‹#›</a:t>
            </a:fld>
            <a:endParaRPr lang="en-US" dirty="0"/>
          </a:p>
        </p:txBody>
      </p:sp>
    </p:spTree>
    <p:extLst>
      <p:ext uri="{BB962C8B-B14F-4D97-AF65-F5344CB8AC3E}">
        <p14:creationId xmlns:p14="http://schemas.microsoft.com/office/powerpoint/2010/main" val="28447837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Boxe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9082AA1-6D52-4B50-B3F3-3DD98E4EE99C}" type="datetime1">
              <a:rPr lang="en-US" smtClean="0"/>
              <a:t>1/19/19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6DC252-54B4-F14F-9B57-951BC776B6B3}" type="slidenum">
              <a:rPr lang="en-US" smtClean="0"/>
              <a:pPr/>
              <a:t>‹#›</a:t>
            </a:fld>
            <a:endParaRPr lang="en-US" dirty="0"/>
          </a:p>
        </p:txBody>
      </p:sp>
      <p:sp>
        <p:nvSpPr>
          <p:cNvPr id="7" name="Rectangle 6"/>
          <p:cNvSpPr/>
          <p:nvPr userDrawn="1"/>
        </p:nvSpPr>
        <p:spPr>
          <a:xfrm>
            <a:off x="634358" y="896343"/>
            <a:ext cx="3785241" cy="1849170"/>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182880" tIns="137160" anchor="t" anchorCtr="0"/>
          <a:lstStyle/>
          <a:p>
            <a:pPr fontAlgn="auto">
              <a:lnSpc>
                <a:spcPct val="120000"/>
              </a:lnSpc>
              <a:spcBef>
                <a:spcPts val="0"/>
              </a:spcBef>
              <a:spcAft>
                <a:spcPts val="0"/>
              </a:spcAft>
              <a:defRPr/>
            </a:pPr>
            <a:r>
              <a:rPr lang="en-US" sz="1600" dirty="0">
                <a:solidFill>
                  <a:schemeClr val="tx1"/>
                </a:solidFill>
                <a:latin typeface="Helvetica"/>
                <a:cs typeface="Helvetica"/>
              </a:rPr>
              <a:t>Lorem ipsum dolor sit amet, consectetur adipiscing elit. Phasellus id metus tortor. Duis vulputate tellus quis magna suscipit placerat</a:t>
            </a:r>
            <a:r>
              <a:rPr lang="en-US" sz="1600" dirty="0" smtClean="0">
                <a:solidFill>
                  <a:schemeClr val="tx1"/>
                </a:solidFill>
                <a:latin typeface="Helvetica"/>
                <a:cs typeface="Helvetica"/>
              </a:rPr>
              <a:t>. Lorem ipsum dolor sit amet.</a:t>
            </a:r>
            <a:endParaRPr lang="en-US" sz="1600" dirty="0">
              <a:solidFill>
                <a:schemeClr val="tx1"/>
              </a:solidFill>
              <a:latin typeface="Helvetica"/>
              <a:cs typeface="Helvetica"/>
            </a:endParaRPr>
          </a:p>
        </p:txBody>
      </p:sp>
      <p:sp>
        <p:nvSpPr>
          <p:cNvPr id="11" name="Rectangle 10"/>
          <p:cNvSpPr/>
          <p:nvPr userDrawn="1"/>
        </p:nvSpPr>
        <p:spPr>
          <a:xfrm>
            <a:off x="4745244" y="896343"/>
            <a:ext cx="3785241" cy="1849170"/>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182880" tIns="137160" anchor="t" anchorCtr="0"/>
          <a:lstStyle/>
          <a:p>
            <a:pPr fontAlgn="auto">
              <a:lnSpc>
                <a:spcPct val="120000"/>
              </a:lnSpc>
              <a:spcBef>
                <a:spcPts val="0"/>
              </a:spcBef>
              <a:spcAft>
                <a:spcPts val="0"/>
              </a:spcAft>
              <a:defRPr/>
            </a:pPr>
            <a:r>
              <a:rPr lang="en-US" sz="1600" dirty="0">
                <a:solidFill>
                  <a:schemeClr val="tx1"/>
                </a:solidFill>
                <a:latin typeface="Helvetica"/>
                <a:cs typeface="Helvetica"/>
              </a:rPr>
              <a:t>Lorem ipsum dolor sit amet, consectetur adipiscing elit. Phasellus id metus tortor. Duis vulputate tellus quis magna suscipit placerat</a:t>
            </a:r>
            <a:r>
              <a:rPr lang="en-US" sz="1600" dirty="0" smtClean="0">
                <a:solidFill>
                  <a:schemeClr val="tx1"/>
                </a:solidFill>
                <a:latin typeface="Helvetica"/>
                <a:cs typeface="Helvetica"/>
              </a:rPr>
              <a:t>. Lorem ipsum dolor sit amet.</a:t>
            </a:r>
            <a:endParaRPr lang="en-US" sz="1600" dirty="0">
              <a:solidFill>
                <a:schemeClr val="tx1"/>
              </a:solidFill>
              <a:latin typeface="Helvetica"/>
              <a:cs typeface="Helvetica"/>
            </a:endParaRPr>
          </a:p>
        </p:txBody>
      </p:sp>
      <p:sp>
        <p:nvSpPr>
          <p:cNvPr id="12" name="Rectangle 11"/>
          <p:cNvSpPr/>
          <p:nvPr userDrawn="1"/>
        </p:nvSpPr>
        <p:spPr>
          <a:xfrm>
            <a:off x="634358" y="3029941"/>
            <a:ext cx="3785241" cy="1849170"/>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182880" tIns="137160" anchor="t" anchorCtr="0"/>
          <a:lstStyle/>
          <a:p>
            <a:pPr fontAlgn="auto">
              <a:lnSpc>
                <a:spcPct val="120000"/>
              </a:lnSpc>
              <a:spcBef>
                <a:spcPts val="0"/>
              </a:spcBef>
              <a:spcAft>
                <a:spcPts val="0"/>
              </a:spcAft>
              <a:defRPr/>
            </a:pPr>
            <a:r>
              <a:rPr lang="en-US" sz="1600" dirty="0">
                <a:solidFill>
                  <a:schemeClr val="tx1"/>
                </a:solidFill>
                <a:latin typeface="Helvetica"/>
                <a:cs typeface="Helvetica"/>
              </a:rPr>
              <a:t>Lorem ipsum dolor sit amet, consectetur adipiscing elit. Phasellus id metus tortor. Duis vulputate tellus quis magna suscipit placerat</a:t>
            </a:r>
            <a:r>
              <a:rPr lang="en-US" sz="1600" dirty="0" smtClean="0">
                <a:solidFill>
                  <a:schemeClr val="tx1"/>
                </a:solidFill>
                <a:latin typeface="Helvetica"/>
                <a:cs typeface="Helvetica"/>
              </a:rPr>
              <a:t>. Lorem ipsum dolor sit amet.</a:t>
            </a:r>
            <a:endParaRPr lang="en-US" sz="1600" dirty="0">
              <a:solidFill>
                <a:schemeClr val="tx1"/>
              </a:solidFill>
              <a:latin typeface="Helvetica"/>
              <a:cs typeface="Helvetica"/>
            </a:endParaRPr>
          </a:p>
        </p:txBody>
      </p:sp>
      <p:sp>
        <p:nvSpPr>
          <p:cNvPr id="13" name="Rectangle 12"/>
          <p:cNvSpPr/>
          <p:nvPr userDrawn="1"/>
        </p:nvSpPr>
        <p:spPr>
          <a:xfrm>
            <a:off x="4745244" y="3029941"/>
            <a:ext cx="3785241" cy="1849170"/>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182880" tIns="137160" anchor="t" anchorCtr="0"/>
          <a:lstStyle/>
          <a:p>
            <a:pPr fontAlgn="auto">
              <a:lnSpc>
                <a:spcPct val="120000"/>
              </a:lnSpc>
              <a:spcBef>
                <a:spcPts val="0"/>
              </a:spcBef>
              <a:spcAft>
                <a:spcPts val="0"/>
              </a:spcAft>
              <a:defRPr/>
            </a:pPr>
            <a:r>
              <a:rPr lang="en-US" sz="1600" dirty="0">
                <a:solidFill>
                  <a:schemeClr val="tx1"/>
                </a:solidFill>
                <a:latin typeface="Helvetica"/>
                <a:cs typeface="Helvetica"/>
              </a:rPr>
              <a:t>Lorem ipsum dolor sit amet, consectetur adipiscing elit. Phasellus id metus tortor. Duis vulputate tellus quis magna suscipit placerat</a:t>
            </a:r>
            <a:r>
              <a:rPr lang="en-US" sz="1600" dirty="0" smtClean="0">
                <a:solidFill>
                  <a:schemeClr val="tx1"/>
                </a:solidFill>
                <a:latin typeface="Helvetica"/>
                <a:cs typeface="Helvetica"/>
              </a:rPr>
              <a:t>. Lorem ipsum dolor sit amet.</a:t>
            </a:r>
            <a:endParaRPr lang="en-US" sz="1600" dirty="0">
              <a:solidFill>
                <a:schemeClr val="tx1"/>
              </a:solidFill>
              <a:latin typeface="Helvetica"/>
              <a:cs typeface="Helvetica"/>
            </a:endParaRPr>
          </a:p>
        </p:txBody>
      </p:sp>
    </p:spTree>
    <p:extLst>
      <p:ext uri="{BB962C8B-B14F-4D97-AF65-F5344CB8AC3E}">
        <p14:creationId xmlns:p14="http://schemas.microsoft.com/office/powerpoint/2010/main" val="265485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or Closing/Takeaway">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D0B40B4-F869-D545-8FC0-BE80A06CFD01}" type="datetimeFigureOut">
              <a:rPr lang="en-US" smtClean="0">
                <a:solidFill>
                  <a:prstClr val="black">
                    <a:tint val="75000"/>
                  </a:prstClr>
                </a:solidFill>
              </a:rPr>
              <a:pPr/>
              <a:t>1/19/19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6DC252-54B4-F14F-9B57-951BC776B6B3}" type="slidenum">
              <a:rPr lang="en-US" smtClean="0">
                <a:solidFill>
                  <a:prstClr val="black">
                    <a:tint val="75000"/>
                  </a:prstClr>
                </a:solidFill>
              </a:rPr>
              <a:pPr/>
              <a:t>‹#›</a:t>
            </a:fld>
            <a:endParaRPr lang="en-US">
              <a:solidFill>
                <a:prstClr val="black">
                  <a:tint val="75000"/>
                </a:prstClr>
              </a:solidFill>
            </a:endParaRPr>
          </a:p>
        </p:txBody>
      </p:sp>
      <p:sp>
        <p:nvSpPr>
          <p:cNvPr id="7" name="Title 1"/>
          <p:cNvSpPr>
            <a:spLocks noGrp="1"/>
          </p:cNvSpPr>
          <p:nvPr>
            <p:ph type="title" hasCustomPrompt="1"/>
          </p:nvPr>
        </p:nvSpPr>
        <p:spPr>
          <a:xfrm>
            <a:off x="914400" y="5264151"/>
            <a:ext cx="5372099" cy="1092200"/>
          </a:xfrm>
        </p:spPr>
        <p:txBody>
          <a:bodyPr anchor="t">
            <a:noAutofit/>
          </a:bodyPr>
          <a:lstStyle>
            <a:lvl1pPr algn="l">
              <a:lnSpc>
                <a:spcPct val="80000"/>
              </a:lnSpc>
              <a:defRPr sz="4800" b="1" cap="none" baseline="0">
                <a:solidFill>
                  <a:schemeClr val="bg1"/>
                </a:solidFill>
              </a:defRPr>
            </a:lvl1pPr>
          </a:lstStyle>
          <a:p>
            <a:r>
              <a:rPr lang="en-US" dirty="0" smtClean="0"/>
              <a:t>Essence of Clinic</a:t>
            </a:r>
            <a:endParaRPr lang="en-US" dirty="0"/>
          </a:p>
        </p:txBody>
      </p:sp>
      <p:sp>
        <p:nvSpPr>
          <p:cNvPr id="8" name="Text Placeholder 2"/>
          <p:cNvSpPr>
            <a:spLocks noGrp="1"/>
          </p:cNvSpPr>
          <p:nvPr>
            <p:ph type="body" idx="1" hasCustomPrompt="1"/>
          </p:nvPr>
        </p:nvSpPr>
        <p:spPr>
          <a:xfrm>
            <a:off x="1372469" y="857226"/>
            <a:ext cx="6537616" cy="607246"/>
          </a:xfrm>
        </p:spPr>
        <p:txBody>
          <a:bodyPr anchor="b">
            <a:normAutofit/>
          </a:bodyPr>
          <a:lstStyle>
            <a:lvl1pPr marL="0" indent="0">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The Harvey </a:t>
            </a:r>
            <a:r>
              <a:rPr lang="en-US" dirty="0" err="1" smtClean="0"/>
              <a:t>Mudd</a:t>
            </a:r>
            <a:r>
              <a:rPr lang="en-US" dirty="0" smtClean="0"/>
              <a:t> College Clinic Program</a:t>
            </a:r>
          </a:p>
        </p:txBody>
      </p:sp>
      <p:pic>
        <p:nvPicPr>
          <p:cNvPr id="9" name="Picture 2" descr="Harvey Mudd College Teaching &amp; Learning Building"/>
          <p:cNvPicPr>
            <a:picLocks noChangeAspect="1" noChangeArrowheads="1"/>
          </p:cNvPicPr>
          <p:nvPr userDrawn="1"/>
        </p:nvPicPr>
        <p:blipFill>
          <a:blip r:embed="rId3" cstate="print"/>
          <a:srcRect/>
          <a:stretch>
            <a:fillRect/>
          </a:stretch>
        </p:blipFill>
        <p:spPr bwMode="auto">
          <a:xfrm>
            <a:off x="914400" y="1724024"/>
            <a:ext cx="5270500" cy="3168060"/>
          </a:xfrm>
          <a:prstGeom prst="rect">
            <a:avLst/>
          </a:prstGeom>
          <a:noFill/>
        </p:spPr>
      </p:pic>
      <p:sp>
        <p:nvSpPr>
          <p:cNvPr id="10" name="Text Placeholder 2"/>
          <p:cNvSpPr>
            <a:spLocks noGrp="1"/>
          </p:cNvSpPr>
          <p:nvPr>
            <p:ph type="body" idx="13" hasCustomPrompt="1"/>
          </p:nvPr>
        </p:nvSpPr>
        <p:spPr>
          <a:xfrm>
            <a:off x="6553199" y="2540000"/>
            <a:ext cx="1917701" cy="2083030"/>
          </a:xfrm>
        </p:spPr>
        <p:txBody>
          <a:bodyPr anchor="b">
            <a:normAutofit/>
          </a:bodyPr>
          <a:lstStyle>
            <a:lvl1pPr marL="0" indent="0">
              <a:buNone/>
              <a:defRPr sz="2600" i="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Celebrating over 50 years of Clinic</a:t>
            </a:r>
          </a:p>
        </p:txBody>
      </p:sp>
      <p:sp>
        <p:nvSpPr>
          <p:cNvPr id="11" name="Text Box 5"/>
          <p:cNvSpPr txBox="1">
            <a:spLocks noChangeArrowheads="1"/>
          </p:cNvSpPr>
          <p:nvPr userDrawn="1"/>
        </p:nvSpPr>
        <p:spPr bwMode="auto">
          <a:xfrm>
            <a:off x="999745" y="1784984"/>
            <a:ext cx="5020056" cy="161583"/>
          </a:xfrm>
          <a:prstGeom prst="rect">
            <a:avLst/>
          </a:prstGeom>
          <a:noFill/>
          <a:ln w="9525">
            <a:noFill/>
            <a:miter lim="800000"/>
            <a:headEnd/>
            <a:tailEnd/>
          </a:ln>
        </p:spPr>
        <p:txBody>
          <a:bodyPr wrap="square" lIns="0" tIns="0" rIns="0" bIns="0">
            <a:spAutoFit/>
          </a:bodyPr>
          <a:lstStyle/>
          <a:p>
            <a:pPr algn="ctr" defTabSz="642938">
              <a:tabLst>
                <a:tab pos="320675" algn="l"/>
              </a:tabLst>
            </a:pPr>
            <a:r>
              <a:rPr lang="en-US" sz="1050" i="1" dirty="0" smtClean="0">
                <a:solidFill>
                  <a:srgbClr val="FFFFFF"/>
                </a:solidFill>
                <a:latin typeface="Arial Rounded MT Bold" pitchFamily="34" charset="0"/>
                <a:cs typeface="Arial" pitchFamily="34" charset="0"/>
              </a:rPr>
              <a:t>R. Michael Shanahan Center for Teaching and Learning </a:t>
            </a:r>
            <a:r>
              <a:rPr lang="en-US" sz="1050" i="1" dirty="0" smtClean="0">
                <a:solidFill>
                  <a:srgbClr val="FFFFFF"/>
                </a:solidFill>
                <a:latin typeface="Arial Rounded MT Bold" pitchFamily="34" charset="0"/>
              </a:rPr>
              <a:t>Claremont</a:t>
            </a:r>
            <a:r>
              <a:rPr lang="en-US" sz="1050" i="1" dirty="0">
                <a:solidFill>
                  <a:srgbClr val="FFFFFF"/>
                </a:solidFill>
                <a:latin typeface="Arial Rounded MT Bold" pitchFamily="34" charset="0"/>
              </a:rPr>
              <a:t>, California</a:t>
            </a:r>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b="0" i="0">
                <a:latin typeface="Arial"/>
                <a:cs typeface="Arial"/>
              </a:defRPr>
            </a:lvl1pPr>
          </a:lstStyle>
          <a:p>
            <a:fld id="{1D0B40B4-F869-D545-8FC0-BE80A06CFD01}" type="datetimeFigureOut">
              <a:rPr lang="en-US" smtClean="0">
                <a:solidFill>
                  <a:prstClr val="black">
                    <a:tint val="75000"/>
                  </a:prstClr>
                </a:solidFill>
              </a:rPr>
              <a:pPr/>
              <a:t>1/19/19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a:cs typeface="Arial"/>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a:cs typeface="Arial"/>
              </a:defRPr>
            </a:lvl1pPr>
          </a:lstStyle>
          <a:p>
            <a:fld id="{A16DC252-54B4-F14F-9B57-951BC776B6B3}" type="slidenum">
              <a:rPr lang="en-US" smtClean="0">
                <a:solidFill>
                  <a:prstClr val="black">
                    <a:tint val="75000"/>
                  </a:prstClr>
                </a:solidFill>
              </a:rPr>
              <a:pPr/>
              <a:t>‹#›</a:t>
            </a:fld>
            <a:endParaRPr lang="en-US" dirty="0">
              <a:solidFill>
                <a:prstClr val="black">
                  <a:tint val="75000"/>
                </a:prstClr>
              </a:solidFill>
            </a:endParaRPr>
          </a:p>
        </p:txBody>
      </p:sp>
      <p:sp>
        <p:nvSpPr>
          <p:cNvPr id="8" name="Title 1"/>
          <p:cNvSpPr>
            <a:spLocks noGrp="1"/>
          </p:cNvSpPr>
          <p:nvPr>
            <p:ph type="ctrTitle" hasCustomPrompt="1"/>
          </p:nvPr>
        </p:nvSpPr>
        <p:spPr>
          <a:xfrm>
            <a:off x="2997200" y="1931331"/>
            <a:ext cx="5619046" cy="1102519"/>
          </a:xfrm>
        </p:spPr>
        <p:txBody>
          <a:bodyPr>
            <a:noAutofit/>
          </a:bodyPr>
          <a:lstStyle>
            <a:lvl1pPr algn="l">
              <a:lnSpc>
                <a:spcPct val="80000"/>
              </a:lnSpc>
              <a:defRPr sz="4800">
                <a:solidFill>
                  <a:schemeClr val="bg1"/>
                </a:solidFill>
                <a:latin typeface="Helvetica"/>
                <a:cs typeface="Helvetica"/>
              </a:defRPr>
            </a:lvl1pPr>
          </a:lstStyle>
          <a:p>
            <a:r>
              <a:rPr lang="en-US" dirty="0" smtClean="0"/>
              <a:t>Click to edit master title style</a:t>
            </a:r>
            <a:endParaRPr lang="en-US" dirty="0"/>
          </a:p>
        </p:txBody>
      </p:sp>
      <p:sp>
        <p:nvSpPr>
          <p:cNvPr id="9" name="Subtitle 2"/>
          <p:cNvSpPr>
            <a:spLocks noGrp="1"/>
          </p:cNvSpPr>
          <p:nvPr>
            <p:ph type="subTitle" idx="1" hasCustomPrompt="1"/>
          </p:nvPr>
        </p:nvSpPr>
        <p:spPr>
          <a:xfrm>
            <a:off x="2997200" y="3259363"/>
            <a:ext cx="5619046" cy="986247"/>
          </a:xfrm>
        </p:spPr>
        <p:txBody>
          <a:bodyPr>
            <a:noAutofit/>
          </a:bodyPr>
          <a:lstStyle>
            <a:lvl1pPr marL="0" indent="0" algn="l">
              <a:lnSpc>
                <a:spcPct val="90000"/>
              </a:lnSpc>
              <a:buNone/>
              <a:defRPr sz="2800" b="1" i="0">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7" name="Picture 6" descr="HMC-logo.pdf"/>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36133" y="1778930"/>
            <a:ext cx="1254919" cy="1254919"/>
          </a:xfrm>
          <a:prstGeom prst="rect">
            <a:avLst/>
          </a:prstGeom>
        </p:spPr>
      </p:pic>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hasCustomPrompt="1"/>
          </p:nvPr>
        </p:nvSpPr>
        <p:spPr/>
        <p:txBody>
          <a:bodyPr/>
          <a:lstStyle/>
          <a:p>
            <a:pPr lvl="0"/>
            <a:r>
              <a:rPr lang="en-US" dirty="0" smtClean="0"/>
              <a:t>First level</a:t>
            </a:r>
          </a:p>
          <a:p>
            <a:pPr lvl="1"/>
            <a:r>
              <a:rPr lang="en-US" dirty="0" smtClean="0"/>
              <a:t>Second level</a:t>
            </a:r>
          </a:p>
          <a:p>
            <a:pPr lvl="2"/>
            <a:r>
              <a:rPr lang="en-US" dirty="0" smtClean="0"/>
              <a:t>Third level</a:t>
            </a:r>
          </a:p>
          <a:p>
            <a:pPr lvl="0"/>
            <a:r>
              <a:rPr lang="en-US" dirty="0" smtClean="0"/>
              <a:t>First level</a:t>
            </a:r>
          </a:p>
          <a:p>
            <a:pPr lvl="1"/>
            <a:r>
              <a:rPr lang="en-US" dirty="0" smtClean="0"/>
              <a:t>Second level</a:t>
            </a:r>
          </a:p>
          <a:p>
            <a:pPr lvl="2"/>
            <a:r>
              <a:rPr lang="en-US" dirty="0" smtClean="0"/>
              <a:t>Third level</a:t>
            </a:r>
          </a:p>
          <a:p>
            <a:pPr lvl="0"/>
            <a:r>
              <a:rPr lang="en-US" dirty="0" smtClean="0"/>
              <a:t>First level</a:t>
            </a:r>
          </a:p>
          <a:p>
            <a:pPr lvl="1"/>
            <a:r>
              <a:rPr lang="en-US" dirty="0" smtClean="0"/>
              <a:t>Second level</a:t>
            </a:r>
          </a:p>
          <a:p>
            <a:pPr lvl="2"/>
            <a:r>
              <a:rPr lang="en-US" dirty="0" smtClean="0"/>
              <a:t>Third level</a:t>
            </a:r>
          </a:p>
          <a:p>
            <a:pPr lvl="2"/>
            <a:endParaRPr lang="en-US" dirty="0" smtClean="0"/>
          </a:p>
        </p:txBody>
      </p:sp>
      <p:sp>
        <p:nvSpPr>
          <p:cNvPr id="4" name="Date Placeholder 3"/>
          <p:cNvSpPr>
            <a:spLocks noGrp="1"/>
          </p:cNvSpPr>
          <p:nvPr>
            <p:ph type="dt" sz="half" idx="10"/>
          </p:nvPr>
        </p:nvSpPr>
        <p:spPr/>
        <p:txBody>
          <a:bodyPr/>
          <a:lstStyle/>
          <a:p>
            <a:fld id="{1D0B40B4-F869-D545-8FC0-BE80A06CFD01}" type="datetimeFigureOut">
              <a:rPr lang="en-US" smtClean="0">
                <a:solidFill>
                  <a:prstClr val="black">
                    <a:tint val="75000"/>
                  </a:prstClr>
                </a:solidFill>
              </a:rPr>
              <a:pPr/>
              <a:t>1/19/19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6DC252-54B4-F14F-9B57-951BC776B6B3}"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p>
            <a:fld id="{1D0B40B4-F869-D545-8FC0-BE80A06CFD01}" type="datetimeFigureOut">
              <a:rPr lang="en-US" smtClean="0">
                <a:solidFill>
                  <a:prstClr val="black">
                    <a:tint val="75000"/>
                  </a:prstClr>
                </a:solidFill>
              </a:rPr>
              <a:pPr/>
              <a:t>1/19/19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6DC252-54B4-F14F-9B57-951BC776B6B3}" type="slidenum">
              <a:rPr lang="en-US" smtClean="0">
                <a:solidFill>
                  <a:prstClr val="black">
                    <a:tint val="75000"/>
                  </a:prstClr>
                </a:solidFill>
              </a:rPr>
              <a:pPr/>
              <a:t>‹#›</a:t>
            </a:fld>
            <a:endParaRPr lang="en-US">
              <a:solidFill>
                <a:prstClr val="black">
                  <a:tint val="75000"/>
                </a:prstClr>
              </a:solidFill>
            </a:endParaRPr>
          </a:p>
        </p:txBody>
      </p:sp>
      <p:sp>
        <p:nvSpPr>
          <p:cNvPr id="7" name="TextBox 6"/>
          <p:cNvSpPr txBox="1"/>
          <p:nvPr userDrawn="1"/>
        </p:nvSpPr>
        <p:spPr>
          <a:xfrm>
            <a:off x="457198" y="1523996"/>
            <a:ext cx="8229602" cy="4391972"/>
          </a:xfrm>
          <a:prstGeom prst="rect">
            <a:avLst/>
          </a:prstGeom>
          <a:noFill/>
        </p:spPr>
        <p:txBody>
          <a:bodyPr wrap="square" rtlCol="0">
            <a:spAutoFit/>
          </a:bodyPr>
          <a:lstStyle/>
          <a:p>
            <a:r>
              <a:rPr lang="en-US" sz="2600" b="1" dirty="0" smtClean="0">
                <a:solidFill>
                  <a:srgbClr val="B17F00"/>
                </a:solidFill>
                <a:latin typeface="Helvetica"/>
                <a:cs typeface="Helvetica"/>
              </a:rPr>
              <a:t>Talking Point 1</a:t>
            </a:r>
          </a:p>
          <a:p>
            <a:pPr>
              <a:lnSpc>
                <a:spcPct val="120000"/>
              </a:lnSpc>
            </a:pPr>
            <a:r>
              <a:rPr lang="en-US" dirty="0" smtClean="0">
                <a:solidFill>
                  <a:prstClr val="black"/>
                </a:solidFill>
                <a:latin typeface="Helvetica"/>
                <a:cs typeface="Helvetica"/>
              </a:rPr>
              <a:t>Lorem ipsum dolor sit amet, consectetur adipiscing elit. Phasellus id metus tortor. Duis vulputate tellus quis magna suscipit placerat. Suspendisse in nulla vel ligula malesuada tristique id id ligula. Sed vel nisi ante. Mauris posuere, ipsum quis blandit hendrerit.</a:t>
            </a:r>
          </a:p>
          <a:p>
            <a:pPr>
              <a:lnSpc>
                <a:spcPct val="120000"/>
              </a:lnSpc>
            </a:pPr>
            <a:endParaRPr lang="en-US" sz="1400" dirty="0" smtClean="0">
              <a:solidFill>
                <a:prstClr val="black"/>
              </a:solidFill>
              <a:latin typeface="Helvetica"/>
              <a:cs typeface="Helvetica"/>
            </a:endParaRPr>
          </a:p>
          <a:p>
            <a:r>
              <a:rPr lang="en-US" sz="2600" b="1" dirty="0" smtClean="0">
                <a:solidFill>
                  <a:srgbClr val="B17F00"/>
                </a:solidFill>
                <a:latin typeface="Helvetica"/>
                <a:cs typeface="Helvetica"/>
              </a:rPr>
              <a:t>Talking Point 2</a:t>
            </a:r>
          </a:p>
          <a:p>
            <a:pPr>
              <a:lnSpc>
                <a:spcPct val="120000"/>
              </a:lnSpc>
            </a:pPr>
            <a:r>
              <a:rPr lang="en-US" dirty="0" smtClean="0">
                <a:solidFill>
                  <a:prstClr val="black"/>
                </a:solidFill>
                <a:latin typeface="Helvetica"/>
                <a:cs typeface="Helvetica"/>
              </a:rPr>
              <a:t>Lorem ipsum dolor sit amet, consectetur adipiscing elit. Phasellus id metus tortor. Duis vulputate tellus quis magna suscipit placerat. Suspendisse in nulla vel ligula malesuada tristique id id ligula. Sed vel nisi ante. Mauris posuere, ipsum quis blandit hendrerit.</a:t>
            </a:r>
          </a:p>
          <a:p>
            <a:pPr>
              <a:lnSpc>
                <a:spcPct val="120000"/>
              </a:lnSpc>
            </a:pPr>
            <a:endParaRPr lang="en-US" sz="1400" dirty="0" smtClean="0">
              <a:solidFill>
                <a:srgbClr val="FFE366"/>
              </a:solidFill>
              <a:latin typeface="Helvetica"/>
              <a:cs typeface="Helvetica"/>
            </a:endParaRPr>
          </a:p>
          <a:p>
            <a:endParaRPr lang="en-US" dirty="0">
              <a:solidFill>
                <a:prstClr val="black"/>
              </a:solidFill>
              <a:latin typeface="Helvetica"/>
              <a:cs typeface="Helvetica"/>
            </a:endParaRPr>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with Object Area">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D0B40B4-F869-D545-8FC0-BE80A06CFD01}" type="datetimeFigureOut">
              <a:rPr lang="en-US" smtClean="0">
                <a:solidFill>
                  <a:prstClr val="black">
                    <a:tint val="75000"/>
                  </a:prstClr>
                </a:solidFill>
              </a:rPr>
              <a:pPr/>
              <a:t>1/19/19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6DC252-54B4-F14F-9B57-951BC776B6B3}" type="slidenum">
              <a:rPr lang="en-US" smtClean="0">
                <a:solidFill>
                  <a:prstClr val="black">
                    <a:tint val="75000"/>
                  </a:prstClr>
                </a:solidFill>
              </a:rPr>
              <a:pPr/>
              <a:t>‹#›</a:t>
            </a:fld>
            <a:endParaRPr lang="en-US">
              <a:solidFill>
                <a:prstClr val="black">
                  <a:tint val="75000"/>
                </a:prstClr>
              </a:solidFill>
            </a:endParaRPr>
          </a:p>
        </p:txBody>
      </p:sp>
      <p:sp>
        <p:nvSpPr>
          <p:cNvPr id="7" name="Title 1"/>
          <p:cNvSpPr>
            <a:spLocks noGrp="1"/>
          </p:cNvSpPr>
          <p:nvPr>
            <p:ph type="title" hasCustomPrompt="1"/>
          </p:nvPr>
        </p:nvSpPr>
        <p:spPr>
          <a:xfrm>
            <a:off x="4110588" y="2388339"/>
            <a:ext cx="4433085" cy="2087767"/>
          </a:xfrm>
        </p:spPr>
        <p:txBody>
          <a:bodyPr anchor="t"/>
          <a:lstStyle>
            <a:lvl1pPr algn="l">
              <a:lnSpc>
                <a:spcPct val="80000"/>
              </a:lnSpc>
              <a:defRPr sz="5000" b="1" cap="none" baseline="0">
                <a:solidFill>
                  <a:schemeClr val="bg1"/>
                </a:solidFill>
              </a:defRPr>
            </a:lvl1pPr>
          </a:lstStyle>
          <a:p>
            <a:r>
              <a:rPr lang="en-US" dirty="0" smtClean="0"/>
              <a:t>Click to edit master title style here</a:t>
            </a:r>
            <a:endParaRPr lang="en-US" dirty="0"/>
          </a:p>
        </p:txBody>
      </p:sp>
      <p:sp>
        <p:nvSpPr>
          <p:cNvPr id="8" name="Text Placeholder 2"/>
          <p:cNvSpPr>
            <a:spLocks noGrp="1"/>
          </p:cNvSpPr>
          <p:nvPr>
            <p:ph type="body" idx="1" hasCustomPrompt="1"/>
          </p:nvPr>
        </p:nvSpPr>
        <p:spPr>
          <a:xfrm>
            <a:off x="4110588" y="1781093"/>
            <a:ext cx="4433085" cy="607246"/>
          </a:xfrm>
        </p:spPr>
        <p:txBody>
          <a:bodyPr anchor="b">
            <a:normAutofit/>
          </a:bodyPr>
          <a:lstStyle>
            <a:lvl1pPr marL="0" indent="0">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9" name="Content Placeholder 2"/>
          <p:cNvSpPr>
            <a:spLocks noGrp="1"/>
          </p:cNvSpPr>
          <p:nvPr>
            <p:ph idx="13"/>
          </p:nvPr>
        </p:nvSpPr>
        <p:spPr>
          <a:xfrm>
            <a:off x="558799" y="1049867"/>
            <a:ext cx="3318932" cy="4419600"/>
          </a:xfrm>
        </p:spPr>
        <p:txBody>
          <a:bodyPr/>
          <a:lstStyle>
            <a:lvl3pPr marL="914400" indent="0">
              <a:buNone/>
              <a:defRPr sz="2000">
                <a:solidFill>
                  <a:srgbClr val="000000"/>
                </a:solidFill>
              </a:defRPr>
            </a:lvl3pPr>
            <a:lvl4pPr marL="1371600" indent="0">
              <a:buNone/>
              <a:defRPr sz="2000">
                <a:solidFill>
                  <a:srgbClr val="000000"/>
                </a:solidFill>
              </a:defRPr>
            </a:lvl4pPr>
            <a:lvl5pPr marL="1828800" indent="0">
              <a:buNone/>
              <a:defRPr sz="2000">
                <a:solidFill>
                  <a:srgbClr val="000000"/>
                </a:solidFill>
              </a:defRPr>
            </a:lvl5pPr>
          </a:lstStyle>
          <a:p>
            <a:pPr lvl="0"/>
            <a:endParaRPr lang="en-US" dirty="0"/>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e Chart, Title and Body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D0B40B4-F869-D545-8FC0-BE80A06CFD01}" type="datetimeFigureOut">
              <a:rPr lang="en-US" smtClean="0">
                <a:solidFill>
                  <a:prstClr val="black">
                    <a:tint val="75000"/>
                  </a:prstClr>
                </a:solidFill>
              </a:rPr>
              <a:pPr/>
              <a:t>1/19/19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6DC252-54B4-F14F-9B57-951BC776B6B3}" type="slidenum">
              <a:rPr lang="en-US" smtClean="0">
                <a:solidFill>
                  <a:prstClr val="black">
                    <a:tint val="75000"/>
                  </a:prstClr>
                </a:solidFill>
              </a:rPr>
              <a:pPr/>
              <a:t>‹#›</a:t>
            </a:fld>
            <a:endParaRPr lang="en-US">
              <a:solidFill>
                <a:prstClr val="black">
                  <a:tint val="75000"/>
                </a:prstClr>
              </a:solidFill>
            </a:endParaRPr>
          </a:p>
        </p:txBody>
      </p:sp>
      <p:sp>
        <p:nvSpPr>
          <p:cNvPr id="10" name="Title 1"/>
          <p:cNvSpPr>
            <a:spLocks noGrp="1"/>
          </p:cNvSpPr>
          <p:nvPr>
            <p:ph type="title"/>
          </p:nvPr>
        </p:nvSpPr>
        <p:spPr>
          <a:xfrm>
            <a:off x="497839" y="527998"/>
            <a:ext cx="2888828" cy="1886109"/>
          </a:xfrm>
        </p:spPr>
        <p:txBody>
          <a:bodyPr>
            <a:noAutofit/>
          </a:bodyPr>
          <a:lstStyle>
            <a:lvl1pPr>
              <a:lnSpc>
                <a:spcPct val="90000"/>
              </a:lnSpc>
              <a:defRPr sz="4000">
                <a:solidFill>
                  <a:srgbClr val="000000"/>
                </a:solidFill>
              </a:defRPr>
            </a:lvl1pPr>
          </a:lstStyle>
          <a:p>
            <a:r>
              <a:rPr lang="en-US" dirty="0" smtClean="0"/>
              <a:t>Click to edit Master title style</a:t>
            </a:r>
            <a:endParaRPr lang="en-US" dirty="0"/>
          </a:p>
        </p:txBody>
      </p:sp>
      <p:sp>
        <p:nvSpPr>
          <p:cNvPr id="11" name="Rectangle 10"/>
          <p:cNvSpPr/>
          <p:nvPr userDrawn="1"/>
        </p:nvSpPr>
        <p:spPr>
          <a:xfrm>
            <a:off x="507918" y="2431041"/>
            <a:ext cx="2656922" cy="3739486"/>
          </a:xfrm>
          <a:prstGeom prst="rect">
            <a:avLst/>
          </a:prstGeom>
        </p:spPr>
        <p:txBody>
          <a:bodyPr wrap="square">
            <a:spAutoFit/>
          </a:bodyPr>
          <a:lstStyle/>
          <a:p>
            <a:pPr>
              <a:lnSpc>
                <a:spcPct val="120000"/>
              </a:lnSpc>
            </a:pPr>
            <a:r>
              <a:rPr lang="en-US" dirty="0" smtClean="0">
                <a:solidFill>
                  <a:prstClr val="black"/>
                </a:solidFill>
                <a:latin typeface="Helvetica"/>
                <a:cs typeface="Helvetica"/>
              </a:rPr>
              <a:t>Lorem ipsum dolor sit amet, consectetur adipiscing elit. Phasellus id metus tortor. Duis vulputate tellus quis magna suscipit placerat. Suspendisse in nulla vel ligula malesuada tristique id id ligula. Sed vel nisi ante.</a:t>
            </a:r>
            <a:endParaRPr lang="en-US" dirty="0">
              <a:solidFill>
                <a:prstClr val="black"/>
              </a:solidFill>
              <a:latin typeface="Helvetica"/>
              <a:cs typeface="Helvetica"/>
            </a:endParaRPr>
          </a:p>
        </p:txBody>
      </p:sp>
      <p:graphicFrame>
        <p:nvGraphicFramePr>
          <p:cNvPr id="12" name="Chart 11"/>
          <p:cNvGraphicFramePr/>
          <p:nvPr userDrawn="1">
            <p:extLst/>
          </p:nvPr>
        </p:nvGraphicFramePr>
        <p:xfrm>
          <a:off x="3164840" y="527998"/>
          <a:ext cx="5715567" cy="5583299"/>
        </p:xfrm>
        <a:graphic>
          <a:graphicData uri="http://schemas.openxmlformats.org/drawingml/2006/chart">
            <c:chart xmlns:c="http://schemas.openxmlformats.org/drawingml/2006/chart" xmlns:r="http://schemas.openxmlformats.org/officeDocument/2006/relationships" r:id="rId2"/>
          </a:graphicData>
        </a:graphic>
      </p:graphicFrame>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b="0" i="0">
                <a:latin typeface="Arial"/>
                <a:cs typeface="Arial"/>
              </a:defRPr>
            </a:lvl1pPr>
          </a:lstStyle>
          <a:p>
            <a:fld id="{BA160925-6DB7-463D-A26C-1DB1CAB39071}" type="datetime1">
              <a:rPr lang="en-US" smtClean="0"/>
              <a:t>1/19/19</a:t>
            </a:fld>
            <a:endParaRPr lang="en-US" dirty="0"/>
          </a:p>
        </p:txBody>
      </p:sp>
      <p:sp>
        <p:nvSpPr>
          <p:cNvPr id="5" name="Footer Placeholder 4"/>
          <p:cNvSpPr>
            <a:spLocks noGrp="1"/>
          </p:cNvSpPr>
          <p:nvPr>
            <p:ph type="ftr" sz="quarter" idx="11"/>
          </p:nvPr>
        </p:nvSpPr>
        <p:spPr/>
        <p:txBody>
          <a:bodyPr/>
          <a:lstStyle>
            <a:lvl1pPr>
              <a:defRPr>
                <a:latin typeface="Arial"/>
                <a:cs typeface="Arial"/>
              </a:defRPr>
            </a:lvl1pPr>
          </a:lstStyle>
          <a:p>
            <a:endParaRPr lang="en-US" dirty="0"/>
          </a:p>
        </p:txBody>
      </p:sp>
      <p:sp>
        <p:nvSpPr>
          <p:cNvPr id="6" name="Slide Number Placeholder 5"/>
          <p:cNvSpPr>
            <a:spLocks noGrp="1"/>
          </p:cNvSpPr>
          <p:nvPr>
            <p:ph type="sldNum" sz="quarter" idx="12"/>
          </p:nvPr>
        </p:nvSpPr>
        <p:spPr/>
        <p:txBody>
          <a:bodyPr/>
          <a:lstStyle>
            <a:lvl1pPr>
              <a:defRPr>
                <a:latin typeface="Arial"/>
                <a:cs typeface="Arial"/>
              </a:defRPr>
            </a:lvl1pPr>
          </a:lstStyle>
          <a:p>
            <a:fld id="{A16DC252-54B4-F14F-9B57-951BC776B6B3}" type="slidenum">
              <a:rPr lang="en-US" smtClean="0"/>
              <a:pPr/>
              <a:t>‹#›</a:t>
            </a:fld>
            <a:endParaRPr lang="en-US" dirty="0"/>
          </a:p>
        </p:txBody>
      </p:sp>
      <p:sp>
        <p:nvSpPr>
          <p:cNvPr id="8" name="Title 1"/>
          <p:cNvSpPr>
            <a:spLocks noGrp="1"/>
          </p:cNvSpPr>
          <p:nvPr>
            <p:ph type="ctrTitle" hasCustomPrompt="1"/>
          </p:nvPr>
        </p:nvSpPr>
        <p:spPr>
          <a:xfrm>
            <a:off x="2997200" y="1931331"/>
            <a:ext cx="5619046" cy="1102519"/>
          </a:xfrm>
        </p:spPr>
        <p:txBody>
          <a:bodyPr>
            <a:noAutofit/>
          </a:bodyPr>
          <a:lstStyle>
            <a:lvl1pPr algn="l">
              <a:lnSpc>
                <a:spcPct val="80000"/>
              </a:lnSpc>
              <a:defRPr sz="4800">
                <a:solidFill>
                  <a:schemeClr val="bg1"/>
                </a:solidFill>
                <a:latin typeface="Helvetica"/>
                <a:cs typeface="Helvetica"/>
              </a:defRPr>
            </a:lvl1pPr>
          </a:lstStyle>
          <a:p>
            <a:r>
              <a:rPr lang="en-US" dirty="0" smtClean="0"/>
              <a:t>Click to edit master title style</a:t>
            </a:r>
            <a:endParaRPr lang="en-US" dirty="0"/>
          </a:p>
        </p:txBody>
      </p:sp>
      <p:sp>
        <p:nvSpPr>
          <p:cNvPr id="9" name="Subtitle 2"/>
          <p:cNvSpPr>
            <a:spLocks noGrp="1"/>
          </p:cNvSpPr>
          <p:nvPr>
            <p:ph type="subTitle" idx="1" hasCustomPrompt="1"/>
          </p:nvPr>
        </p:nvSpPr>
        <p:spPr>
          <a:xfrm>
            <a:off x="2997200" y="3259363"/>
            <a:ext cx="5619046" cy="986247"/>
          </a:xfrm>
        </p:spPr>
        <p:txBody>
          <a:bodyPr>
            <a:noAutofit/>
          </a:bodyPr>
          <a:lstStyle>
            <a:lvl1pPr marL="0" indent="0" algn="l">
              <a:lnSpc>
                <a:spcPct val="90000"/>
              </a:lnSpc>
              <a:buNone/>
              <a:defRPr sz="2800" b="1" i="0">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7" name="Picture 6" descr="HMC-logo.pdf"/>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36133" y="1778930"/>
            <a:ext cx="1254919" cy="1254919"/>
          </a:xfrm>
          <a:prstGeom prst="rect">
            <a:avLst/>
          </a:prstGeom>
        </p:spPr>
      </p:pic>
    </p:spTree>
    <p:extLst>
      <p:ext uri="{BB962C8B-B14F-4D97-AF65-F5344CB8AC3E}">
        <p14:creationId xmlns:p14="http://schemas.microsoft.com/office/powerpoint/2010/main" val="1913090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ubtitle, Name Lis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D0B40B4-F869-D545-8FC0-BE80A06CFD01}" type="datetimeFigureOut">
              <a:rPr lang="en-US" smtClean="0">
                <a:solidFill>
                  <a:prstClr val="black">
                    <a:tint val="75000"/>
                  </a:prstClr>
                </a:solidFill>
              </a:rPr>
              <a:pPr/>
              <a:t>1/19/19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6DC252-54B4-F14F-9B57-951BC776B6B3}" type="slidenum">
              <a:rPr lang="en-US" smtClean="0">
                <a:solidFill>
                  <a:prstClr val="black">
                    <a:tint val="75000"/>
                  </a:prstClr>
                </a:solidFill>
              </a:rPr>
              <a:pPr/>
              <a:t>‹#›</a:t>
            </a:fld>
            <a:endParaRPr lang="en-US">
              <a:solidFill>
                <a:prstClr val="black">
                  <a:tint val="75000"/>
                </a:prstClr>
              </a:solidFill>
            </a:endParaRPr>
          </a:p>
        </p:txBody>
      </p:sp>
      <p:sp>
        <p:nvSpPr>
          <p:cNvPr id="10" name="Title 1"/>
          <p:cNvSpPr>
            <a:spLocks noGrp="1"/>
          </p:cNvSpPr>
          <p:nvPr>
            <p:ph type="title"/>
          </p:nvPr>
        </p:nvSpPr>
        <p:spPr>
          <a:xfrm>
            <a:off x="588398" y="1347094"/>
            <a:ext cx="2586601" cy="2469030"/>
          </a:xfrm>
        </p:spPr>
        <p:txBody>
          <a:bodyPr>
            <a:noAutofit/>
          </a:bodyPr>
          <a:lstStyle>
            <a:lvl1pPr>
              <a:lnSpc>
                <a:spcPct val="90000"/>
              </a:lnSpc>
              <a:defRPr sz="4000"/>
            </a:lvl1pPr>
          </a:lstStyle>
          <a:p>
            <a:r>
              <a:rPr lang="en-US" dirty="0" smtClean="0"/>
              <a:t>Click to edit Master title style</a:t>
            </a:r>
            <a:endParaRPr lang="en-US" dirty="0"/>
          </a:p>
        </p:txBody>
      </p:sp>
      <p:cxnSp>
        <p:nvCxnSpPr>
          <p:cNvPr id="11" name="Straight Connector 10"/>
          <p:cNvCxnSpPr/>
          <p:nvPr userDrawn="1"/>
        </p:nvCxnSpPr>
        <p:spPr>
          <a:xfrm>
            <a:off x="3576563" y="1647539"/>
            <a:ext cx="492914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 name="TextBox 3"/>
          <p:cNvSpPr txBox="1">
            <a:spLocks noChangeArrowheads="1"/>
          </p:cNvSpPr>
          <p:nvPr userDrawn="1"/>
        </p:nvSpPr>
        <p:spPr bwMode="auto">
          <a:xfrm>
            <a:off x="3506008" y="512800"/>
            <a:ext cx="5180792" cy="1054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b="1" dirty="0" smtClean="0">
                <a:solidFill>
                  <a:srgbClr val="ECAA00">
                    <a:lumMod val="75000"/>
                  </a:srgbClr>
                </a:solidFill>
                <a:latin typeface="Helvetica"/>
                <a:cs typeface="Helvetica"/>
              </a:rPr>
              <a:t>Firstname</a:t>
            </a:r>
            <a:r>
              <a:rPr lang="en-US" b="1" dirty="0">
                <a:solidFill>
                  <a:srgbClr val="ECAA00">
                    <a:lumMod val="75000"/>
                  </a:srgbClr>
                </a:solidFill>
                <a:latin typeface="Helvetica"/>
                <a:cs typeface="Helvetica"/>
              </a:rPr>
              <a:t> </a:t>
            </a:r>
            <a:r>
              <a:rPr lang="en-US" b="1" dirty="0" smtClean="0">
                <a:solidFill>
                  <a:srgbClr val="ECAA00">
                    <a:lumMod val="75000"/>
                  </a:srgbClr>
                </a:solidFill>
                <a:latin typeface="Helvetica"/>
                <a:cs typeface="Helvetica"/>
              </a:rPr>
              <a:t>Lastname</a:t>
            </a:r>
          </a:p>
          <a:p>
            <a:pPr eaLnBrk="1" hangingPunct="1">
              <a:lnSpc>
                <a:spcPct val="90000"/>
              </a:lnSpc>
              <a:spcBef>
                <a:spcPts val="100"/>
              </a:spcBef>
            </a:pPr>
            <a:r>
              <a:rPr lang="en-US" sz="1800" b="1" dirty="0" smtClean="0">
                <a:solidFill>
                  <a:prstClr val="white"/>
                </a:solidFill>
                <a:latin typeface="Helvetica"/>
                <a:cs typeface="Helvetica"/>
              </a:rPr>
              <a:t>POSITION/TITLE</a:t>
            </a:r>
          </a:p>
          <a:p>
            <a:pPr eaLnBrk="1" hangingPunct="1">
              <a:lnSpc>
                <a:spcPct val="90000"/>
              </a:lnSpc>
              <a:spcBef>
                <a:spcPts val="600"/>
              </a:spcBef>
            </a:pPr>
            <a:r>
              <a:rPr lang="en-US" sz="1800" dirty="0" smtClean="0">
                <a:solidFill>
                  <a:srgbClr val="000000"/>
                </a:solidFill>
                <a:latin typeface="Helvetica"/>
                <a:cs typeface="Helvetica"/>
              </a:rPr>
              <a:t>Brief one sentence summary or description here</a:t>
            </a:r>
            <a:endParaRPr lang="en-US" sz="1800" dirty="0">
              <a:solidFill>
                <a:srgbClr val="000000"/>
              </a:solidFill>
              <a:latin typeface="Helvetica"/>
              <a:cs typeface="Helvetica"/>
            </a:endParaRPr>
          </a:p>
        </p:txBody>
      </p:sp>
      <p:cxnSp>
        <p:nvCxnSpPr>
          <p:cNvPr id="13" name="Straight Connector 12"/>
          <p:cNvCxnSpPr/>
          <p:nvPr userDrawn="1"/>
        </p:nvCxnSpPr>
        <p:spPr>
          <a:xfrm>
            <a:off x="3576563" y="2831882"/>
            <a:ext cx="492914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 name="Title 1"/>
          <p:cNvSpPr txBox="1">
            <a:spLocks/>
          </p:cNvSpPr>
          <p:nvPr userDrawn="1"/>
        </p:nvSpPr>
        <p:spPr>
          <a:xfrm>
            <a:off x="588398" y="3816124"/>
            <a:ext cx="2586601" cy="1417815"/>
          </a:xfrm>
          <a:prstGeom prst="rect">
            <a:avLst/>
          </a:prstGeom>
        </p:spPr>
        <p:txBody>
          <a:bodyPr vert="horz" lIns="91440" tIns="45720" rIns="91440" bIns="45720" rtlCol="0" anchor="ctr">
            <a:noAutofit/>
          </a:bodyPr>
          <a:lstStyle>
            <a:lvl1pPr algn="l" defTabSz="457200" rtl="0" eaLnBrk="1" latinLnBrk="0" hangingPunct="1">
              <a:lnSpc>
                <a:spcPct val="90000"/>
              </a:lnSpc>
              <a:spcBef>
                <a:spcPct val="0"/>
              </a:spcBef>
              <a:buNone/>
              <a:defRPr sz="3600" b="1" i="0" kern="1200" spc="-150">
                <a:solidFill>
                  <a:schemeClr val="tx1"/>
                </a:solidFill>
                <a:latin typeface="Arial"/>
                <a:ea typeface="+mj-ea"/>
                <a:cs typeface="Arial"/>
              </a:defRPr>
            </a:lvl1pPr>
          </a:lstStyle>
          <a:p>
            <a:r>
              <a:rPr lang="en-US" sz="2800" dirty="0" smtClean="0">
                <a:solidFill>
                  <a:srgbClr val="000000"/>
                </a:solidFill>
                <a:latin typeface="Helvetica"/>
                <a:cs typeface="Helvetica"/>
              </a:rPr>
              <a:t>Click to edit master subtitle style</a:t>
            </a:r>
            <a:endParaRPr lang="en-US" sz="2800" dirty="0">
              <a:solidFill>
                <a:srgbClr val="000000"/>
              </a:solidFill>
              <a:latin typeface="Helvetica"/>
              <a:cs typeface="Helvetica"/>
            </a:endParaRPr>
          </a:p>
        </p:txBody>
      </p:sp>
      <p:sp>
        <p:nvSpPr>
          <p:cNvPr id="17" name="TextBox 3"/>
          <p:cNvSpPr txBox="1">
            <a:spLocks noChangeArrowheads="1"/>
          </p:cNvSpPr>
          <p:nvPr userDrawn="1"/>
        </p:nvSpPr>
        <p:spPr bwMode="auto">
          <a:xfrm>
            <a:off x="3506008" y="1683383"/>
            <a:ext cx="5180792" cy="1054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b="1" dirty="0" smtClean="0">
                <a:solidFill>
                  <a:srgbClr val="B17F00"/>
                </a:solidFill>
                <a:latin typeface="Helvetica"/>
                <a:cs typeface="Helvetica"/>
              </a:rPr>
              <a:t>Firstname</a:t>
            </a:r>
            <a:r>
              <a:rPr lang="en-US" b="1" dirty="0">
                <a:solidFill>
                  <a:srgbClr val="B17F00"/>
                </a:solidFill>
                <a:latin typeface="Helvetica"/>
                <a:cs typeface="Helvetica"/>
              </a:rPr>
              <a:t> </a:t>
            </a:r>
            <a:r>
              <a:rPr lang="en-US" b="1" dirty="0" smtClean="0">
                <a:solidFill>
                  <a:srgbClr val="B17F00"/>
                </a:solidFill>
                <a:latin typeface="Helvetica"/>
                <a:cs typeface="Helvetica"/>
              </a:rPr>
              <a:t>Lastname</a:t>
            </a:r>
          </a:p>
          <a:p>
            <a:pPr eaLnBrk="1" hangingPunct="1">
              <a:lnSpc>
                <a:spcPct val="90000"/>
              </a:lnSpc>
              <a:spcBef>
                <a:spcPts val="100"/>
              </a:spcBef>
            </a:pPr>
            <a:r>
              <a:rPr lang="en-US" sz="1800" b="1" dirty="0" smtClean="0">
                <a:solidFill>
                  <a:prstClr val="white"/>
                </a:solidFill>
                <a:latin typeface="Helvetica"/>
                <a:cs typeface="Helvetica"/>
              </a:rPr>
              <a:t>POSITION/TITLE</a:t>
            </a:r>
          </a:p>
          <a:p>
            <a:pPr eaLnBrk="1" hangingPunct="1">
              <a:lnSpc>
                <a:spcPct val="90000"/>
              </a:lnSpc>
              <a:spcBef>
                <a:spcPts val="600"/>
              </a:spcBef>
            </a:pPr>
            <a:r>
              <a:rPr lang="en-US" sz="1800" dirty="0" smtClean="0">
                <a:solidFill>
                  <a:srgbClr val="000000"/>
                </a:solidFill>
                <a:latin typeface="Helvetica"/>
                <a:cs typeface="Helvetica"/>
              </a:rPr>
              <a:t>Brief one sentence summary or description here</a:t>
            </a:r>
            <a:endParaRPr lang="en-US" sz="1800" dirty="0">
              <a:solidFill>
                <a:srgbClr val="000000"/>
              </a:solidFill>
              <a:latin typeface="Helvetica"/>
              <a:cs typeface="Helvetica"/>
            </a:endParaRPr>
          </a:p>
        </p:txBody>
      </p:sp>
      <p:cxnSp>
        <p:nvCxnSpPr>
          <p:cNvPr id="18" name="Straight Connector 17"/>
          <p:cNvCxnSpPr/>
          <p:nvPr userDrawn="1"/>
        </p:nvCxnSpPr>
        <p:spPr>
          <a:xfrm>
            <a:off x="3576563" y="4028506"/>
            <a:ext cx="492914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 name="TextBox 3"/>
          <p:cNvSpPr txBox="1">
            <a:spLocks noChangeArrowheads="1"/>
          </p:cNvSpPr>
          <p:nvPr userDrawn="1"/>
        </p:nvSpPr>
        <p:spPr bwMode="auto">
          <a:xfrm>
            <a:off x="3506008" y="2880007"/>
            <a:ext cx="5180792" cy="1054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b="1" dirty="0" smtClean="0">
                <a:solidFill>
                  <a:srgbClr val="B17F00"/>
                </a:solidFill>
                <a:latin typeface="Helvetica"/>
                <a:cs typeface="Helvetica"/>
              </a:rPr>
              <a:t>Firstname</a:t>
            </a:r>
            <a:r>
              <a:rPr lang="en-US" b="1" dirty="0">
                <a:solidFill>
                  <a:srgbClr val="B17F00"/>
                </a:solidFill>
                <a:latin typeface="Helvetica"/>
                <a:cs typeface="Helvetica"/>
              </a:rPr>
              <a:t> </a:t>
            </a:r>
            <a:r>
              <a:rPr lang="en-US" b="1" dirty="0" smtClean="0">
                <a:solidFill>
                  <a:srgbClr val="B17F00"/>
                </a:solidFill>
                <a:latin typeface="Helvetica"/>
                <a:cs typeface="Helvetica"/>
              </a:rPr>
              <a:t>Lastname</a:t>
            </a:r>
          </a:p>
          <a:p>
            <a:pPr eaLnBrk="1" hangingPunct="1">
              <a:lnSpc>
                <a:spcPct val="90000"/>
              </a:lnSpc>
              <a:spcBef>
                <a:spcPts val="100"/>
              </a:spcBef>
            </a:pPr>
            <a:r>
              <a:rPr lang="en-US" sz="1800" b="1" dirty="0" smtClean="0">
                <a:solidFill>
                  <a:prstClr val="white"/>
                </a:solidFill>
                <a:latin typeface="Helvetica"/>
                <a:cs typeface="Helvetica"/>
              </a:rPr>
              <a:t>POSITION/TITLE</a:t>
            </a:r>
          </a:p>
          <a:p>
            <a:pPr eaLnBrk="1" hangingPunct="1">
              <a:lnSpc>
                <a:spcPct val="90000"/>
              </a:lnSpc>
              <a:spcBef>
                <a:spcPts val="600"/>
              </a:spcBef>
            </a:pPr>
            <a:r>
              <a:rPr lang="en-US" sz="1800" dirty="0" smtClean="0">
                <a:solidFill>
                  <a:srgbClr val="000000"/>
                </a:solidFill>
                <a:latin typeface="Helvetica"/>
                <a:cs typeface="Helvetica"/>
              </a:rPr>
              <a:t>Brief one sentence summary or description here</a:t>
            </a:r>
            <a:endParaRPr lang="en-US" sz="1800" dirty="0">
              <a:solidFill>
                <a:srgbClr val="000000"/>
              </a:solidFill>
              <a:latin typeface="Helvetica"/>
              <a:cs typeface="Helvetica"/>
            </a:endParaRPr>
          </a:p>
        </p:txBody>
      </p:sp>
      <p:sp>
        <p:nvSpPr>
          <p:cNvPr id="20" name="TextBox 3"/>
          <p:cNvSpPr txBox="1">
            <a:spLocks noChangeArrowheads="1"/>
          </p:cNvSpPr>
          <p:nvPr userDrawn="1"/>
        </p:nvSpPr>
        <p:spPr bwMode="auto">
          <a:xfrm>
            <a:off x="3506008" y="4083466"/>
            <a:ext cx="5180792" cy="1054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b="1" dirty="0" smtClean="0">
                <a:solidFill>
                  <a:srgbClr val="B17F00"/>
                </a:solidFill>
                <a:latin typeface="Helvetica"/>
                <a:cs typeface="Helvetica"/>
              </a:rPr>
              <a:t>Firstname</a:t>
            </a:r>
            <a:r>
              <a:rPr lang="en-US" b="1" dirty="0">
                <a:solidFill>
                  <a:srgbClr val="B17F00"/>
                </a:solidFill>
                <a:latin typeface="Helvetica"/>
                <a:cs typeface="Helvetica"/>
              </a:rPr>
              <a:t> </a:t>
            </a:r>
            <a:r>
              <a:rPr lang="en-US" b="1" dirty="0" smtClean="0">
                <a:solidFill>
                  <a:srgbClr val="B17F00"/>
                </a:solidFill>
                <a:latin typeface="Helvetica"/>
                <a:cs typeface="Helvetica"/>
              </a:rPr>
              <a:t>Lastname</a:t>
            </a:r>
          </a:p>
          <a:p>
            <a:pPr eaLnBrk="1" hangingPunct="1">
              <a:lnSpc>
                <a:spcPct val="90000"/>
              </a:lnSpc>
              <a:spcBef>
                <a:spcPts val="100"/>
              </a:spcBef>
            </a:pPr>
            <a:r>
              <a:rPr lang="en-US" sz="1800" b="1" dirty="0" smtClean="0">
                <a:solidFill>
                  <a:prstClr val="white"/>
                </a:solidFill>
                <a:latin typeface="Helvetica"/>
                <a:cs typeface="Helvetica"/>
              </a:rPr>
              <a:t>POSITION/TITLE</a:t>
            </a:r>
          </a:p>
          <a:p>
            <a:pPr eaLnBrk="1" hangingPunct="1">
              <a:lnSpc>
                <a:spcPct val="90000"/>
              </a:lnSpc>
              <a:spcBef>
                <a:spcPts val="600"/>
              </a:spcBef>
            </a:pPr>
            <a:r>
              <a:rPr lang="en-US" sz="1800" dirty="0" smtClean="0">
                <a:solidFill>
                  <a:srgbClr val="000000"/>
                </a:solidFill>
                <a:latin typeface="Helvetica"/>
                <a:cs typeface="Helvetica"/>
              </a:rPr>
              <a:t>Brief one sentence summary or description here</a:t>
            </a:r>
            <a:endParaRPr lang="en-US" sz="1800" dirty="0">
              <a:solidFill>
                <a:srgbClr val="000000"/>
              </a:solidFill>
              <a:latin typeface="Helvetica"/>
              <a:cs typeface="Helvetica"/>
            </a:endParaRP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5" name="Date Placeholder 4"/>
          <p:cNvSpPr>
            <a:spLocks noGrp="1"/>
          </p:cNvSpPr>
          <p:nvPr>
            <p:ph type="dt" sz="half" idx="10"/>
          </p:nvPr>
        </p:nvSpPr>
        <p:spPr/>
        <p:txBody>
          <a:bodyPr/>
          <a:lstStyle/>
          <a:p>
            <a:fld id="{1D0B40B4-F869-D545-8FC0-BE80A06CFD01}" type="datetimeFigureOut">
              <a:rPr lang="en-US" smtClean="0">
                <a:solidFill>
                  <a:prstClr val="black">
                    <a:tint val="75000"/>
                  </a:prstClr>
                </a:solidFill>
              </a:rPr>
              <a:pPr/>
              <a:t>1/19/19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6DC252-54B4-F14F-9B57-951BC776B6B3}" type="slidenum">
              <a:rPr lang="en-US" smtClean="0">
                <a:solidFill>
                  <a:prstClr val="black">
                    <a:tint val="75000"/>
                  </a:prstClr>
                </a:solidFill>
              </a:rPr>
              <a:pPr/>
              <a:t>‹#›</a:t>
            </a:fld>
            <a:endParaRPr lang="en-US">
              <a:solidFill>
                <a:prstClr val="black">
                  <a:tint val="75000"/>
                </a:prstClr>
              </a:solidFill>
            </a:endParaRPr>
          </a:p>
        </p:txBody>
      </p:sp>
      <p:sp>
        <p:nvSpPr>
          <p:cNvPr id="8" name="Text Placeholder 2"/>
          <p:cNvSpPr>
            <a:spLocks noGrp="1"/>
          </p:cNvSpPr>
          <p:nvPr>
            <p:ph type="body" idx="1"/>
          </p:nvPr>
        </p:nvSpPr>
        <p:spPr>
          <a:xfrm>
            <a:off x="457200" y="1428351"/>
            <a:ext cx="4051924" cy="47982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9" name="Content Placeholder 3"/>
          <p:cNvSpPr>
            <a:spLocks noGrp="1"/>
          </p:cNvSpPr>
          <p:nvPr>
            <p:ph sz="half" idx="2"/>
          </p:nvPr>
        </p:nvSpPr>
        <p:spPr>
          <a:xfrm>
            <a:off x="457200" y="1938652"/>
            <a:ext cx="4051924" cy="3192148"/>
          </a:xfrm>
        </p:spPr>
        <p:txBody>
          <a:bodyPr/>
          <a:lstStyle>
            <a:lvl1pPr>
              <a:defRPr sz="2200" b="0">
                <a:solidFill>
                  <a:srgbClr val="B17F00"/>
                </a:solidFill>
              </a:defRPr>
            </a:lvl1pPr>
            <a:lvl2pPr>
              <a:defRPr sz="2000">
                <a:solidFill>
                  <a:schemeClr val="tx1"/>
                </a:solidFill>
              </a:defRPr>
            </a:lvl2pPr>
            <a:lvl3pPr>
              <a:defRPr sz="1800" b="0" spc="0">
                <a:solidFill>
                  <a:schemeClr val="tx1"/>
                </a:solidFill>
              </a:defRPr>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10" name="Text Placeholder 4"/>
          <p:cNvSpPr>
            <a:spLocks noGrp="1"/>
          </p:cNvSpPr>
          <p:nvPr>
            <p:ph type="body" sz="quarter" idx="3"/>
          </p:nvPr>
        </p:nvSpPr>
        <p:spPr>
          <a:xfrm>
            <a:off x="4724400" y="1428351"/>
            <a:ext cx="3962400" cy="47982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1" name="Content Placeholder 5"/>
          <p:cNvSpPr>
            <a:spLocks noGrp="1"/>
          </p:cNvSpPr>
          <p:nvPr>
            <p:ph sz="quarter" idx="4"/>
          </p:nvPr>
        </p:nvSpPr>
        <p:spPr>
          <a:xfrm>
            <a:off x="4724400" y="1938652"/>
            <a:ext cx="3962400" cy="3192148"/>
          </a:xfrm>
        </p:spPr>
        <p:txBody>
          <a:bodyPr/>
          <a:lstStyle>
            <a:lvl1pPr>
              <a:defRPr sz="2200" b="0">
                <a:solidFill>
                  <a:srgbClr val="B17F00"/>
                </a:solidFill>
              </a:defRPr>
            </a:lvl1pPr>
            <a:lvl2pPr>
              <a:defRPr sz="2000">
                <a:solidFill>
                  <a:schemeClr val="tx1"/>
                </a:solidFill>
              </a:defRPr>
            </a:lvl2pPr>
            <a:lvl3pPr>
              <a:defRPr sz="1800" b="0" spc="0">
                <a:solidFill>
                  <a:srgbClr val="000000"/>
                </a:solidFill>
              </a:defRPr>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ar Graph, Caption, Content">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1D0B40B4-F869-D545-8FC0-BE80A06CFD01}" type="datetimeFigureOut">
              <a:rPr lang="en-US" smtClean="0">
                <a:solidFill>
                  <a:prstClr val="black">
                    <a:tint val="75000"/>
                  </a:prstClr>
                </a:solidFill>
              </a:rPr>
              <a:pPr/>
              <a:t>1/19/19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16DC252-54B4-F14F-9B57-951BC776B6B3}" type="slidenum">
              <a:rPr lang="en-US" smtClean="0">
                <a:solidFill>
                  <a:prstClr val="black">
                    <a:tint val="75000"/>
                  </a:prstClr>
                </a:solidFill>
              </a:rPr>
              <a:pPr/>
              <a:t>‹#›</a:t>
            </a:fld>
            <a:endParaRPr lang="en-US">
              <a:solidFill>
                <a:prstClr val="black">
                  <a:tint val="75000"/>
                </a:prstClr>
              </a:solidFill>
            </a:endParaRPr>
          </a:p>
        </p:txBody>
      </p:sp>
      <p:graphicFrame>
        <p:nvGraphicFramePr>
          <p:cNvPr id="10" name="Chart 6"/>
          <p:cNvGraphicFramePr>
            <a:graphicFrameLocks/>
          </p:cNvGraphicFramePr>
          <p:nvPr userDrawn="1">
            <p:extLst/>
          </p:nvPr>
        </p:nvGraphicFramePr>
        <p:xfrm>
          <a:off x="3609614" y="527998"/>
          <a:ext cx="5077186" cy="5500269"/>
        </p:xfrm>
        <a:graphic>
          <a:graphicData uri="http://schemas.openxmlformats.org/drawingml/2006/chart">
            <c:chart xmlns:c="http://schemas.openxmlformats.org/drawingml/2006/chart" xmlns:r="http://schemas.openxmlformats.org/officeDocument/2006/relationships" r:id="rId2"/>
          </a:graphicData>
        </a:graphic>
      </p:graphicFrame>
      <p:sp>
        <p:nvSpPr>
          <p:cNvPr id="11" name="Title 1"/>
          <p:cNvSpPr>
            <a:spLocks noGrp="1"/>
          </p:cNvSpPr>
          <p:nvPr>
            <p:ph type="title"/>
          </p:nvPr>
        </p:nvSpPr>
        <p:spPr>
          <a:xfrm>
            <a:off x="497839" y="527998"/>
            <a:ext cx="2888828" cy="1886109"/>
          </a:xfrm>
        </p:spPr>
        <p:txBody>
          <a:bodyPr>
            <a:noAutofit/>
          </a:bodyPr>
          <a:lstStyle>
            <a:lvl1pPr>
              <a:lnSpc>
                <a:spcPct val="90000"/>
              </a:lnSpc>
              <a:defRPr sz="4000">
                <a:solidFill>
                  <a:srgbClr val="000000"/>
                </a:solidFill>
              </a:defRPr>
            </a:lvl1pPr>
          </a:lstStyle>
          <a:p>
            <a:r>
              <a:rPr lang="en-US" dirty="0" smtClean="0"/>
              <a:t>Click to edit Master title style</a:t>
            </a:r>
            <a:endParaRPr lang="en-US" dirty="0"/>
          </a:p>
        </p:txBody>
      </p:sp>
      <p:sp>
        <p:nvSpPr>
          <p:cNvPr id="12" name="Rectangle 11"/>
          <p:cNvSpPr/>
          <p:nvPr userDrawn="1"/>
        </p:nvSpPr>
        <p:spPr>
          <a:xfrm>
            <a:off x="507918" y="2431041"/>
            <a:ext cx="2656922" cy="3739486"/>
          </a:xfrm>
          <a:prstGeom prst="rect">
            <a:avLst/>
          </a:prstGeom>
        </p:spPr>
        <p:txBody>
          <a:bodyPr wrap="square">
            <a:spAutoFit/>
          </a:bodyPr>
          <a:lstStyle/>
          <a:p>
            <a:pPr>
              <a:lnSpc>
                <a:spcPct val="120000"/>
              </a:lnSpc>
            </a:pPr>
            <a:r>
              <a:rPr lang="en-US" dirty="0" smtClean="0">
                <a:solidFill>
                  <a:srgbClr val="000000"/>
                </a:solidFill>
                <a:latin typeface="Helvetica"/>
                <a:cs typeface="Helvetica"/>
              </a:rPr>
              <a:t>Lorem ipsum dolor sit amet, consectetur adipiscing elit. Phasellus id metus tortor. Duis vulputate tellus quis magna suscipit placerat. Suspendisse in nulla vel ligula malesuada tristique id id ligula. Sed vel nisi ante.</a:t>
            </a:r>
            <a:endParaRPr lang="en-US" dirty="0">
              <a:solidFill>
                <a:srgbClr val="000000"/>
              </a:solidFill>
              <a:latin typeface="Helvetica"/>
              <a:cs typeface="Helvetica"/>
            </a:endParaRPr>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0B40B4-F869-D545-8FC0-BE80A06CFD01}" type="datetimeFigureOut">
              <a:rPr lang="en-US" smtClean="0">
                <a:solidFill>
                  <a:prstClr val="black">
                    <a:tint val="75000"/>
                  </a:prstClr>
                </a:solidFill>
              </a:rPr>
              <a:pPr/>
              <a:t>1/19/19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16DC252-54B4-F14F-9B57-951BC776B6B3}"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with Body Tex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D0B40B4-F869-D545-8FC0-BE80A06CFD01}" type="datetimeFigureOut">
              <a:rPr lang="en-US" smtClean="0">
                <a:solidFill>
                  <a:prstClr val="black">
                    <a:tint val="75000"/>
                  </a:prstClr>
                </a:solidFill>
              </a:rPr>
              <a:pPr/>
              <a:t>1/19/19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6DC252-54B4-F14F-9B57-951BC776B6B3}" type="slidenum">
              <a:rPr lang="en-US" smtClean="0">
                <a:solidFill>
                  <a:prstClr val="black">
                    <a:tint val="75000"/>
                  </a:prstClr>
                </a:solidFill>
              </a:rPr>
              <a:pPr/>
              <a:t>‹#›</a:t>
            </a:fld>
            <a:endParaRPr lang="en-US">
              <a:solidFill>
                <a:prstClr val="black">
                  <a:tint val="75000"/>
                </a:prstClr>
              </a:solidFill>
            </a:endParaRPr>
          </a:p>
        </p:txBody>
      </p:sp>
      <p:sp>
        <p:nvSpPr>
          <p:cNvPr id="8" name="Picture Placeholder 2"/>
          <p:cNvSpPr>
            <a:spLocks noGrp="1"/>
          </p:cNvSpPr>
          <p:nvPr>
            <p:ph type="pic" idx="1"/>
          </p:nvPr>
        </p:nvSpPr>
        <p:spPr>
          <a:xfrm>
            <a:off x="507999" y="703492"/>
            <a:ext cx="2834640" cy="446117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Content Placeholder 2"/>
          <p:cNvSpPr>
            <a:spLocks noGrp="1"/>
          </p:cNvSpPr>
          <p:nvPr>
            <p:ph idx="13" hasCustomPrompt="1"/>
          </p:nvPr>
        </p:nvSpPr>
        <p:spPr>
          <a:xfrm>
            <a:off x="3498739" y="703492"/>
            <a:ext cx="5127667" cy="4461172"/>
          </a:xfrm>
          <a:extLst/>
        </p:spPr>
        <p:txBody>
          <a:bodyPr numCol="2" spcCol="274320" rtlCol="0">
            <a:noAutofit/>
          </a:bodyPr>
          <a:lstStyle>
            <a:lvl1pPr marL="0" indent="0" eaLnBrk="1" fontAlgn="auto" hangingPunct="1">
              <a:lnSpc>
                <a:spcPct val="165000"/>
              </a:lnSpc>
              <a:spcBef>
                <a:spcPts val="0"/>
              </a:spcBef>
              <a:spcAft>
                <a:spcPts val="0"/>
              </a:spcAft>
              <a:buFont typeface="Arial"/>
              <a:buNone/>
              <a:defRPr sz="1600" b="0" spc="0">
                <a:solidFill>
                  <a:srgbClr val="000000"/>
                </a:solidFill>
                <a:latin typeface="Helvetica"/>
                <a:cs typeface="Helvetica"/>
              </a:defRPr>
            </a:lvl1pPr>
          </a:lstStyle>
          <a:p>
            <a:pPr marL="0" indent="0" eaLnBrk="1" fontAlgn="auto" hangingPunct="1">
              <a:lnSpc>
                <a:spcPct val="165000"/>
              </a:lnSpc>
              <a:spcBef>
                <a:spcPts val="0"/>
              </a:spcBef>
              <a:spcAft>
                <a:spcPts val="0"/>
              </a:spcAft>
              <a:buFont typeface="Arial"/>
              <a:buNone/>
              <a:defRPr/>
            </a:pPr>
            <a:r>
              <a:rPr lang="en-US" sz="1300" dirty="0" smtClean="0">
                <a:latin typeface="Arial"/>
                <a:ea typeface="+mn-ea"/>
                <a:cs typeface="Arial"/>
              </a:rPr>
              <a:t>Lorem ipsum dolor sit amet, consectetur adipiscing elit. Phasellus id metus tortor. Duis vulputate tellus quis magna suscipit placerat. Suspendisse in nulla vel ligula malesuada tristique id id ligula. Sed vel nisi ante. Mauris posuere, ipsum quis blandit hendrerit, lacus dolor fringilla massa, a dignissim nisl dolor a dui. Donec sodales interdum quam in sagittis. Mauris bibendum consequat euismod. Mauris viverra orci non dui consectetur tincidunt. Curabitur felis metus, ullamcorper eu pretium vel, ultricies pellentesque quam. Lorem ipsum dolor sit amet, consectetur adipiscing elit. Phasellus id metus tortor. Duis vulputate tellus quis magna suscipit placerat. Suspendisse in nulla vel ligula malesuada tristique id id ligula. Mauris </a:t>
            </a:r>
            <a:r>
              <a:rPr lang="en-US" sz="1300" dirty="0" err="1" smtClean="0">
                <a:latin typeface="Arial"/>
                <a:ea typeface="+mn-ea"/>
                <a:cs typeface="Arial"/>
              </a:rPr>
              <a:t>bibendum</a:t>
            </a:r>
            <a:r>
              <a:rPr lang="en-US" sz="1300" dirty="0" smtClean="0">
                <a:latin typeface="Arial"/>
                <a:ea typeface="+mn-ea"/>
                <a:cs typeface="Arial"/>
              </a:rPr>
              <a:t> </a:t>
            </a:r>
            <a:r>
              <a:rPr lang="en-US" sz="1300" dirty="0" err="1" smtClean="0">
                <a:latin typeface="Arial"/>
                <a:ea typeface="+mn-ea"/>
                <a:cs typeface="Arial"/>
              </a:rPr>
              <a:t>consequat</a:t>
            </a:r>
            <a:r>
              <a:rPr lang="en-US" sz="1300" dirty="0" smtClean="0">
                <a:latin typeface="Arial"/>
                <a:ea typeface="+mn-ea"/>
                <a:cs typeface="Arial"/>
              </a:rPr>
              <a:t> </a:t>
            </a:r>
            <a:r>
              <a:rPr lang="en-US" sz="1300" dirty="0" err="1" smtClean="0">
                <a:latin typeface="Arial"/>
                <a:ea typeface="+mn-ea"/>
                <a:cs typeface="Arial"/>
              </a:rPr>
              <a:t>euismod</a:t>
            </a:r>
            <a:r>
              <a:rPr lang="en-US" sz="1300" dirty="0" smtClean="0">
                <a:latin typeface="Arial"/>
                <a:ea typeface="+mn-ea"/>
                <a:cs typeface="Arial"/>
              </a:rPr>
              <a:t>. </a:t>
            </a:r>
            <a:endParaRPr lang="en-US" sz="1300" dirty="0" smtClean="0">
              <a:solidFill>
                <a:srgbClr val="9F7429"/>
              </a:solidFill>
              <a:latin typeface="Arial"/>
              <a:ea typeface="+mn-ea"/>
              <a:cs typeface="Arial"/>
            </a:endParaRPr>
          </a:p>
          <a:p>
            <a:pPr marL="0" indent="0" eaLnBrk="1" fontAlgn="auto" hangingPunct="1">
              <a:spcAft>
                <a:spcPts val="0"/>
              </a:spcAft>
              <a:buFont typeface="Arial"/>
              <a:buNone/>
              <a:defRPr/>
            </a:pPr>
            <a:endParaRPr lang="en-US" sz="1300" dirty="0" smtClean="0">
              <a:latin typeface="Arial"/>
              <a:ea typeface="+mn-ea"/>
              <a:cs typeface="Arial"/>
            </a:endParaRPr>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4267" y="5133617"/>
            <a:ext cx="6790266" cy="566739"/>
          </a:xfrm>
        </p:spPr>
        <p:txBody>
          <a:bodyPr anchor="b">
            <a:normAutofit/>
          </a:bodyPr>
          <a:lstStyle>
            <a:lvl1pPr algn="l">
              <a:defRPr sz="24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694267" y="612775"/>
            <a:ext cx="6790266" cy="43825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694267" y="5700356"/>
            <a:ext cx="6790266" cy="409754"/>
          </a:xfrm>
        </p:spPr>
        <p:txBody>
          <a:bodyPr>
            <a:normAutofit/>
          </a:bodyPr>
          <a:lstStyle>
            <a:lvl1pPr marL="0" indent="0">
              <a:buNone/>
              <a:defRPr sz="1800" b="0" spc="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1D0B40B4-F869-D545-8FC0-BE80A06CFD01}" type="datetimeFigureOut">
              <a:rPr lang="en-US" smtClean="0">
                <a:solidFill>
                  <a:prstClr val="black">
                    <a:tint val="75000"/>
                  </a:prstClr>
                </a:solidFill>
              </a:rPr>
              <a:pPr/>
              <a:t>1/19/19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6DC252-54B4-F14F-9B57-951BC776B6B3}"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Boxe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D0B40B4-F869-D545-8FC0-BE80A06CFD01}" type="datetimeFigureOut">
              <a:rPr lang="en-US" smtClean="0">
                <a:solidFill>
                  <a:prstClr val="black">
                    <a:tint val="75000"/>
                  </a:prstClr>
                </a:solidFill>
              </a:rPr>
              <a:pPr/>
              <a:t>1/19/19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6DC252-54B4-F14F-9B57-951BC776B6B3}"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634358" y="896343"/>
            <a:ext cx="3785241" cy="1849170"/>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182880" tIns="137160" anchor="t" anchorCtr="0"/>
          <a:lstStyle/>
          <a:p>
            <a:pPr>
              <a:lnSpc>
                <a:spcPct val="120000"/>
              </a:lnSpc>
              <a:defRPr/>
            </a:pPr>
            <a:r>
              <a:rPr lang="en-US" sz="1600" dirty="0">
                <a:solidFill>
                  <a:prstClr val="black"/>
                </a:solidFill>
                <a:latin typeface="Helvetica"/>
                <a:cs typeface="Helvetica"/>
              </a:rPr>
              <a:t>Lorem ipsum dolor sit amet, consectetur adipiscing elit. Phasellus id metus tortor. Duis vulputate tellus quis magna suscipit placerat</a:t>
            </a:r>
            <a:r>
              <a:rPr lang="en-US" sz="1600" dirty="0" smtClean="0">
                <a:solidFill>
                  <a:prstClr val="black"/>
                </a:solidFill>
                <a:latin typeface="Helvetica"/>
                <a:cs typeface="Helvetica"/>
              </a:rPr>
              <a:t>. Lorem ipsum dolor sit amet.</a:t>
            </a:r>
            <a:endParaRPr lang="en-US" sz="1600" dirty="0">
              <a:solidFill>
                <a:prstClr val="black"/>
              </a:solidFill>
              <a:latin typeface="Helvetica"/>
              <a:cs typeface="Helvetica"/>
            </a:endParaRPr>
          </a:p>
        </p:txBody>
      </p:sp>
      <p:sp>
        <p:nvSpPr>
          <p:cNvPr id="11" name="Rectangle 10"/>
          <p:cNvSpPr/>
          <p:nvPr userDrawn="1"/>
        </p:nvSpPr>
        <p:spPr>
          <a:xfrm>
            <a:off x="4745244" y="896343"/>
            <a:ext cx="3785241" cy="1849170"/>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182880" tIns="137160" anchor="t" anchorCtr="0"/>
          <a:lstStyle/>
          <a:p>
            <a:pPr>
              <a:lnSpc>
                <a:spcPct val="120000"/>
              </a:lnSpc>
              <a:defRPr/>
            </a:pPr>
            <a:r>
              <a:rPr lang="en-US" sz="1600" dirty="0">
                <a:solidFill>
                  <a:prstClr val="black"/>
                </a:solidFill>
                <a:latin typeface="Helvetica"/>
                <a:cs typeface="Helvetica"/>
              </a:rPr>
              <a:t>Lorem ipsum dolor sit amet, consectetur adipiscing elit. Phasellus id metus tortor. Duis vulputate tellus quis magna suscipit placerat</a:t>
            </a:r>
            <a:r>
              <a:rPr lang="en-US" sz="1600" dirty="0" smtClean="0">
                <a:solidFill>
                  <a:prstClr val="black"/>
                </a:solidFill>
                <a:latin typeface="Helvetica"/>
                <a:cs typeface="Helvetica"/>
              </a:rPr>
              <a:t>. Lorem ipsum dolor sit amet.</a:t>
            </a:r>
            <a:endParaRPr lang="en-US" sz="1600" dirty="0">
              <a:solidFill>
                <a:prstClr val="black"/>
              </a:solidFill>
              <a:latin typeface="Helvetica"/>
              <a:cs typeface="Helvetica"/>
            </a:endParaRPr>
          </a:p>
        </p:txBody>
      </p:sp>
      <p:sp>
        <p:nvSpPr>
          <p:cNvPr id="12" name="Rectangle 11"/>
          <p:cNvSpPr/>
          <p:nvPr userDrawn="1"/>
        </p:nvSpPr>
        <p:spPr>
          <a:xfrm>
            <a:off x="634358" y="3029941"/>
            <a:ext cx="3785241" cy="1849170"/>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182880" tIns="137160" anchor="t" anchorCtr="0"/>
          <a:lstStyle/>
          <a:p>
            <a:pPr>
              <a:lnSpc>
                <a:spcPct val="120000"/>
              </a:lnSpc>
              <a:defRPr/>
            </a:pPr>
            <a:r>
              <a:rPr lang="en-US" sz="1600" dirty="0">
                <a:solidFill>
                  <a:prstClr val="black"/>
                </a:solidFill>
                <a:latin typeface="Helvetica"/>
                <a:cs typeface="Helvetica"/>
              </a:rPr>
              <a:t>Lorem ipsum dolor sit amet, consectetur adipiscing elit. Phasellus id metus tortor. Duis vulputate tellus quis magna suscipit placerat</a:t>
            </a:r>
            <a:r>
              <a:rPr lang="en-US" sz="1600" dirty="0" smtClean="0">
                <a:solidFill>
                  <a:prstClr val="black"/>
                </a:solidFill>
                <a:latin typeface="Helvetica"/>
                <a:cs typeface="Helvetica"/>
              </a:rPr>
              <a:t>. Lorem ipsum dolor sit amet.</a:t>
            </a:r>
            <a:endParaRPr lang="en-US" sz="1600" dirty="0">
              <a:solidFill>
                <a:prstClr val="black"/>
              </a:solidFill>
              <a:latin typeface="Helvetica"/>
              <a:cs typeface="Helvetica"/>
            </a:endParaRPr>
          </a:p>
        </p:txBody>
      </p:sp>
      <p:sp>
        <p:nvSpPr>
          <p:cNvPr id="13" name="Rectangle 12"/>
          <p:cNvSpPr/>
          <p:nvPr userDrawn="1"/>
        </p:nvSpPr>
        <p:spPr>
          <a:xfrm>
            <a:off x="4745244" y="3029941"/>
            <a:ext cx="3785241" cy="1849170"/>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182880" tIns="137160" anchor="t" anchorCtr="0"/>
          <a:lstStyle/>
          <a:p>
            <a:pPr>
              <a:lnSpc>
                <a:spcPct val="120000"/>
              </a:lnSpc>
              <a:defRPr/>
            </a:pPr>
            <a:r>
              <a:rPr lang="en-US" sz="1600" dirty="0">
                <a:solidFill>
                  <a:prstClr val="black"/>
                </a:solidFill>
                <a:latin typeface="Helvetica"/>
                <a:cs typeface="Helvetica"/>
              </a:rPr>
              <a:t>Lorem ipsum dolor sit amet, consectetur adipiscing elit. Phasellus id metus tortor. Duis vulputate tellus quis magna suscipit placerat</a:t>
            </a:r>
            <a:r>
              <a:rPr lang="en-US" sz="1600" dirty="0" smtClean="0">
                <a:solidFill>
                  <a:prstClr val="black"/>
                </a:solidFill>
                <a:latin typeface="Helvetica"/>
                <a:cs typeface="Helvetica"/>
              </a:rPr>
              <a:t>. Lorem ipsum dolor sit amet.</a:t>
            </a:r>
            <a:endParaRPr lang="en-US" sz="1600" dirty="0">
              <a:solidFill>
                <a:prstClr val="black"/>
              </a:solidFill>
              <a:latin typeface="Helvetica"/>
              <a:cs typeface="Helvetica"/>
            </a:endParaRPr>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a:solidFill>
                  <a:prstClr val="black">
                    <a:tint val="75000"/>
                  </a:prstClr>
                </a:solidFill>
              </a:rPr>
              <a:t>Aug. 5, 2007</a:t>
            </a: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F635299-9840-4DFC-A90E-C5BC598E74E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hasCustomPrompt="1"/>
          </p:nvPr>
        </p:nvSpPr>
        <p:spPr/>
        <p:txBody>
          <a:bodyPr/>
          <a:lstStyle/>
          <a:p>
            <a:pPr lvl="0"/>
            <a:r>
              <a:rPr lang="en-US" dirty="0" smtClean="0"/>
              <a:t>First level</a:t>
            </a:r>
          </a:p>
          <a:p>
            <a:pPr lvl="1"/>
            <a:r>
              <a:rPr lang="en-US" dirty="0" smtClean="0"/>
              <a:t>Second level</a:t>
            </a:r>
          </a:p>
          <a:p>
            <a:pPr lvl="2"/>
            <a:r>
              <a:rPr lang="en-US" dirty="0" smtClean="0"/>
              <a:t>Third level</a:t>
            </a:r>
          </a:p>
          <a:p>
            <a:pPr lvl="0"/>
            <a:r>
              <a:rPr lang="en-US" dirty="0" smtClean="0"/>
              <a:t>First level</a:t>
            </a:r>
          </a:p>
          <a:p>
            <a:pPr lvl="1"/>
            <a:r>
              <a:rPr lang="en-US" dirty="0" smtClean="0"/>
              <a:t>Second level</a:t>
            </a:r>
          </a:p>
          <a:p>
            <a:pPr lvl="2"/>
            <a:r>
              <a:rPr lang="en-US" dirty="0" smtClean="0"/>
              <a:t>Third level</a:t>
            </a:r>
          </a:p>
          <a:p>
            <a:pPr lvl="0"/>
            <a:r>
              <a:rPr lang="en-US" dirty="0" smtClean="0"/>
              <a:t>First level</a:t>
            </a:r>
          </a:p>
          <a:p>
            <a:pPr lvl="1"/>
            <a:r>
              <a:rPr lang="en-US" dirty="0" smtClean="0"/>
              <a:t>Second level</a:t>
            </a:r>
          </a:p>
          <a:p>
            <a:pPr lvl="2"/>
            <a:r>
              <a:rPr lang="en-US" dirty="0" smtClean="0"/>
              <a:t>Third level</a:t>
            </a:r>
          </a:p>
          <a:p>
            <a:pPr lvl="2"/>
            <a:endParaRPr lang="en-US" dirty="0" smtClean="0"/>
          </a:p>
        </p:txBody>
      </p:sp>
      <p:sp>
        <p:nvSpPr>
          <p:cNvPr id="4" name="Date Placeholder 3"/>
          <p:cNvSpPr>
            <a:spLocks noGrp="1"/>
          </p:cNvSpPr>
          <p:nvPr>
            <p:ph type="dt" sz="half" idx="10"/>
          </p:nvPr>
        </p:nvSpPr>
        <p:spPr/>
        <p:txBody>
          <a:bodyPr/>
          <a:lstStyle/>
          <a:p>
            <a:fld id="{E75A6B55-AC9C-45B2-9404-7C9473EDFFE9}" type="datetime1">
              <a:rPr lang="en-US" smtClean="0"/>
              <a:t>1/19/19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6DC252-54B4-F14F-9B57-951BC776B6B3}" type="slidenum">
              <a:rPr lang="en-US" smtClean="0"/>
              <a:pPr/>
              <a:t>‹#›</a:t>
            </a:fld>
            <a:endParaRPr lang="en-US" dirty="0"/>
          </a:p>
        </p:txBody>
      </p:sp>
    </p:spTree>
    <p:extLst>
      <p:ext uri="{BB962C8B-B14F-4D97-AF65-F5344CB8AC3E}">
        <p14:creationId xmlns:p14="http://schemas.microsoft.com/office/powerpoint/2010/main" val="2161392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p>
            <a:fld id="{0E123F22-ABCA-499D-A49A-A588CD7460F5}" type="datetime1">
              <a:rPr lang="en-US" smtClean="0"/>
              <a:t>1/19/19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6DC252-54B4-F14F-9B57-951BC776B6B3}" type="slidenum">
              <a:rPr lang="en-US" smtClean="0"/>
              <a:pPr/>
              <a:t>‹#›</a:t>
            </a:fld>
            <a:endParaRPr lang="en-US" dirty="0"/>
          </a:p>
        </p:txBody>
      </p:sp>
      <p:sp>
        <p:nvSpPr>
          <p:cNvPr id="7" name="TextBox 6"/>
          <p:cNvSpPr txBox="1"/>
          <p:nvPr userDrawn="1"/>
        </p:nvSpPr>
        <p:spPr>
          <a:xfrm>
            <a:off x="457198" y="1523996"/>
            <a:ext cx="8229602" cy="4391972"/>
          </a:xfrm>
          <a:prstGeom prst="rect">
            <a:avLst/>
          </a:prstGeom>
          <a:noFill/>
        </p:spPr>
        <p:txBody>
          <a:bodyPr wrap="square" rtlCol="0">
            <a:spAutoFit/>
          </a:bodyPr>
          <a:lstStyle/>
          <a:p>
            <a:pPr lvl="0"/>
            <a:r>
              <a:rPr lang="en-US" sz="2600" b="1" spc="0" dirty="0" smtClean="0">
                <a:solidFill>
                  <a:srgbClr val="B17F00"/>
                </a:solidFill>
                <a:latin typeface="Helvetica"/>
                <a:cs typeface="Helvetica"/>
              </a:rPr>
              <a:t>Talking</a:t>
            </a:r>
            <a:r>
              <a:rPr lang="en-US" sz="2600" b="1" spc="0" baseline="0" dirty="0" smtClean="0">
                <a:solidFill>
                  <a:srgbClr val="B17F00"/>
                </a:solidFill>
                <a:latin typeface="Helvetica"/>
                <a:cs typeface="Helvetica"/>
              </a:rPr>
              <a:t> Point 1</a:t>
            </a:r>
            <a:endParaRPr lang="en-US" sz="2600" b="1" spc="0" dirty="0" smtClean="0">
              <a:solidFill>
                <a:srgbClr val="B17F00"/>
              </a:solidFill>
              <a:latin typeface="Helvetica"/>
              <a:cs typeface="Helvetica"/>
            </a:endParaRPr>
          </a:p>
          <a:p>
            <a:pPr>
              <a:lnSpc>
                <a:spcPct val="120000"/>
              </a:lnSpc>
            </a:pPr>
            <a:r>
              <a:rPr lang="en-US" sz="1800" dirty="0" smtClean="0">
                <a:solidFill>
                  <a:schemeClr val="tx1"/>
                </a:solidFill>
                <a:latin typeface="Helvetica"/>
                <a:ea typeface="+mn-ea"/>
                <a:cs typeface="Helvetica"/>
              </a:rPr>
              <a:t>Lorem ipsum dolor sit amet, consectetur adipiscing elit. Phasellus id metus tortor. Duis vulputate tellus quis magna suscipit placerat. Suspendisse in nulla vel ligula malesuada tristique id id ligula. Sed vel nisi ante. Mauris posuere, ipsum quis blandit hendrerit.</a:t>
            </a:r>
          </a:p>
          <a:p>
            <a:pPr>
              <a:lnSpc>
                <a:spcPct val="120000"/>
              </a:lnSpc>
            </a:pPr>
            <a:endParaRPr lang="en-US" sz="1400" dirty="0" smtClean="0">
              <a:solidFill>
                <a:schemeClr val="tx1"/>
              </a:solidFill>
              <a:latin typeface="Helvetica"/>
              <a:ea typeface="+mn-ea"/>
              <a:cs typeface="Helvetica"/>
            </a:endParaRPr>
          </a:p>
          <a:p>
            <a:pPr lvl="0"/>
            <a:r>
              <a:rPr lang="en-US" sz="2600" b="1" spc="0" dirty="0" smtClean="0">
                <a:solidFill>
                  <a:srgbClr val="B17F00"/>
                </a:solidFill>
                <a:latin typeface="Helvetica"/>
                <a:cs typeface="Helvetica"/>
              </a:rPr>
              <a:t>Talking Point 2</a:t>
            </a:r>
          </a:p>
          <a:p>
            <a:pPr>
              <a:lnSpc>
                <a:spcPct val="120000"/>
              </a:lnSpc>
            </a:pPr>
            <a:r>
              <a:rPr lang="en-US" sz="1800" dirty="0" smtClean="0">
                <a:solidFill>
                  <a:schemeClr val="tx1"/>
                </a:solidFill>
                <a:latin typeface="Helvetica"/>
                <a:ea typeface="+mn-ea"/>
                <a:cs typeface="Helvetica"/>
              </a:rPr>
              <a:t>Lorem ipsum dolor sit amet, consectetur adipiscing elit. Phasellus id metus tortor. Duis vulputate tellus quis magna suscipit placerat. Suspendisse in nulla vel ligula malesuada tristique id id ligula. Sed vel nisi ante. Mauris posuere, ipsum quis blandit hendrerit.</a:t>
            </a:r>
            <a:endParaRPr lang="en-US" sz="1800" dirty="0" smtClean="0">
              <a:solidFill>
                <a:schemeClr val="tx1"/>
              </a:solidFill>
              <a:latin typeface="Helvetica"/>
              <a:cs typeface="Helvetica"/>
            </a:endParaRPr>
          </a:p>
          <a:p>
            <a:pPr>
              <a:lnSpc>
                <a:spcPct val="120000"/>
              </a:lnSpc>
            </a:pPr>
            <a:endParaRPr lang="en-US" sz="1400" dirty="0" smtClean="0">
              <a:solidFill>
                <a:srgbClr val="FFE366"/>
              </a:solidFill>
              <a:latin typeface="Helvetica"/>
              <a:cs typeface="Helvetica"/>
            </a:endParaRPr>
          </a:p>
          <a:p>
            <a:endParaRPr lang="en-US" dirty="0">
              <a:latin typeface="Helvetica"/>
              <a:cs typeface="Helvetica"/>
            </a:endParaRPr>
          </a:p>
        </p:txBody>
      </p:sp>
    </p:spTree>
    <p:extLst>
      <p:ext uri="{BB962C8B-B14F-4D97-AF65-F5344CB8AC3E}">
        <p14:creationId xmlns:p14="http://schemas.microsoft.com/office/powerpoint/2010/main" val="3895672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with Object Area">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E1B656E-10BA-49F3-B8A7-EFC5BF70A426}" type="datetime1">
              <a:rPr lang="en-US" smtClean="0"/>
              <a:t>1/19/19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6DC252-54B4-F14F-9B57-951BC776B6B3}" type="slidenum">
              <a:rPr lang="en-US" smtClean="0"/>
              <a:pPr/>
              <a:t>‹#›</a:t>
            </a:fld>
            <a:endParaRPr lang="en-US" dirty="0"/>
          </a:p>
        </p:txBody>
      </p:sp>
      <p:sp>
        <p:nvSpPr>
          <p:cNvPr id="7" name="Title 1"/>
          <p:cNvSpPr>
            <a:spLocks noGrp="1"/>
          </p:cNvSpPr>
          <p:nvPr>
            <p:ph type="title" hasCustomPrompt="1"/>
          </p:nvPr>
        </p:nvSpPr>
        <p:spPr>
          <a:xfrm>
            <a:off x="4110588" y="2388339"/>
            <a:ext cx="4433085" cy="2087767"/>
          </a:xfrm>
        </p:spPr>
        <p:txBody>
          <a:bodyPr anchor="t"/>
          <a:lstStyle>
            <a:lvl1pPr algn="l">
              <a:lnSpc>
                <a:spcPct val="80000"/>
              </a:lnSpc>
              <a:defRPr sz="5000" b="1" cap="none" baseline="0">
                <a:solidFill>
                  <a:schemeClr val="bg1"/>
                </a:solidFill>
              </a:defRPr>
            </a:lvl1pPr>
          </a:lstStyle>
          <a:p>
            <a:r>
              <a:rPr lang="en-US" dirty="0" smtClean="0"/>
              <a:t>Click to edit master title style here</a:t>
            </a:r>
            <a:endParaRPr lang="en-US" dirty="0"/>
          </a:p>
        </p:txBody>
      </p:sp>
      <p:sp>
        <p:nvSpPr>
          <p:cNvPr id="8" name="Text Placeholder 2"/>
          <p:cNvSpPr>
            <a:spLocks noGrp="1"/>
          </p:cNvSpPr>
          <p:nvPr>
            <p:ph type="body" idx="1" hasCustomPrompt="1"/>
          </p:nvPr>
        </p:nvSpPr>
        <p:spPr>
          <a:xfrm>
            <a:off x="4110588" y="1781093"/>
            <a:ext cx="4433085" cy="607246"/>
          </a:xfrm>
        </p:spPr>
        <p:txBody>
          <a:bodyPr anchor="b">
            <a:normAutofit/>
          </a:bodyPr>
          <a:lstStyle>
            <a:lvl1pPr marL="0" indent="0">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9" name="Content Placeholder 2"/>
          <p:cNvSpPr>
            <a:spLocks noGrp="1"/>
          </p:cNvSpPr>
          <p:nvPr>
            <p:ph idx="13"/>
          </p:nvPr>
        </p:nvSpPr>
        <p:spPr>
          <a:xfrm>
            <a:off x="558799" y="1049867"/>
            <a:ext cx="3318932" cy="4419600"/>
          </a:xfrm>
        </p:spPr>
        <p:txBody>
          <a:bodyPr/>
          <a:lstStyle>
            <a:lvl3pPr marL="914400" indent="0">
              <a:buNone/>
              <a:defRPr sz="2000">
                <a:solidFill>
                  <a:srgbClr val="000000"/>
                </a:solidFill>
              </a:defRPr>
            </a:lvl3pPr>
            <a:lvl4pPr marL="1371600" indent="0">
              <a:buNone/>
              <a:defRPr sz="2000">
                <a:solidFill>
                  <a:srgbClr val="000000"/>
                </a:solidFill>
              </a:defRPr>
            </a:lvl4pPr>
            <a:lvl5pPr marL="1828800" indent="0">
              <a:buNone/>
              <a:defRPr sz="2000">
                <a:solidFill>
                  <a:srgbClr val="000000"/>
                </a:solidFill>
              </a:defRPr>
            </a:lvl5pPr>
          </a:lstStyle>
          <a:p>
            <a:pPr lvl="0"/>
            <a:endParaRPr lang="en-US" dirty="0"/>
          </a:p>
        </p:txBody>
      </p:sp>
    </p:spTree>
    <p:extLst>
      <p:ext uri="{BB962C8B-B14F-4D97-AF65-F5344CB8AC3E}">
        <p14:creationId xmlns:p14="http://schemas.microsoft.com/office/powerpoint/2010/main" val="4207340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e Chart, Title and Body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D3FD554-63B5-418B-9669-774F2DCD9993}" type="datetime1">
              <a:rPr lang="en-US" smtClean="0"/>
              <a:t>1/19/19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6DC252-54B4-F14F-9B57-951BC776B6B3}" type="slidenum">
              <a:rPr lang="en-US" smtClean="0"/>
              <a:pPr/>
              <a:t>‹#›</a:t>
            </a:fld>
            <a:endParaRPr lang="en-US" dirty="0"/>
          </a:p>
        </p:txBody>
      </p:sp>
      <p:sp>
        <p:nvSpPr>
          <p:cNvPr id="10" name="Title 1"/>
          <p:cNvSpPr>
            <a:spLocks noGrp="1"/>
          </p:cNvSpPr>
          <p:nvPr>
            <p:ph type="title"/>
          </p:nvPr>
        </p:nvSpPr>
        <p:spPr>
          <a:xfrm>
            <a:off x="497839" y="527998"/>
            <a:ext cx="2888828" cy="1886109"/>
          </a:xfrm>
        </p:spPr>
        <p:txBody>
          <a:bodyPr>
            <a:noAutofit/>
          </a:bodyPr>
          <a:lstStyle>
            <a:lvl1pPr>
              <a:lnSpc>
                <a:spcPct val="90000"/>
              </a:lnSpc>
              <a:defRPr sz="4000">
                <a:solidFill>
                  <a:srgbClr val="000000"/>
                </a:solidFill>
              </a:defRPr>
            </a:lvl1pPr>
          </a:lstStyle>
          <a:p>
            <a:r>
              <a:rPr lang="en-US" dirty="0" smtClean="0"/>
              <a:t>Click to edit Master title style</a:t>
            </a:r>
            <a:endParaRPr lang="en-US" dirty="0"/>
          </a:p>
        </p:txBody>
      </p:sp>
      <p:sp>
        <p:nvSpPr>
          <p:cNvPr id="11" name="Rectangle 10"/>
          <p:cNvSpPr/>
          <p:nvPr userDrawn="1"/>
        </p:nvSpPr>
        <p:spPr>
          <a:xfrm>
            <a:off x="507918" y="2431041"/>
            <a:ext cx="2656922" cy="3739486"/>
          </a:xfrm>
          <a:prstGeom prst="rect">
            <a:avLst/>
          </a:prstGeom>
        </p:spPr>
        <p:txBody>
          <a:bodyPr wrap="square">
            <a:spAutoFit/>
          </a:bodyPr>
          <a:lstStyle/>
          <a:p>
            <a:pPr>
              <a:lnSpc>
                <a:spcPct val="120000"/>
              </a:lnSpc>
            </a:pPr>
            <a:r>
              <a:rPr lang="en-US" sz="1800" dirty="0" smtClean="0">
                <a:solidFill>
                  <a:schemeClr val="tx1"/>
                </a:solidFill>
                <a:latin typeface="Helvetica"/>
                <a:ea typeface="+mn-ea"/>
                <a:cs typeface="Helvetica"/>
              </a:rPr>
              <a:t>Lorem ipsum dolor sit amet, consectetur adipiscing elit. Phasellus id metus tortor. Duis vulputate tellus quis magna suscipit placerat. Suspendisse in nulla vel ligula malesuada tristique id id ligula. Sed vel nisi ante.</a:t>
            </a:r>
            <a:endParaRPr lang="en-US" sz="1800" dirty="0">
              <a:solidFill>
                <a:schemeClr val="tx1"/>
              </a:solidFill>
              <a:latin typeface="Helvetica"/>
              <a:cs typeface="Helvetica"/>
            </a:endParaRPr>
          </a:p>
        </p:txBody>
      </p:sp>
      <p:graphicFrame>
        <p:nvGraphicFramePr>
          <p:cNvPr id="12" name="Chart 11"/>
          <p:cNvGraphicFramePr/>
          <p:nvPr userDrawn="1">
            <p:extLst>
              <p:ext uri="{D42A27DB-BD31-4B8C-83A1-F6EECF244321}">
                <p14:modId xmlns:p14="http://schemas.microsoft.com/office/powerpoint/2010/main" val="4071696380"/>
              </p:ext>
            </p:extLst>
          </p:nvPr>
        </p:nvGraphicFramePr>
        <p:xfrm>
          <a:off x="3164840" y="527998"/>
          <a:ext cx="5715567" cy="55832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34699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title, Name Lis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2BFF77F-51EB-45AD-AC38-A2001634C9FD}" type="datetime1">
              <a:rPr lang="en-US" smtClean="0"/>
              <a:t>1/19/19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6DC252-54B4-F14F-9B57-951BC776B6B3}" type="slidenum">
              <a:rPr lang="en-US" smtClean="0"/>
              <a:pPr/>
              <a:t>‹#›</a:t>
            </a:fld>
            <a:endParaRPr lang="en-US" dirty="0"/>
          </a:p>
        </p:txBody>
      </p:sp>
      <p:sp>
        <p:nvSpPr>
          <p:cNvPr id="10" name="Title 1"/>
          <p:cNvSpPr>
            <a:spLocks noGrp="1"/>
          </p:cNvSpPr>
          <p:nvPr>
            <p:ph type="title"/>
          </p:nvPr>
        </p:nvSpPr>
        <p:spPr>
          <a:xfrm>
            <a:off x="588398" y="1347094"/>
            <a:ext cx="2586601" cy="2469030"/>
          </a:xfrm>
        </p:spPr>
        <p:txBody>
          <a:bodyPr>
            <a:noAutofit/>
          </a:bodyPr>
          <a:lstStyle>
            <a:lvl1pPr>
              <a:lnSpc>
                <a:spcPct val="90000"/>
              </a:lnSpc>
              <a:defRPr sz="4000"/>
            </a:lvl1pPr>
          </a:lstStyle>
          <a:p>
            <a:r>
              <a:rPr lang="en-US" dirty="0" smtClean="0"/>
              <a:t>Click to edit Master title style</a:t>
            </a:r>
            <a:endParaRPr lang="en-US" dirty="0"/>
          </a:p>
        </p:txBody>
      </p:sp>
      <p:cxnSp>
        <p:nvCxnSpPr>
          <p:cNvPr id="11" name="Straight Connector 10"/>
          <p:cNvCxnSpPr/>
          <p:nvPr userDrawn="1"/>
        </p:nvCxnSpPr>
        <p:spPr>
          <a:xfrm>
            <a:off x="3576563" y="1647539"/>
            <a:ext cx="492914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 name="TextBox 3"/>
          <p:cNvSpPr txBox="1">
            <a:spLocks noChangeArrowheads="1"/>
          </p:cNvSpPr>
          <p:nvPr userDrawn="1"/>
        </p:nvSpPr>
        <p:spPr bwMode="auto">
          <a:xfrm>
            <a:off x="3506008" y="512800"/>
            <a:ext cx="5180792" cy="1054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400" b="1" dirty="0" smtClean="0">
                <a:solidFill>
                  <a:schemeClr val="accent2">
                    <a:lumMod val="75000"/>
                  </a:schemeClr>
                </a:solidFill>
                <a:latin typeface="Helvetica"/>
                <a:cs typeface="Helvetica"/>
              </a:rPr>
              <a:t>Firstname</a:t>
            </a:r>
            <a:r>
              <a:rPr lang="en-US" sz="2400" b="1" dirty="0">
                <a:solidFill>
                  <a:schemeClr val="accent2">
                    <a:lumMod val="75000"/>
                  </a:schemeClr>
                </a:solidFill>
                <a:latin typeface="Helvetica"/>
                <a:cs typeface="Helvetica"/>
              </a:rPr>
              <a:t> </a:t>
            </a:r>
            <a:r>
              <a:rPr lang="en-US" sz="2400" b="1" dirty="0" smtClean="0">
                <a:solidFill>
                  <a:schemeClr val="accent2">
                    <a:lumMod val="75000"/>
                  </a:schemeClr>
                </a:solidFill>
                <a:latin typeface="Helvetica"/>
                <a:cs typeface="Helvetica"/>
              </a:rPr>
              <a:t>Lastname</a:t>
            </a:r>
          </a:p>
          <a:p>
            <a:pPr eaLnBrk="1" hangingPunct="1">
              <a:lnSpc>
                <a:spcPct val="90000"/>
              </a:lnSpc>
              <a:spcBef>
                <a:spcPts val="100"/>
              </a:spcBef>
            </a:pPr>
            <a:r>
              <a:rPr lang="en-US" sz="1800" b="1" dirty="0" smtClean="0">
                <a:solidFill>
                  <a:schemeClr val="bg1"/>
                </a:solidFill>
                <a:latin typeface="Helvetica"/>
                <a:cs typeface="Helvetica"/>
              </a:rPr>
              <a:t>POSITION/TITLE</a:t>
            </a:r>
          </a:p>
          <a:p>
            <a:pPr eaLnBrk="1" hangingPunct="1">
              <a:lnSpc>
                <a:spcPct val="90000"/>
              </a:lnSpc>
              <a:spcBef>
                <a:spcPts val="600"/>
              </a:spcBef>
              <a:spcAft>
                <a:spcPts val="0"/>
              </a:spcAft>
            </a:pPr>
            <a:r>
              <a:rPr lang="en-US" sz="1800" dirty="0" smtClean="0">
                <a:solidFill>
                  <a:srgbClr val="000000"/>
                </a:solidFill>
                <a:latin typeface="Helvetica"/>
                <a:cs typeface="Helvetica"/>
              </a:rPr>
              <a:t>Brief one sentence summary or description here</a:t>
            </a:r>
            <a:endParaRPr lang="en-US" sz="1800" dirty="0">
              <a:solidFill>
                <a:srgbClr val="000000"/>
              </a:solidFill>
              <a:latin typeface="Helvetica"/>
              <a:cs typeface="Helvetica"/>
            </a:endParaRPr>
          </a:p>
        </p:txBody>
      </p:sp>
      <p:cxnSp>
        <p:nvCxnSpPr>
          <p:cNvPr id="13" name="Straight Connector 12"/>
          <p:cNvCxnSpPr/>
          <p:nvPr userDrawn="1"/>
        </p:nvCxnSpPr>
        <p:spPr>
          <a:xfrm>
            <a:off x="3576563" y="2831882"/>
            <a:ext cx="492914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 name="Title 1"/>
          <p:cNvSpPr txBox="1">
            <a:spLocks/>
          </p:cNvSpPr>
          <p:nvPr userDrawn="1"/>
        </p:nvSpPr>
        <p:spPr>
          <a:xfrm>
            <a:off x="588398" y="3816124"/>
            <a:ext cx="2586601" cy="1417815"/>
          </a:xfrm>
          <a:prstGeom prst="rect">
            <a:avLst/>
          </a:prstGeom>
        </p:spPr>
        <p:txBody>
          <a:bodyPr vert="horz" lIns="91440" tIns="45720" rIns="91440" bIns="45720" rtlCol="0" anchor="ctr">
            <a:noAutofit/>
          </a:bodyPr>
          <a:lstStyle>
            <a:lvl1pPr algn="l" defTabSz="457200" rtl="0" eaLnBrk="1" latinLnBrk="0" hangingPunct="1">
              <a:lnSpc>
                <a:spcPct val="90000"/>
              </a:lnSpc>
              <a:spcBef>
                <a:spcPct val="0"/>
              </a:spcBef>
              <a:buNone/>
              <a:defRPr sz="3600" b="1" i="0" kern="1200" spc="-150">
                <a:solidFill>
                  <a:schemeClr val="tx1"/>
                </a:solidFill>
                <a:latin typeface="Arial"/>
                <a:ea typeface="+mj-ea"/>
                <a:cs typeface="Arial"/>
              </a:defRPr>
            </a:lvl1pPr>
          </a:lstStyle>
          <a:p>
            <a:r>
              <a:rPr lang="en-US" sz="2800" b="1" spc="-150" dirty="0" smtClean="0">
                <a:solidFill>
                  <a:srgbClr val="000000"/>
                </a:solidFill>
                <a:latin typeface="Helvetica"/>
                <a:cs typeface="Helvetica"/>
              </a:rPr>
              <a:t>Click to edit master subtitle style</a:t>
            </a:r>
            <a:endParaRPr lang="en-US" sz="2800" b="1" spc="-150" dirty="0">
              <a:solidFill>
                <a:srgbClr val="000000"/>
              </a:solidFill>
              <a:latin typeface="Helvetica"/>
              <a:cs typeface="Helvetica"/>
            </a:endParaRPr>
          </a:p>
        </p:txBody>
      </p:sp>
      <p:sp>
        <p:nvSpPr>
          <p:cNvPr id="17" name="TextBox 3"/>
          <p:cNvSpPr txBox="1">
            <a:spLocks noChangeArrowheads="1"/>
          </p:cNvSpPr>
          <p:nvPr userDrawn="1"/>
        </p:nvSpPr>
        <p:spPr bwMode="auto">
          <a:xfrm>
            <a:off x="3506008" y="1683383"/>
            <a:ext cx="5180792" cy="1054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400" b="1" dirty="0" smtClean="0">
                <a:solidFill>
                  <a:srgbClr val="B17F00"/>
                </a:solidFill>
                <a:latin typeface="Helvetica"/>
                <a:cs typeface="Helvetica"/>
              </a:rPr>
              <a:t>Firstname</a:t>
            </a:r>
            <a:r>
              <a:rPr lang="en-US" sz="2400" b="1" dirty="0">
                <a:solidFill>
                  <a:srgbClr val="B17F00"/>
                </a:solidFill>
                <a:latin typeface="Helvetica"/>
                <a:cs typeface="Helvetica"/>
              </a:rPr>
              <a:t> </a:t>
            </a:r>
            <a:r>
              <a:rPr lang="en-US" sz="2400" b="1" dirty="0" smtClean="0">
                <a:solidFill>
                  <a:srgbClr val="B17F00"/>
                </a:solidFill>
                <a:latin typeface="Helvetica"/>
                <a:cs typeface="Helvetica"/>
              </a:rPr>
              <a:t>Lastname</a:t>
            </a:r>
          </a:p>
          <a:p>
            <a:pPr eaLnBrk="1" hangingPunct="1">
              <a:lnSpc>
                <a:spcPct val="90000"/>
              </a:lnSpc>
              <a:spcBef>
                <a:spcPts val="100"/>
              </a:spcBef>
            </a:pPr>
            <a:r>
              <a:rPr lang="en-US" sz="1800" b="1" dirty="0" smtClean="0">
                <a:solidFill>
                  <a:schemeClr val="bg1"/>
                </a:solidFill>
                <a:latin typeface="Helvetica"/>
                <a:cs typeface="Helvetica"/>
              </a:rPr>
              <a:t>POSITION/TITLE</a:t>
            </a:r>
          </a:p>
          <a:p>
            <a:pPr eaLnBrk="1" hangingPunct="1">
              <a:lnSpc>
                <a:spcPct val="90000"/>
              </a:lnSpc>
              <a:spcBef>
                <a:spcPts val="600"/>
              </a:spcBef>
              <a:spcAft>
                <a:spcPts val="0"/>
              </a:spcAft>
            </a:pPr>
            <a:r>
              <a:rPr lang="en-US" sz="1800" dirty="0" smtClean="0">
                <a:solidFill>
                  <a:srgbClr val="000000"/>
                </a:solidFill>
                <a:latin typeface="Helvetica"/>
                <a:cs typeface="Helvetica"/>
              </a:rPr>
              <a:t>Brief one sentence summary or description here</a:t>
            </a:r>
            <a:endParaRPr lang="en-US" sz="1800" dirty="0">
              <a:solidFill>
                <a:srgbClr val="000000"/>
              </a:solidFill>
              <a:latin typeface="Helvetica"/>
              <a:cs typeface="Helvetica"/>
            </a:endParaRPr>
          </a:p>
        </p:txBody>
      </p:sp>
      <p:cxnSp>
        <p:nvCxnSpPr>
          <p:cNvPr id="18" name="Straight Connector 17"/>
          <p:cNvCxnSpPr/>
          <p:nvPr userDrawn="1"/>
        </p:nvCxnSpPr>
        <p:spPr>
          <a:xfrm>
            <a:off x="3576563" y="4028506"/>
            <a:ext cx="492914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 name="TextBox 3"/>
          <p:cNvSpPr txBox="1">
            <a:spLocks noChangeArrowheads="1"/>
          </p:cNvSpPr>
          <p:nvPr userDrawn="1"/>
        </p:nvSpPr>
        <p:spPr bwMode="auto">
          <a:xfrm>
            <a:off x="3506008" y="2880007"/>
            <a:ext cx="5180792" cy="1054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400" b="1" dirty="0" smtClean="0">
                <a:solidFill>
                  <a:srgbClr val="B17F00"/>
                </a:solidFill>
                <a:latin typeface="Helvetica"/>
                <a:cs typeface="Helvetica"/>
              </a:rPr>
              <a:t>Firstname</a:t>
            </a:r>
            <a:r>
              <a:rPr lang="en-US" sz="2400" b="1" dirty="0">
                <a:solidFill>
                  <a:srgbClr val="B17F00"/>
                </a:solidFill>
                <a:latin typeface="Helvetica"/>
                <a:cs typeface="Helvetica"/>
              </a:rPr>
              <a:t> </a:t>
            </a:r>
            <a:r>
              <a:rPr lang="en-US" sz="2400" b="1" dirty="0" smtClean="0">
                <a:solidFill>
                  <a:srgbClr val="B17F00"/>
                </a:solidFill>
                <a:latin typeface="Helvetica"/>
                <a:cs typeface="Helvetica"/>
              </a:rPr>
              <a:t>Lastname</a:t>
            </a:r>
          </a:p>
          <a:p>
            <a:pPr eaLnBrk="1" hangingPunct="1">
              <a:lnSpc>
                <a:spcPct val="90000"/>
              </a:lnSpc>
              <a:spcBef>
                <a:spcPts val="100"/>
              </a:spcBef>
            </a:pPr>
            <a:r>
              <a:rPr lang="en-US" sz="1800" b="1" dirty="0" smtClean="0">
                <a:solidFill>
                  <a:schemeClr val="bg1"/>
                </a:solidFill>
                <a:latin typeface="Helvetica"/>
                <a:cs typeface="Helvetica"/>
              </a:rPr>
              <a:t>POSITION/TITLE</a:t>
            </a:r>
          </a:p>
          <a:p>
            <a:pPr eaLnBrk="1" hangingPunct="1">
              <a:lnSpc>
                <a:spcPct val="90000"/>
              </a:lnSpc>
              <a:spcBef>
                <a:spcPts val="600"/>
              </a:spcBef>
              <a:spcAft>
                <a:spcPts val="0"/>
              </a:spcAft>
            </a:pPr>
            <a:r>
              <a:rPr lang="en-US" sz="1800" dirty="0" smtClean="0">
                <a:solidFill>
                  <a:srgbClr val="000000"/>
                </a:solidFill>
                <a:latin typeface="Helvetica"/>
                <a:cs typeface="Helvetica"/>
              </a:rPr>
              <a:t>Brief one sentence summary or description here</a:t>
            </a:r>
            <a:endParaRPr lang="en-US" sz="1800" dirty="0">
              <a:solidFill>
                <a:srgbClr val="000000"/>
              </a:solidFill>
              <a:latin typeface="Helvetica"/>
              <a:cs typeface="Helvetica"/>
            </a:endParaRPr>
          </a:p>
        </p:txBody>
      </p:sp>
      <p:sp>
        <p:nvSpPr>
          <p:cNvPr id="20" name="TextBox 3"/>
          <p:cNvSpPr txBox="1">
            <a:spLocks noChangeArrowheads="1"/>
          </p:cNvSpPr>
          <p:nvPr userDrawn="1"/>
        </p:nvSpPr>
        <p:spPr bwMode="auto">
          <a:xfrm>
            <a:off x="3506008" y="4083466"/>
            <a:ext cx="5180792" cy="1054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400" b="1" dirty="0" smtClean="0">
                <a:solidFill>
                  <a:srgbClr val="B17F00"/>
                </a:solidFill>
                <a:latin typeface="Helvetica"/>
                <a:cs typeface="Helvetica"/>
              </a:rPr>
              <a:t>Firstname</a:t>
            </a:r>
            <a:r>
              <a:rPr lang="en-US" sz="2400" b="1" dirty="0">
                <a:solidFill>
                  <a:srgbClr val="B17F00"/>
                </a:solidFill>
                <a:latin typeface="Helvetica"/>
                <a:cs typeface="Helvetica"/>
              </a:rPr>
              <a:t> </a:t>
            </a:r>
            <a:r>
              <a:rPr lang="en-US" sz="2400" b="1" dirty="0" smtClean="0">
                <a:solidFill>
                  <a:srgbClr val="B17F00"/>
                </a:solidFill>
                <a:latin typeface="Helvetica"/>
                <a:cs typeface="Helvetica"/>
              </a:rPr>
              <a:t>Lastname</a:t>
            </a:r>
          </a:p>
          <a:p>
            <a:pPr eaLnBrk="1" hangingPunct="1">
              <a:lnSpc>
                <a:spcPct val="90000"/>
              </a:lnSpc>
              <a:spcBef>
                <a:spcPts val="100"/>
              </a:spcBef>
            </a:pPr>
            <a:r>
              <a:rPr lang="en-US" sz="1800" b="1" dirty="0" smtClean="0">
                <a:solidFill>
                  <a:schemeClr val="bg1"/>
                </a:solidFill>
                <a:latin typeface="Helvetica"/>
                <a:cs typeface="Helvetica"/>
              </a:rPr>
              <a:t>POSITION/TITLE</a:t>
            </a:r>
          </a:p>
          <a:p>
            <a:pPr eaLnBrk="1" hangingPunct="1">
              <a:lnSpc>
                <a:spcPct val="90000"/>
              </a:lnSpc>
              <a:spcBef>
                <a:spcPts val="600"/>
              </a:spcBef>
              <a:spcAft>
                <a:spcPts val="0"/>
              </a:spcAft>
            </a:pPr>
            <a:r>
              <a:rPr lang="en-US" sz="1800" dirty="0" smtClean="0">
                <a:solidFill>
                  <a:srgbClr val="000000"/>
                </a:solidFill>
                <a:latin typeface="Helvetica"/>
                <a:cs typeface="Helvetica"/>
              </a:rPr>
              <a:t>Brief one sentence summary or description here</a:t>
            </a:r>
            <a:endParaRPr lang="en-US" sz="1800" dirty="0">
              <a:solidFill>
                <a:srgbClr val="000000"/>
              </a:solidFill>
              <a:latin typeface="Helvetica"/>
              <a:cs typeface="Helvetica"/>
            </a:endParaRPr>
          </a:p>
        </p:txBody>
      </p:sp>
    </p:spTree>
    <p:extLst>
      <p:ext uri="{BB962C8B-B14F-4D97-AF65-F5344CB8AC3E}">
        <p14:creationId xmlns:p14="http://schemas.microsoft.com/office/powerpoint/2010/main" val="71944452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5" name="Date Placeholder 4"/>
          <p:cNvSpPr>
            <a:spLocks noGrp="1"/>
          </p:cNvSpPr>
          <p:nvPr>
            <p:ph type="dt" sz="half" idx="10"/>
          </p:nvPr>
        </p:nvSpPr>
        <p:spPr/>
        <p:txBody>
          <a:bodyPr/>
          <a:lstStyle/>
          <a:p>
            <a:fld id="{C189F362-3F2F-451C-892F-4ACDB916853A}" type="datetime1">
              <a:rPr lang="en-US" smtClean="0"/>
              <a:t>1/19/19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16DC252-54B4-F14F-9B57-951BC776B6B3}" type="slidenum">
              <a:rPr lang="en-US" smtClean="0"/>
              <a:pPr/>
              <a:t>‹#›</a:t>
            </a:fld>
            <a:endParaRPr lang="en-US" dirty="0"/>
          </a:p>
        </p:txBody>
      </p:sp>
      <p:sp>
        <p:nvSpPr>
          <p:cNvPr id="8" name="Text Placeholder 2"/>
          <p:cNvSpPr>
            <a:spLocks noGrp="1"/>
          </p:cNvSpPr>
          <p:nvPr>
            <p:ph type="body" idx="1"/>
          </p:nvPr>
        </p:nvSpPr>
        <p:spPr>
          <a:xfrm>
            <a:off x="457200" y="1428351"/>
            <a:ext cx="4051924" cy="47982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9" name="Content Placeholder 3"/>
          <p:cNvSpPr>
            <a:spLocks noGrp="1"/>
          </p:cNvSpPr>
          <p:nvPr>
            <p:ph sz="half" idx="2"/>
          </p:nvPr>
        </p:nvSpPr>
        <p:spPr>
          <a:xfrm>
            <a:off x="457200" y="1938652"/>
            <a:ext cx="4051924" cy="3192148"/>
          </a:xfrm>
        </p:spPr>
        <p:txBody>
          <a:bodyPr/>
          <a:lstStyle>
            <a:lvl1pPr>
              <a:defRPr sz="2200" b="0">
                <a:solidFill>
                  <a:srgbClr val="B17F00"/>
                </a:solidFill>
              </a:defRPr>
            </a:lvl1pPr>
            <a:lvl2pPr>
              <a:defRPr sz="2000">
                <a:solidFill>
                  <a:schemeClr val="tx1"/>
                </a:solidFill>
              </a:defRPr>
            </a:lvl2pPr>
            <a:lvl3pPr>
              <a:defRPr sz="1800" b="0" spc="0">
                <a:solidFill>
                  <a:schemeClr val="tx1"/>
                </a:solidFill>
              </a:defRPr>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10" name="Text Placeholder 4"/>
          <p:cNvSpPr>
            <a:spLocks noGrp="1"/>
          </p:cNvSpPr>
          <p:nvPr>
            <p:ph type="body" sz="quarter" idx="3"/>
          </p:nvPr>
        </p:nvSpPr>
        <p:spPr>
          <a:xfrm>
            <a:off x="4724400" y="1428351"/>
            <a:ext cx="3962400" cy="47982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1" name="Content Placeholder 5"/>
          <p:cNvSpPr>
            <a:spLocks noGrp="1"/>
          </p:cNvSpPr>
          <p:nvPr>
            <p:ph sz="quarter" idx="4"/>
          </p:nvPr>
        </p:nvSpPr>
        <p:spPr>
          <a:xfrm>
            <a:off x="4724400" y="1938652"/>
            <a:ext cx="3962400" cy="3192148"/>
          </a:xfrm>
        </p:spPr>
        <p:txBody>
          <a:bodyPr/>
          <a:lstStyle>
            <a:lvl1pPr>
              <a:defRPr sz="2200" b="0">
                <a:solidFill>
                  <a:srgbClr val="B17F00"/>
                </a:solidFill>
              </a:defRPr>
            </a:lvl1pPr>
            <a:lvl2pPr>
              <a:defRPr sz="2000">
                <a:solidFill>
                  <a:schemeClr val="tx1"/>
                </a:solidFill>
              </a:defRPr>
            </a:lvl2pPr>
            <a:lvl3pPr>
              <a:defRPr sz="1800" b="0" spc="0">
                <a:solidFill>
                  <a:srgbClr val="000000"/>
                </a:solidFill>
              </a:defRPr>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001780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ar Graph, Caption, Content">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21CC8278-8121-4154-9D2E-DAE9DE42C059}" type="datetime1">
              <a:rPr lang="en-US" smtClean="0"/>
              <a:t>1/19/19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16DC252-54B4-F14F-9B57-951BC776B6B3}" type="slidenum">
              <a:rPr lang="en-US" smtClean="0"/>
              <a:pPr/>
              <a:t>‹#›</a:t>
            </a:fld>
            <a:endParaRPr lang="en-US" dirty="0"/>
          </a:p>
        </p:txBody>
      </p:sp>
      <p:graphicFrame>
        <p:nvGraphicFramePr>
          <p:cNvPr id="10" name="Chart 6"/>
          <p:cNvGraphicFramePr>
            <a:graphicFrameLocks/>
          </p:cNvGraphicFramePr>
          <p:nvPr userDrawn="1">
            <p:extLst>
              <p:ext uri="{D42A27DB-BD31-4B8C-83A1-F6EECF244321}">
                <p14:modId xmlns:p14="http://schemas.microsoft.com/office/powerpoint/2010/main" val="1766236195"/>
              </p:ext>
            </p:extLst>
          </p:nvPr>
        </p:nvGraphicFramePr>
        <p:xfrm>
          <a:off x="3609614" y="527998"/>
          <a:ext cx="5077186" cy="5500269"/>
        </p:xfrm>
        <a:graphic>
          <a:graphicData uri="http://schemas.openxmlformats.org/drawingml/2006/chart">
            <c:chart xmlns:c="http://schemas.openxmlformats.org/drawingml/2006/chart" xmlns:r="http://schemas.openxmlformats.org/officeDocument/2006/relationships" r:id="rId2"/>
          </a:graphicData>
        </a:graphic>
      </p:graphicFrame>
      <p:sp>
        <p:nvSpPr>
          <p:cNvPr id="11" name="Title 1"/>
          <p:cNvSpPr>
            <a:spLocks noGrp="1"/>
          </p:cNvSpPr>
          <p:nvPr>
            <p:ph type="title"/>
          </p:nvPr>
        </p:nvSpPr>
        <p:spPr>
          <a:xfrm>
            <a:off x="497839" y="527998"/>
            <a:ext cx="2888828" cy="1886109"/>
          </a:xfrm>
        </p:spPr>
        <p:txBody>
          <a:bodyPr>
            <a:noAutofit/>
          </a:bodyPr>
          <a:lstStyle>
            <a:lvl1pPr>
              <a:lnSpc>
                <a:spcPct val="90000"/>
              </a:lnSpc>
              <a:defRPr sz="4000">
                <a:solidFill>
                  <a:srgbClr val="000000"/>
                </a:solidFill>
              </a:defRPr>
            </a:lvl1pPr>
          </a:lstStyle>
          <a:p>
            <a:r>
              <a:rPr lang="en-US" dirty="0" smtClean="0"/>
              <a:t>Click to edit Master title style</a:t>
            </a:r>
            <a:endParaRPr lang="en-US" dirty="0"/>
          </a:p>
        </p:txBody>
      </p:sp>
      <p:sp>
        <p:nvSpPr>
          <p:cNvPr id="12" name="Rectangle 11"/>
          <p:cNvSpPr/>
          <p:nvPr userDrawn="1"/>
        </p:nvSpPr>
        <p:spPr>
          <a:xfrm>
            <a:off x="507918" y="2431041"/>
            <a:ext cx="2656922" cy="3739486"/>
          </a:xfrm>
          <a:prstGeom prst="rect">
            <a:avLst/>
          </a:prstGeom>
        </p:spPr>
        <p:txBody>
          <a:bodyPr wrap="square">
            <a:spAutoFit/>
          </a:bodyPr>
          <a:lstStyle/>
          <a:p>
            <a:pPr>
              <a:lnSpc>
                <a:spcPct val="120000"/>
              </a:lnSpc>
            </a:pPr>
            <a:r>
              <a:rPr lang="en-US" sz="1800" dirty="0" smtClean="0">
                <a:solidFill>
                  <a:srgbClr val="000000"/>
                </a:solidFill>
                <a:latin typeface="Helvetica"/>
                <a:ea typeface="+mn-ea"/>
                <a:cs typeface="Helvetica"/>
              </a:rPr>
              <a:t>Lorem ipsum dolor sit amet, consectetur adipiscing elit. Phasellus id metus tortor. Duis vulputate tellus quis magna suscipit placerat. Suspendisse in nulla vel ligula malesuada tristique id id ligula. Sed vel nisi ante.</a:t>
            </a:r>
            <a:endParaRPr lang="en-US" sz="1800" dirty="0">
              <a:solidFill>
                <a:srgbClr val="000000"/>
              </a:solidFill>
              <a:latin typeface="Helvetica"/>
              <a:cs typeface="Helvetica"/>
            </a:endParaRPr>
          </a:p>
        </p:txBody>
      </p:sp>
    </p:spTree>
    <p:extLst>
      <p:ext uri="{BB962C8B-B14F-4D97-AF65-F5344CB8AC3E}">
        <p14:creationId xmlns:p14="http://schemas.microsoft.com/office/powerpoint/2010/main" val="353229015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6"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slideLayout" Target="../slideLayouts/slideLayout26.xml"/><Relationship Id="rId14" Type="http://schemas.openxmlformats.org/officeDocument/2006/relationships/slideLayout" Target="../slideLayouts/slideLayout27.xml"/><Relationship Id="rId15" Type="http://schemas.openxmlformats.org/officeDocument/2006/relationships/theme" Target="../theme/theme2.xml"/><Relationship Id="rId16" Type="http://schemas.openxmlformats.org/officeDocument/2006/relationships/image" Target="../media/image1.png"/><Relationship Id="rId17" Type="http://schemas.openxmlformats.org/officeDocument/2006/relationships/image" Target="../media/image2.emf"/><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5" cstate="prin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77835"/>
            <a:ext cx="8229600" cy="927628"/>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413938"/>
            <a:ext cx="8229600" cy="4732861"/>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2"/>
            <a:r>
              <a:rPr lang="en-US" dirty="0" smtClean="0"/>
              <a:t>Third level</a:t>
            </a:r>
          </a:p>
          <a:p>
            <a:pPr lvl="2"/>
            <a:r>
              <a:rPr lang="en-US" dirty="0" smtClean="0"/>
              <a:t>Third level</a:t>
            </a:r>
          </a:p>
          <a:p>
            <a:pPr lvl="2"/>
            <a:r>
              <a:rPr lang="en-US" dirty="0" smtClean="0"/>
              <a:t>Third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a:cs typeface="Arial"/>
              </a:defRPr>
            </a:lvl1pPr>
          </a:lstStyle>
          <a:p>
            <a:fld id="{D74F2432-7415-4E49-AB5D-9E141BE6C986}" type="datetime1">
              <a:rPr lang="en-US" smtClean="0"/>
              <a:t>1/19/19</a:t>
            </a:fld>
            <a:endParaRPr lang="en-US" dirty="0"/>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endParaRPr lang="en-US" dirty="0"/>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fld id="{A16DC252-54B4-F14F-9B57-951BC776B6B3}" type="slidenum">
              <a:rPr lang="en-US" smtClean="0"/>
              <a:pPr/>
              <a:t>‹#›</a:t>
            </a:fld>
            <a:endParaRPr lang="en-US" dirty="0"/>
          </a:p>
        </p:txBody>
      </p:sp>
      <p:pic>
        <p:nvPicPr>
          <p:cNvPr id="7" name="Picture 6" descr="HMC-logo.pdf"/>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7721601" y="5232399"/>
            <a:ext cx="914400" cy="914400"/>
          </a:xfrm>
          <a:prstGeom prst="rect">
            <a:avLst/>
          </a:prstGeom>
        </p:spPr>
      </p:pic>
    </p:spTree>
    <p:extLst>
      <p:ext uri="{BB962C8B-B14F-4D97-AF65-F5344CB8AC3E}">
        <p14:creationId xmlns:p14="http://schemas.microsoft.com/office/powerpoint/2010/main" val="1468824769"/>
      </p:ext>
    </p:extLst>
  </p:cSld>
  <p:clrMap bg1="lt1" tx1="dk1" bg2="lt2" tx2="dk2" accent1="accent1" accent2="accent2" accent3="accent3" accent4="accent4" accent5="accent5" accent6="accent6" hlink="hlink" folHlink="folHlink"/>
  <p:sldLayoutIdLst>
    <p:sldLayoutId id="2147483671" r:id="rId1"/>
    <p:sldLayoutId id="2147483661" r:id="rId2"/>
    <p:sldLayoutId id="2147483662" r:id="rId3"/>
    <p:sldLayoutId id="2147483672" r:id="rId4"/>
    <p:sldLayoutId id="2147483663" r:id="rId5"/>
    <p:sldLayoutId id="2147483674" r:id="rId6"/>
    <p:sldLayoutId id="2147483673" r:id="rId7"/>
    <p:sldLayoutId id="2147483664" r:id="rId8"/>
    <p:sldLayoutId id="2147483665" r:id="rId9"/>
    <p:sldLayoutId id="2147483667" r:id="rId10"/>
    <p:sldLayoutId id="2147483668" r:id="rId11"/>
    <p:sldLayoutId id="2147483669" r:id="rId12"/>
    <p:sldLayoutId id="2147483670" r:id="rId13"/>
  </p:sldLayoutIdLst>
  <p:hf hdr="0" ftr="0" dt="0"/>
  <p:txStyles>
    <p:titleStyle>
      <a:lvl1pPr algn="l" defTabSz="457200" rtl="0" eaLnBrk="1" latinLnBrk="0" hangingPunct="1">
        <a:spcBef>
          <a:spcPct val="0"/>
        </a:spcBef>
        <a:buNone/>
        <a:defRPr sz="4400" b="1" i="0" kern="1200" spc="-150">
          <a:solidFill>
            <a:srgbClr val="FFFFFF"/>
          </a:solidFill>
          <a:latin typeface="Helvetica"/>
          <a:ea typeface="+mj-ea"/>
          <a:cs typeface="Helvetica"/>
        </a:defRPr>
      </a:lvl1pPr>
    </p:titleStyle>
    <p:bodyStyle>
      <a:lvl1pPr marL="0" indent="0" algn="l" defTabSz="457200" rtl="0" eaLnBrk="1" latinLnBrk="0" hangingPunct="1">
        <a:spcBef>
          <a:spcPct val="20000"/>
        </a:spcBef>
        <a:buFont typeface="Arial"/>
        <a:buNone/>
        <a:defRPr sz="3200" b="1" i="0" kern="1200" spc="-15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b="1" i="0" kern="1200" spc="-150">
          <a:solidFill>
            <a:srgbClr val="B17F00"/>
          </a:solidFill>
          <a:latin typeface="Helvetica"/>
          <a:ea typeface="+mn-ea"/>
          <a:cs typeface="Helvetica"/>
        </a:defRPr>
      </a:lvl2pPr>
      <a:lvl3pPr marL="1143000" indent="-228600" algn="l" defTabSz="457200" rtl="0" eaLnBrk="1" latinLnBrk="0" hangingPunct="1">
        <a:spcBef>
          <a:spcPct val="20000"/>
        </a:spcBef>
        <a:buFont typeface="Wingdings" charset="2"/>
        <a:buChar char="§"/>
        <a:defRPr sz="2400" b="0" i="0" kern="1200">
          <a:solidFill>
            <a:srgbClr val="000000"/>
          </a:solidFill>
          <a:latin typeface="Helvetica"/>
          <a:ea typeface="+mn-ea"/>
          <a:cs typeface="Helvetica"/>
        </a:defRPr>
      </a:lvl3pPr>
      <a:lvl4pPr marL="1600200" indent="-228600" algn="l" defTabSz="457200" rtl="0" eaLnBrk="1" latinLnBrk="0" hangingPunct="1">
        <a:spcBef>
          <a:spcPct val="20000"/>
        </a:spcBef>
        <a:buFont typeface="Arial"/>
        <a:buChar char="–"/>
        <a:defRPr sz="2000" b="1"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b="1"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6" cstate="prin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77835"/>
            <a:ext cx="8229600" cy="927628"/>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413938"/>
            <a:ext cx="8229600" cy="4732861"/>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2"/>
            <a:r>
              <a:rPr lang="en-US" dirty="0" smtClean="0"/>
              <a:t>Third level</a:t>
            </a:r>
          </a:p>
          <a:p>
            <a:pPr lvl="2"/>
            <a:r>
              <a:rPr lang="en-US" dirty="0" smtClean="0"/>
              <a:t>Third level</a:t>
            </a:r>
          </a:p>
          <a:p>
            <a:pPr lvl="2"/>
            <a:r>
              <a:rPr lang="en-US" dirty="0" smtClean="0"/>
              <a:t>Third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a:cs typeface="Arial"/>
              </a:defRPr>
            </a:lvl1pPr>
          </a:lstStyle>
          <a:p>
            <a:fld id="{1D0B40B4-F869-D545-8FC0-BE80A06CFD01}" type="datetimeFigureOut">
              <a:rPr lang="en-US" smtClean="0">
                <a:solidFill>
                  <a:prstClr val="black">
                    <a:tint val="75000"/>
                  </a:prstClr>
                </a:solidFill>
              </a:rPr>
              <a:pPr/>
              <a:t>1/19/19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fld id="{A16DC252-54B4-F14F-9B57-951BC776B6B3}" type="slidenum">
              <a:rPr lang="en-US" smtClean="0">
                <a:solidFill>
                  <a:prstClr val="black">
                    <a:tint val="75000"/>
                  </a:prstClr>
                </a:solidFill>
              </a:rPr>
              <a:pPr/>
              <a:t>‹#›</a:t>
            </a:fld>
            <a:endParaRPr lang="en-US">
              <a:solidFill>
                <a:prstClr val="black">
                  <a:tint val="75000"/>
                </a:prstClr>
              </a:solidFill>
            </a:endParaRPr>
          </a:p>
        </p:txBody>
      </p:sp>
      <p:pic>
        <p:nvPicPr>
          <p:cNvPr id="7" name="Picture 6" descr="HMC-logo.pdf"/>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7721601" y="5232399"/>
            <a:ext cx="914400" cy="914400"/>
          </a:xfrm>
          <a:prstGeom prst="rect">
            <a:avLst/>
          </a:prstGeom>
        </p:spPr>
      </p:pic>
    </p:spTree>
    <p:extLst>
      <p:ext uri="{BB962C8B-B14F-4D97-AF65-F5344CB8AC3E}">
        <p14:creationId xmlns:p14="http://schemas.microsoft.com/office/powerpoint/2010/main" val="152892281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Lst>
  <p:txStyles>
    <p:titleStyle>
      <a:lvl1pPr algn="l" defTabSz="457200" rtl="0" eaLnBrk="1" latinLnBrk="0" hangingPunct="1">
        <a:spcBef>
          <a:spcPct val="0"/>
        </a:spcBef>
        <a:buNone/>
        <a:defRPr sz="4400" b="1" i="0" kern="1200" spc="-150">
          <a:solidFill>
            <a:srgbClr val="FFFFFF"/>
          </a:solidFill>
          <a:latin typeface="Helvetica"/>
          <a:ea typeface="+mj-ea"/>
          <a:cs typeface="Helvetica"/>
        </a:defRPr>
      </a:lvl1pPr>
    </p:titleStyle>
    <p:bodyStyle>
      <a:lvl1pPr marL="0" indent="0" algn="l" defTabSz="457200" rtl="0" eaLnBrk="1" latinLnBrk="0" hangingPunct="1">
        <a:spcBef>
          <a:spcPct val="20000"/>
        </a:spcBef>
        <a:buFont typeface="Arial"/>
        <a:buNone/>
        <a:defRPr sz="3200" b="1" i="0" kern="1200" spc="-15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b="1" i="0" kern="1200" spc="-150">
          <a:solidFill>
            <a:srgbClr val="B17F00"/>
          </a:solidFill>
          <a:latin typeface="Helvetica"/>
          <a:ea typeface="+mn-ea"/>
          <a:cs typeface="Helvetica"/>
        </a:defRPr>
      </a:lvl2pPr>
      <a:lvl3pPr marL="1143000" indent="-228600" algn="l" defTabSz="457200" rtl="0" eaLnBrk="1" latinLnBrk="0" hangingPunct="1">
        <a:spcBef>
          <a:spcPct val="20000"/>
        </a:spcBef>
        <a:buFont typeface="Wingdings" charset="2"/>
        <a:buChar char="§"/>
        <a:defRPr sz="2400" b="0" i="0" kern="1200">
          <a:solidFill>
            <a:srgbClr val="000000"/>
          </a:solidFill>
          <a:latin typeface="Helvetica"/>
          <a:ea typeface="+mn-ea"/>
          <a:cs typeface="Helvetica"/>
        </a:defRPr>
      </a:lvl3pPr>
      <a:lvl4pPr marL="1600200" indent="-228600" algn="l" defTabSz="457200" rtl="0" eaLnBrk="1" latinLnBrk="0" hangingPunct="1">
        <a:spcBef>
          <a:spcPct val="20000"/>
        </a:spcBef>
        <a:buFont typeface="Arial"/>
        <a:buChar char="–"/>
        <a:defRPr sz="2000" b="1"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b="1"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8.jpeg"/><Relationship Id="rId3"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slide" Target="slide8.xml"/><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1.xml"/><Relationship Id="rId3" Type="http://schemas.openxmlformats.org/officeDocument/2006/relationships/image" Target="../media/image2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2.xml"/><Relationship Id="rId3" Type="http://schemas.openxmlformats.org/officeDocument/2006/relationships/image" Target="../media/image3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3.xml"/><Relationship Id="rId3" Type="http://schemas.openxmlformats.org/officeDocument/2006/relationships/image" Target="../media/image3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4.xml"/><Relationship Id="rId3"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5.xml"/><Relationship Id="rId3"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9.JPG"/><Relationship Id="rId6" Type="http://schemas.openxmlformats.org/officeDocument/2006/relationships/slide" Target="slide8.xml"/><Relationship Id="rId7" Type="http://schemas.openxmlformats.org/officeDocument/2006/relationships/image" Target="../media/image10.png"/><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16.xml"/><Relationship Id="rId2"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12.JPG"/><Relationship Id="rId5" Type="http://schemas.openxmlformats.org/officeDocument/2006/relationships/image" Target="../media/image13.jpg"/><Relationship Id="rId6" Type="http://schemas.openxmlformats.org/officeDocument/2006/relationships/slide" Target="slide8.xml"/><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15.JPG"/><Relationship Id="rId5" Type="http://schemas.openxmlformats.org/officeDocument/2006/relationships/image" Target="../media/image16.jpg"/><Relationship Id="rId6" Type="http://schemas.openxmlformats.org/officeDocument/2006/relationships/slide" Target="slide8.xml"/><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1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4400" y="5219700"/>
            <a:ext cx="5372099" cy="1092200"/>
          </a:xfrm>
        </p:spPr>
        <p:txBody>
          <a:bodyPr>
            <a:normAutofit/>
          </a:bodyPr>
          <a:lstStyle/>
          <a:p>
            <a:r>
              <a:rPr lang="en-US" sz="2000" spc="0" dirty="0" smtClean="0">
                <a:latin typeface="Open Sans SemiBold" charset="0"/>
                <a:ea typeface="Open Sans SemiBold" charset="0"/>
                <a:cs typeface="Open Sans SemiBold" charset="0"/>
              </a:rPr>
              <a:t>Celebrating more than 50 years of Clinic</a:t>
            </a:r>
            <a:endParaRPr lang="en-US" sz="2000" spc="0" dirty="0">
              <a:latin typeface="Open Sans SemiBold" charset="0"/>
              <a:ea typeface="Open Sans SemiBold" charset="0"/>
              <a:cs typeface="Open Sans SemiBold" charset="0"/>
            </a:endParaRPr>
          </a:p>
        </p:txBody>
      </p:sp>
      <p:sp>
        <p:nvSpPr>
          <p:cNvPr id="5" name="Title 1"/>
          <p:cNvSpPr txBox="1">
            <a:spLocks/>
          </p:cNvSpPr>
          <p:nvPr/>
        </p:nvSpPr>
        <p:spPr>
          <a:xfrm>
            <a:off x="990600" y="419100"/>
            <a:ext cx="7277100" cy="1092200"/>
          </a:xfrm>
          <a:prstGeom prst="rect">
            <a:avLst/>
          </a:prstGeom>
        </p:spPr>
        <p:txBody>
          <a:bodyPr vert="horz" lIns="91440" tIns="45720" rIns="91440" bIns="45720" rtlCol="0" anchor="t">
            <a:noAutofit/>
          </a:bodyPr>
          <a:lstStyle/>
          <a:p>
            <a:pPr marL="0" marR="0" lvl="0" indent="0" algn="ctr" defTabSz="457200" rtl="0" eaLnBrk="1" fontAlgn="auto" latinLnBrk="0" hangingPunct="1">
              <a:lnSpc>
                <a:spcPct val="80000"/>
              </a:lnSpc>
              <a:spcBef>
                <a:spcPct val="0"/>
              </a:spcBef>
              <a:spcAft>
                <a:spcPts val="0"/>
              </a:spcAft>
              <a:buClrTx/>
              <a:buSzTx/>
              <a:buFontTx/>
              <a:buNone/>
              <a:tabLst/>
              <a:defRPr/>
            </a:pPr>
            <a:r>
              <a:rPr kumimoji="0" lang="en-US" sz="3200" b="1" u="none" strike="noStrike" kern="1200" cap="none" normalizeH="0" baseline="0" noProof="0" dirty="0" smtClean="0">
                <a:ln>
                  <a:noFill/>
                </a:ln>
                <a:solidFill>
                  <a:schemeClr val="tx1">
                    <a:lumMod val="65000"/>
                    <a:lumOff val="35000"/>
                  </a:schemeClr>
                </a:solidFill>
                <a:effectLst/>
                <a:uLnTx/>
                <a:uFillTx/>
                <a:latin typeface="Helvetica"/>
                <a:ea typeface="+mj-ea"/>
                <a:cs typeface="Helvetica"/>
              </a:rPr>
              <a:t>The Harvey Mudd College </a:t>
            </a:r>
            <a:br>
              <a:rPr kumimoji="0" lang="en-US" sz="3200" b="1" u="none" strike="noStrike" kern="1200" cap="none" normalizeH="0" baseline="0" noProof="0" dirty="0" smtClean="0">
                <a:ln>
                  <a:noFill/>
                </a:ln>
                <a:solidFill>
                  <a:schemeClr val="tx1">
                    <a:lumMod val="65000"/>
                    <a:lumOff val="35000"/>
                  </a:schemeClr>
                </a:solidFill>
                <a:effectLst/>
                <a:uLnTx/>
                <a:uFillTx/>
                <a:latin typeface="Helvetica"/>
                <a:ea typeface="+mj-ea"/>
                <a:cs typeface="Helvetica"/>
              </a:rPr>
            </a:br>
            <a:r>
              <a:rPr kumimoji="0" lang="en-US" sz="3200" b="1" u="none" strike="noStrike" kern="1200" cap="none" normalizeH="0" baseline="0" noProof="0" dirty="0" smtClean="0">
                <a:ln>
                  <a:noFill/>
                </a:ln>
                <a:solidFill>
                  <a:schemeClr val="tx1">
                    <a:lumMod val="65000"/>
                    <a:lumOff val="35000"/>
                  </a:schemeClr>
                </a:solidFill>
                <a:effectLst/>
                <a:uLnTx/>
                <a:uFillTx/>
                <a:latin typeface="Helvetica"/>
                <a:ea typeface="+mj-ea"/>
                <a:cs typeface="Helvetica"/>
              </a:rPr>
              <a:t>Clinic Program</a:t>
            </a:r>
            <a:endParaRPr kumimoji="0" lang="en-US" sz="3200" b="1" u="none" strike="noStrike" kern="1200" cap="none" normalizeH="0" baseline="0" noProof="0" dirty="0">
              <a:ln>
                <a:noFill/>
              </a:ln>
              <a:solidFill>
                <a:schemeClr val="tx1">
                  <a:lumMod val="65000"/>
                  <a:lumOff val="35000"/>
                </a:schemeClr>
              </a:solidFill>
              <a:effectLst/>
              <a:uLnTx/>
              <a:uFillTx/>
              <a:latin typeface="Helvetica"/>
              <a:ea typeface="+mj-ea"/>
              <a:cs typeface="Helvetica"/>
            </a:endParaRPr>
          </a:p>
        </p:txBody>
      </p:sp>
      <p:sp>
        <p:nvSpPr>
          <p:cNvPr id="4" name="5-Point Star 3"/>
          <p:cNvSpPr/>
          <p:nvPr/>
        </p:nvSpPr>
        <p:spPr>
          <a:xfrm>
            <a:off x="1146717" y="3367668"/>
            <a:ext cx="358698" cy="345688"/>
          </a:xfrm>
          <a:prstGeom prst="star5">
            <a:avLst/>
          </a:prstGeom>
          <a:solidFill>
            <a:srgbClr val="F1C06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35428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16DC252-54B4-F14F-9B57-951BC776B6B3}" type="slidenum">
              <a:rPr lang="en-US" smtClean="0"/>
              <a:pPr/>
              <a:t>10</a:t>
            </a:fld>
            <a:endParaRPr lang="en-US" dirty="0"/>
          </a:p>
        </p:txBody>
      </p:sp>
      <p:sp>
        <p:nvSpPr>
          <p:cNvPr id="6" name="Rectangle 1"/>
          <p:cNvSpPr>
            <a:spLocks noGrp="1" noChangeArrowheads="1"/>
          </p:cNvSpPr>
          <p:nvPr>
            <p:ph type="title" idx="4294967295"/>
          </p:nvPr>
        </p:nvSpPr>
        <p:spPr>
          <a:xfrm>
            <a:off x="230729" y="371337"/>
            <a:ext cx="8644835" cy="989220"/>
          </a:xfrm>
        </p:spPr>
        <p:txBody>
          <a:bodyPr>
            <a:normAutofit/>
          </a:bodyPr>
          <a:lstStyle/>
          <a:p>
            <a:pPr algn="ctr" eaLnBrk="1" hangingPunct="1"/>
            <a:r>
              <a:rPr lang="en-US" sz="4200" spc="0" dirty="0" smtClean="0">
                <a:latin typeface="Open Sans" charset="0"/>
                <a:ea typeface="Open Sans" charset="0"/>
                <a:cs typeface="Open Sans" charset="0"/>
              </a:rPr>
              <a:t>Value to Sponsors</a:t>
            </a:r>
          </a:p>
        </p:txBody>
      </p:sp>
      <p:sp>
        <p:nvSpPr>
          <p:cNvPr id="2" name="TextBox 1"/>
          <p:cNvSpPr txBox="1"/>
          <p:nvPr/>
        </p:nvSpPr>
        <p:spPr>
          <a:xfrm>
            <a:off x="926718" y="1774796"/>
            <a:ext cx="6939200" cy="3247043"/>
          </a:xfrm>
          <a:prstGeom prst="rect">
            <a:avLst/>
          </a:prstGeom>
          <a:noFill/>
        </p:spPr>
        <p:txBody>
          <a:bodyPr wrap="square" rtlCol="0">
            <a:spAutoFit/>
          </a:bodyPr>
          <a:lstStyle/>
          <a:p>
            <a:pPr marL="457200" lvl="0" indent="-457200">
              <a:lnSpc>
                <a:spcPts val="3000"/>
              </a:lnSpc>
              <a:spcBef>
                <a:spcPts val="1800"/>
              </a:spcBef>
              <a:buClr>
                <a:srgbClr val="ECAA00">
                  <a:lumMod val="75000"/>
                </a:srgbClr>
              </a:buClr>
              <a:buFont typeface="Arial" panose="020B0604020202020204" pitchFamily="34" charset="0"/>
              <a:buChar char="•"/>
            </a:pPr>
            <a:r>
              <a:rPr lang="en-US" sz="2700" b="1" spc="-150" dirty="0">
                <a:solidFill>
                  <a:prstClr val="black">
                    <a:lumMod val="65000"/>
                    <a:lumOff val="35000"/>
                  </a:prstClr>
                </a:solidFill>
                <a:latin typeface="Open Sans" charset="0"/>
                <a:ea typeface="Open Sans" charset="0"/>
                <a:cs typeface="Open Sans" charset="0"/>
              </a:rPr>
              <a:t>80% </a:t>
            </a:r>
            <a:r>
              <a:rPr lang="en-US" sz="2700" spc="-150" dirty="0">
                <a:solidFill>
                  <a:prstClr val="black">
                    <a:lumMod val="65000"/>
                    <a:lumOff val="35000"/>
                  </a:prstClr>
                </a:solidFill>
                <a:latin typeface="Open Sans" charset="0"/>
                <a:ea typeface="Open Sans" charset="0"/>
                <a:cs typeface="Open Sans" charset="0"/>
              </a:rPr>
              <a:t>of 2017-18 clinic sponsors said that their project was </a:t>
            </a:r>
            <a:r>
              <a:rPr lang="en-US" sz="2700" b="1" spc="-150" dirty="0">
                <a:solidFill>
                  <a:prstClr val="black">
                    <a:lumMod val="65000"/>
                    <a:lumOff val="35000"/>
                  </a:prstClr>
                </a:solidFill>
                <a:latin typeface="Open Sans" charset="0"/>
                <a:ea typeface="Open Sans" charset="0"/>
                <a:cs typeface="Open Sans" charset="0"/>
              </a:rPr>
              <a:t>“a success”</a:t>
            </a:r>
          </a:p>
          <a:p>
            <a:pPr marL="457200" lvl="0" indent="-457200">
              <a:lnSpc>
                <a:spcPts val="3000"/>
              </a:lnSpc>
              <a:spcBef>
                <a:spcPts val="1800"/>
              </a:spcBef>
              <a:buClr>
                <a:srgbClr val="ECAA00">
                  <a:lumMod val="75000"/>
                </a:srgbClr>
              </a:buClr>
              <a:buFont typeface="Arial" panose="020B0604020202020204" pitchFamily="34" charset="0"/>
              <a:buChar char="•"/>
            </a:pPr>
            <a:r>
              <a:rPr lang="en-US" sz="2700" spc="-150" dirty="0">
                <a:solidFill>
                  <a:prstClr val="black">
                    <a:lumMod val="65000"/>
                    <a:lumOff val="35000"/>
                  </a:prstClr>
                </a:solidFill>
                <a:latin typeface="Open Sans" charset="0"/>
                <a:ea typeface="Open Sans" charset="0"/>
                <a:cs typeface="Open Sans" charset="0"/>
              </a:rPr>
              <a:t>In 2018,  </a:t>
            </a:r>
            <a:r>
              <a:rPr lang="en-US" sz="2700" b="1" spc="-150" dirty="0">
                <a:solidFill>
                  <a:prstClr val="black">
                    <a:lumMod val="65000"/>
                    <a:lumOff val="35000"/>
                  </a:prstClr>
                </a:solidFill>
                <a:latin typeface="Open Sans" charset="0"/>
                <a:ea typeface="Open Sans" charset="0"/>
                <a:cs typeface="Open Sans" charset="0"/>
              </a:rPr>
              <a:t>5 patent disclosures </a:t>
            </a:r>
            <a:r>
              <a:rPr lang="en-US" sz="2700" spc="-150" dirty="0">
                <a:solidFill>
                  <a:prstClr val="black">
                    <a:lumMod val="65000"/>
                    <a:lumOff val="35000"/>
                  </a:prstClr>
                </a:solidFill>
                <a:latin typeface="Open Sans" charset="0"/>
                <a:ea typeface="Open Sans" charset="0"/>
                <a:cs typeface="Open Sans" charset="0"/>
              </a:rPr>
              <a:t>were reported by Clinic sponsors</a:t>
            </a:r>
          </a:p>
          <a:p>
            <a:pPr marL="457200" lvl="0" indent="-457200">
              <a:lnSpc>
                <a:spcPts val="3000"/>
              </a:lnSpc>
              <a:spcBef>
                <a:spcPts val="1800"/>
              </a:spcBef>
              <a:buClr>
                <a:srgbClr val="ECAA00">
                  <a:lumMod val="75000"/>
                </a:srgbClr>
              </a:buClr>
              <a:buFont typeface="Arial" panose="020B0604020202020204" pitchFamily="34" charset="0"/>
              <a:buChar char="•"/>
            </a:pPr>
            <a:r>
              <a:rPr lang="en-US" sz="2700" spc="-150" dirty="0">
                <a:solidFill>
                  <a:prstClr val="black">
                    <a:lumMod val="65000"/>
                    <a:lumOff val="35000"/>
                  </a:prstClr>
                </a:solidFill>
                <a:latin typeface="Open Sans" charset="0"/>
                <a:ea typeface="Open Sans" charset="0"/>
                <a:cs typeface="Open Sans" charset="0"/>
              </a:rPr>
              <a:t>More than 60% of 2017-18 sponsors estimated the </a:t>
            </a:r>
            <a:r>
              <a:rPr lang="en-US" sz="2700" b="1" spc="-150" dirty="0">
                <a:solidFill>
                  <a:prstClr val="black">
                    <a:lumMod val="65000"/>
                    <a:lumOff val="35000"/>
                  </a:prstClr>
                </a:solidFill>
                <a:latin typeface="Open Sans" charset="0"/>
                <a:ea typeface="Open Sans" charset="0"/>
                <a:cs typeface="Open Sans" charset="0"/>
              </a:rPr>
              <a:t>value of their project </a:t>
            </a:r>
            <a:r>
              <a:rPr lang="en-US" sz="2700" spc="-150" dirty="0">
                <a:solidFill>
                  <a:prstClr val="black">
                    <a:lumMod val="65000"/>
                    <a:lumOff val="35000"/>
                  </a:prstClr>
                </a:solidFill>
                <a:latin typeface="Open Sans" charset="0"/>
                <a:ea typeface="Open Sans" charset="0"/>
                <a:cs typeface="Open Sans" charset="0"/>
              </a:rPr>
              <a:t>to their company at $100,000 or </a:t>
            </a:r>
            <a:r>
              <a:rPr lang="en-US" sz="2700" spc="-150" dirty="0" smtClean="0">
                <a:solidFill>
                  <a:prstClr val="black">
                    <a:lumMod val="65000"/>
                    <a:lumOff val="35000"/>
                  </a:prstClr>
                </a:solidFill>
                <a:latin typeface="Open Sans" charset="0"/>
                <a:ea typeface="Open Sans" charset="0"/>
                <a:cs typeface="Open Sans" charset="0"/>
              </a:rPr>
              <a:t>more</a:t>
            </a:r>
            <a:endParaRPr lang="en-US" sz="1500" spc="-150" dirty="0">
              <a:solidFill>
                <a:prstClr val="black"/>
              </a:solidFill>
              <a:latin typeface="Calibri" charset="0"/>
              <a:ea typeface="Calibri" charset="0"/>
              <a:cs typeface="Calibri" charset="0"/>
            </a:endParaRPr>
          </a:p>
        </p:txBody>
      </p:sp>
      <p:sp>
        <p:nvSpPr>
          <p:cNvPr id="7" name="Rectangle 6"/>
          <p:cNvSpPr/>
          <p:nvPr/>
        </p:nvSpPr>
        <p:spPr>
          <a:xfrm>
            <a:off x="5955761" y="4719105"/>
            <a:ext cx="893193" cy="215444"/>
          </a:xfrm>
          <a:prstGeom prst="rect">
            <a:avLst/>
          </a:prstGeom>
        </p:spPr>
        <p:txBody>
          <a:bodyPr wrap="none">
            <a:spAutoFit/>
          </a:bodyPr>
          <a:lstStyle/>
          <a:p>
            <a:r>
              <a:rPr lang="en-US" sz="800" dirty="0" smtClean="0">
                <a:solidFill>
                  <a:srgbClr val="CEA555"/>
                </a:solidFill>
              </a:rPr>
              <a:t>highest </a:t>
            </a:r>
            <a:r>
              <a:rPr lang="en-US" sz="800" dirty="0" smtClean="0">
                <a:solidFill>
                  <a:srgbClr val="CEA555"/>
                </a:solidFill>
                <a:latin typeface="Cambria Math" charset="0"/>
                <a:ea typeface="Cambria Math" charset="0"/>
                <a:cs typeface="Cambria Math" charset="0"/>
              </a:rPr>
              <a:t>~</a:t>
            </a:r>
            <a:r>
              <a:rPr lang="en-US" sz="800" dirty="0" smtClean="0">
                <a:solidFill>
                  <a:srgbClr val="CEA555"/>
                </a:solidFill>
              </a:rPr>
              <a:t> </a:t>
            </a:r>
            <a:r>
              <a:rPr lang="en-US" sz="800" dirty="0">
                <a:solidFill>
                  <a:srgbClr val="CEA555"/>
                </a:solidFill>
              </a:rPr>
              <a:t>$1.5 m</a:t>
            </a:r>
          </a:p>
        </p:txBody>
      </p:sp>
    </p:spTree>
    <p:extLst>
      <p:ext uri="{BB962C8B-B14F-4D97-AF65-F5344CB8AC3E}">
        <p14:creationId xmlns:p14="http://schemas.microsoft.com/office/powerpoint/2010/main" val="25717195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16DC252-54B4-F14F-9B57-951BC776B6B3}" type="slidenum">
              <a:rPr lang="en-US" smtClean="0"/>
              <a:pPr/>
              <a:t>11</a:t>
            </a:fld>
            <a:endParaRPr lang="en-US" dirty="0"/>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val="0"/>
              </a:ext>
            </a:extLst>
          </a:blip>
          <a:srcRect l="3637" t="12459" r="2295" b="8415"/>
          <a:stretch/>
        </p:blipFill>
        <p:spPr>
          <a:xfrm>
            <a:off x="759180" y="1575063"/>
            <a:ext cx="6605672" cy="4167267"/>
          </a:xfrm>
          <a:prstGeom prst="rect">
            <a:avLst/>
          </a:prstGeom>
        </p:spPr>
      </p:pic>
      <p:sp>
        <p:nvSpPr>
          <p:cNvPr id="7" name="TextBox 6"/>
          <p:cNvSpPr txBox="1">
            <a:spLocks noChangeArrowheads="1"/>
          </p:cNvSpPr>
          <p:nvPr/>
        </p:nvSpPr>
        <p:spPr bwMode="auto">
          <a:xfrm>
            <a:off x="676059" y="5742330"/>
            <a:ext cx="6171550" cy="307777"/>
          </a:xfrm>
          <a:prstGeom prst="rect">
            <a:avLst/>
          </a:prstGeom>
          <a:noFill/>
          <a:ln w="9525">
            <a:noFill/>
            <a:miter lim="800000"/>
            <a:headEnd/>
            <a:tailEnd/>
          </a:ln>
        </p:spPr>
        <p:txBody>
          <a:bodyPr wrap="square">
            <a:spAutoFit/>
          </a:bodyPr>
          <a:lstStyle/>
          <a:p>
            <a:r>
              <a:rPr lang="en-US" sz="1400" dirty="0" smtClean="0">
                <a:latin typeface="Tahoma" pitchFamily="34" charset="0"/>
                <a:cs typeface="Tahoma" pitchFamily="34" charset="0"/>
              </a:rPr>
              <a:t>MITRE’s team and poster @ Projects Day.   </a:t>
            </a:r>
            <a:r>
              <a:rPr lang="en-US" sz="1400" b="1" i="1" dirty="0" smtClean="0">
                <a:latin typeface="Tahoma" pitchFamily="34" charset="0"/>
                <a:cs typeface="Tahoma" pitchFamily="34" charset="0"/>
              </a:rPr>
              <a:t>Recruiting / Re-visioning</a:t>
            </a:r>
            <a:endParaRPr lang="en-US" sz="1400" b="1" i="1" dirty="0">
              <a:latin typeface="Tahoma" pitchFamily="34" charset="0"/>
              <a:cs typeface="Tahoma" pitchFamily="34" charset="0"/>
            </a:endParaRPr>
          </a:p>
        </p:txBody>
      </p:sp>
      <p:sp>
        <p:nvSpPr>
          <p:cNvPr id="9" name="Rectangle 1"/>
          <p:cNvSpPr>
            <a:spLocks noGrp="1" noChangeArrowheads="1"/>
          </p:cNvSpPr>
          <p:nvPr>
            <p:ph type="title" idx="4294967295"/>
          </p:nvPr>
        </p:nvSpPr>
        <p:spPr>
          <a:xfrm>
            <a:off x="230729" y="371337"/>
            <a:ext cx="8644835" cy="989220"/>
          </a:xfrm>
        </p:spPr>
        <p:txBody>
          <a:bodyPr>
            <a:normAutofit/>
          </a:bodyPr>
          <a:lstStyle/>
          <a:p>
            <a:pPr algn="ctr" eaLnBrk="1" hangingPunct="1"/>
            <a:r>
              <a:rPr lang="en-US" sz="3600" spc="0" dirty="0" smtClean="0">
                <a:latin typeface="Open Sans" charset="0"/>
                <a:ea typeface="Open Sans" charset="0"/>
                <a:cs typeface="Open Sans" charset="0"/>
              </a:rPr>
              <a:t>Value to Sponsors &amp; Students</a:t>
            </a:r>
          </a:p>
        </p:txBody>
      </p:sp>
    </p:spTree>
    <p:extLst>
      <p:ext uri="{BB962C8B-B14F-4D97-AF65-F5344CB8AC3E}">
        <p14:creationId xmlns:p14="http://schemas.microsoft.com/office/powerpoint/2010/main" val="13269118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16DC252-54B4-F14F-9B57-951BC776B6B3}" type="slidenum">
              <a:rPr lang="en-US" smtClean="0"/>
              <a:pPr/>
              <a:t>12</a:t>
            </a:fld>
            <a:endParaRPr lang="en-US" dirty="0"/>
          </a:p>
        </p:txBody>
      </p:sp>
      <p:pic>
        <p:nvPicPr>
          <p:cNvPr id="8" name="Picture 7" descr="LANL-Tumor"/>
          <p:cNvPicPr>
            <a:picLocks noChangeAspect="1" noChangeArrowheads="1"/>
          </p:cNvPicPr>
          <p:nvPr/>
        </p:nvPicPr>
        <p:blipFill>
          <a:blip r:embed="rId2" cstate="print"/>
          <a:srcRect l="8000" t="7996"/>
          <a:stretch>
            <a:fillRect/>
          </a:stretch>
        </p:blipFill>
        <p:spPr bwMode="auto">
          <a:xfrm>
            <a:off x="468520" y="1963157"/>
            <a:ext cx="3772913" cy="2831056"/>
          </a:xfrm>
          <a:prstGeom prst="rect">
            <a:avLst/>
          </a:prstGeom>
          <a:noFill/>
          <a:ln w="9525">
            <a:noFill/>
            <a:miter lim="800000"/>
            <a:headEnd/>
            <a:tailEnd/>
          </a:ln>
        </p:spPr>
      </p:pic>
      <p:pic>
        <p:nvPicPr>
          <p:cNvPr id="9" name="Picture 8"/>
          <p:cNvPicPr>
            <a:picLocks noChangeAspect="1"/>
          </p:cNvPicPr>
          <p:nvPr/>
        </p:nvPicPr>
        <p:blipFill rotWithShape="1">
          <a:blip r:embed="rId3" cstate="email">
            <a:extLst>
              <a:ext uri="{28A0092B-C50C-407E-A947-70E740481C1C}">
                <a14:useLocalDpi xmlns:a14="http://schemas.microsoft.com/office/drawing/2010/main" val="0"/>
              </a:ext>
            </a:extLst>
          </a:blip>
          <a:srcRect l="25882" t="27217"/>
          <a:stretch/>
        </p:blipFill>
        <p:spPr>
          <a:xfrm>
            <a:off x="4450162" y="1963157"/>
            <a:ext cx="4199467" cy="2838678"/>
          </a:xfrm>
          <a:prstGeom prst="rect">
            <a:avLst/>
          </a:prstGeom>
        </p:spPr>
      </p:pic>
      <p:sp>
        <p:nvSpPr>
          <p:cNvPr id="10" name="TextBox 9"/>
          <p:cNvSpPr txBox="1">
            <a:spLocks noChangeArrowheads="1"/>
          </p:cNvSpPr>
          <p:nvPr/>
        </p:nvSpPr>
        <p:spPr bwMode="auto">
          <a:xfrm>
            <a:off x="6542762" y="4821515"/>
            <a:ext cx="2092243" cy="307777"/>
          </a:xfrm>
          <a:prstGeom prst="rect">
            <a:avLst/>
          </a:prstGeom>
          <a:noFill/>
          <a:ln w="9525">
            <a:noFill/>
            <a:miter lim="800000"/>
            <a:headEnd/>
            <a:tailEnd/>
          </a:ln>
        </p:spPr>
        <p:txBody>
          <a:bodyPr wrap="square">
            <a:spAutoFit/>
          </a:bodyPr>
          <a:lstStyle/>
          <a:p>
            <a:pPr algn="r"/>
            <a:r>
              <a:rPr lang="en-US" sz="1400" dirty="0" smtClean="0">
                <a:latin typeface="Tahoma" pitchFamily="34" charset="0"/>
                <a:cs typeface="Tahoma" pitchFamily="34" charset="0"/>
              </a:rPr>
              <a:t>now</a:t>
            </a:r>
            <a:endParaRPr lang="en-US" sz="1400" dirty="0">
              <a:latin typeface="Tahoma" pitchFamily="34" charset="0"/>
              <a:cs typeface="Tahoma" pitchFamily="34" charset="0"/>
            </a:endParaRPr>
          </a:p>
        </p:txBody>
      </p:sp>
      <p:sp>
        <p:nvSpPr>
          <p:cNvPr id="11" name="TextBox 10"/>
          <p:cNvSpPr txBox="1">
            <a:spLocks noChangeArrowheads="1"/>
          </p:cNvSpPr>
          <p:nvPr/>
        </p:nvSpPr>
        <p:spPr bwMode="auto">
          <a:xfrm>
            <a:off x="2149190" y="4821515"/>
            <a:ext cx="2092243" cy="307777"/>
          </a:xfrm>
          <a:prstGeom prst="rect">
            <a:avLst/>
          </a:prstGeom>
          <a:noFill/>
          <a:ln w="9525">
            <a:noFill/>
            <a:miter lim="800000"/>
            <a:headEnd/>
            <a:tailEnd/>
          </a:ln>
        </p:spPr>
        <p:txBody>
          <a:bodyPr wrap="square">
            <a:spAutoFit/>
          </a:bodyPr>
          <a:lstStyle/>
          <a:p>
            <a:pPr algn="r"/>
            <a:r>
              <a:rPr lang="en-US" sz="1400" dirty="0" smtClean="0">
                <a:latin typeface="Tahoma" pitchFamily="34" charset="0"/>
                <a:cs typeface="Tahoma" pitchFamily="34" charset="0"/>
              </a:rPr>
              <a:t>then </a:t>
            </a:r>
            <a:r>
              <a:rPr lang="en-US" sz="900" dirty="0" smtClean="0">
                <a:latin typeface="Tahoma" pitchFamily="34" charset="0"/>
                <a:cs typeface="Tahoma" pitchFamily="34" charset="0"/>
              </a:rPr>
              <a:t>(2006)</a:t>
            </a:r>
            <a:endParaRPr lang="en-US" sz="900" dirty="0">
              <a:latin typeface="Tahoma" pitchFamily="34" charset="0"/>
              <a:cs typeface="Tahoma" pitchFamily="34" charset="0"/>
            </a:endParaRPr>
          </a:p>
        </p:txBody>
      </p:sp>
      <p:sp>
        <p:nvSpPr>
          <p:cNvPr id="12" name="TextBox 11"/>
          <p:cNvSpPr txBox="1">
            <a:spLocks noChangeArrowheads="1"/>
          </p:cNvSpPr>
          <p:nvPr/>
        </p:nvSpPr>
        <p:spPr bwMode="auto">
          <a:xfrm>
            <a:off x="3356264" y="1616101"/>
            <a:ext cx="5330536" cy="307777"/>
          </a:xfrm>
          <a:prstGeom prst="rect">
            <a:avLst/>
          </a:prstGeom>
          <a:noFill/>
          <a:ln w="9525">
            <a:noFill/>
            <a:miter lim="800000"/>
            <a:headEnd/>
            <a:tailEnd/>
          </a:ln>
        </p:spPr>
        <p:txBody>
          <a:bodyPr wrap="square">
            <a:spAutoFit/>
          </a:bodyPr>
          <a:lstStyle/>
          <a:p>
            <a:pPr algn="r"/>
            <a:r>
              <a:rPr lang="en-US" sz="1400" dirty="0">
                <a:latin typeface="Tahoma" pitchFamily="34" charset="0"/>
                <a:cs typeface="Tahoma" pitchFamily="34" charset="0"/>
              </a:rPr>
              <a:t>F</a:t>
            </a:r>
            <a:r>
              <a:rPr lang="en-US" sz="1400" dirty="0" smtClean="0">
                <a:latin typeface="Tahoma" pitchFamily="34" charset="0"/>
                <a:cs typeface="Tahoma" pitchFamily="34" charset="0"/>
              </a:rPr>
              <a:t>inal presentations @ Projects Day.  </a:t>
            </a:r>
            <a:r>
              <a:rPr lang="en-US" sz="1400" b="1" i="1" dirty="0" smtClean="0">
                <a:latin typeface="Tahoma" pitchFamily="34" charset="0"/>
                <a:cs typeface="Tahoma" pitchFamily="34" charset="0"/>
              </a:rPr>
              <a:t>Collaboration breadth</a:t>
            </a:r>
            <a:endParaRPr lang="en-US" sz="1400" b="1" dirty="0">
              <a:latin typeface="Tahoma" pitchFamily="34" charset="0"/>
              <a:cs typeface="Tahoma" pitchFamily="34" charset="0"/>
            </a:endParaRPr>
          </a:p>
        </p:txBody>
      </p:sp>
      <p:sp>
        <p:nvSpPr>
          <p:cNvPr id="13" name="Rectangle 1"/>
          <p:cNvSpPr>
            <a:spLocks noGrp="1" noChangeArrowheads="1"/>
          </p:cNvSpPr>
          <p:nvPr>
            <p:ph type="title" idx="4294967295"/>
          </p:nvPr>
        </p:nvSpPr>
        <p:spPr>
          <a:xfrm>
            <a:off x="230729" y="371337"/>
            <a:ext cx="8644835" cy="989220"/>
          </a:xfrm>
        </p:spPr>
        <p:txBody>
          <a:bodyPr>
            <a:normAutofit/>
          </a:bodyPr>
          <a:lstStyle/>
          <a:p>
            <a:pPr algn="ctr" eaLnBrk="1" hangingPunct="1"/>
            <a:r>
              <a:rPr lang="en-US" sz="3600" spc="0" dirty="0" smtClean="0">
                <a:latin typeface="Open Sans" charset="0"/>
                <a:ea typeface="Open Sans" charset="0"/>
                <a:cs typeface="Open Sans" charset="0"/>
              </a:rPr>
              <a:t>Value to Sponsors &amp; Students</a:t>
            </a:r>
          </a:p>
        </p:txBody>
      </p:sp>
    </p:spTree>
    <p:extLst>
      <p:ext uri="{BB962C8B-B14F-4D97-AF65-F5344CB8AC3E}">
        <p14:creationId xmlns:p14="http://schemas.microsoft.com/office/powerpoint/2010/main" val="15258688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16DC252-54B4-F14F-9B57-951BC776B6B3}" type="slidenum">
              <a:rPr lang="en-US" smtClean="0"/>
              <a:pPr/>
              <a:t>13</a:t>
            </a:fld>
            <a:endParaRPr lang="en-US" dirty="0"/>
          </a:p>
        </p:txBody>
      </p:sp>
      <p:sp>
        <p:nvSpPr>
          <p:cNvPr id="8" name="TextBox 6"/>
          <p:cNvSpPr txBox="1">
            <a:spLocks noChangeArrowheads="1"/>
          </p:cNvSpPr>
          <p:nvPr/>
        </p:nvSpPr>
        <p:spPr bwMode="auto">
          <a:xfrm>
            <a:off x="6886532" y="1392272"/>
            <a:ext cx="1436586" cy="1384995"/>
          </a:xfrm>
          <a:prstGeom prst="rect">
            <a:avLst/>
          </a:prstGeom>
          <a:noFill/>
          <a:ln w="9525">
            <a:noFill/>
            <a:miter lim="800000"/>
            <a:headEnd/>
            <a:tailEnd/>
          </a:ln>
        </p:spPr>
        <p:txBody>
          <a:bodyPr wrap="square">
            <a:spAutoFit/>
          </a:bodyPr>
          <a:lstStyle/>
          <a:p>
            <a:r>
              <a:rPr lang="en-US" sz="1400" dirty="0" smtClean="0">
                <a:latin typeface="Tahoma" pitchFamily="34" charset="0"/>
                <a:cs typeface="Tahoma" pitchFamily="34" charset="0"/>
              </a:rPr>
              <a:t>¾ of</a:t>
            </a:r>
            <a:r>
              <a:rPr lang="en-US" sz="1400" dirty="0">
                <a:latin typeface="Tahoma" pitchFamily="34" charset="0"/>
                <a:cs typeface="Tahoma" pitchFamily="34" charset="0"/>
              </a:rPr>
              <a:t> </a:t>
            </a:r>
            <a:r>
              <a:rPr lang="en-US" sz="1400" dirty="0" smtClean="0">
                <a:latin typeface="Tahoma" pitchFamily="34" charset="0"/>
                <a:cs typeface="Tahoma" pitchFamily="34" charset="0"/>
              </a:rPr>
              <a:t>AmEx’s team @ NYC site visit</a:t>
            </a:r>
          </a:p>
          <a:p>
            <a:endParaRPr lang="en-US" sz="1400" dirty="0">
              <a:latin typeface="Tahoma" pitchFamily="34" charset="0"/>
              <a:cs typeface="Tahoma" pitchFamily="34" charset="0"/>
            </a:endParaRPr>
          </a:p>
          <a:p>
            <a:r>
              <a:rPr lang="en-US" sz="1400" b="1" i="1" dirty="0" smtClean="0">
                <a:latin typeface="Tahoma" pitchFamily="34" charset="0"/>
                <a:cs typeface="Tahoma" pitchFamily="34" charset="0"/>
              </a:rPr>
              <a:t>Experience + Engagement</a:t>
            </a:r>
            <a:endParaRPr lang="en-US" sz="1400" b="1" i="1" dirty="0">
              <a:latin typeface="Tahoma" pitchFamily="34" charset="0"/>
              <a:cs typeface="Tahoma" pitchFamily="34" charset="0"/>
            </a:endParaRPr>
          </a:p>
        </p:txBody>
      </p:sp>
      <p:pic>
        <p:nvPicPr>
          <p:cNvPr id="9" name="Picture 8"/>
          <p:cNvPicPr>
            <a:picLocks noChangeAspect="1"/>
          </p:cNvPicPr>
          <p:nvPr/>
        </p:nvPicPr>
        <p:blipFill rotWithShape="1">
          <a:blip r:embed="rId3" cstate="email">
            <a:extLst>
              <a:ext uri="{28A0092B-C50C-407E-A947-70E740481C1C}">
                <a14:useLocalDpi xmlns:a14="http://schemas.microsoft.com/office/drawing/2010/main" val="0"/>
              </a:ext>
            </a:extLst>
          </a:blip>
          <a:srcRect l="8527" r="4922"/>
          <a:stretch/>
        </p:blipFill>
        <p:spPr>
          <a:xfrm>
            <a:off x="1505415" y="1391862"/>
            <a:ext cx="5397190" cy="4676932"/>
          </a:xfrm>
          <a:prstGeom prst="rect">
            <a:avLst/>
          </a:prstGeom>
        </p:spPr>
      </p:pic>
      <p:sp>
        <p:nvSpPr>
          <p:cNvPr id="10" name="Rectangle 1"/>
          <p:cNvSpPr>
            <a:spLocks noGrp="1" noChangeArrowheads="1"/>
          </p:cNvSpPr>
          <p:nvPr>
            <p:ph type="title" idx="4294967295"/>
          </p:nvPr>
        </p:nvSpPr>
        <p:spPr>
          <a:xfrm>
            <a:off x="230729" y="371337"/>
            <a:ext cx="8644835" cy="989220"/>
          </a:xfrm>
        </p:spPr>
        <p:txBody>
          <a:bodyPr>
            <a:normAutofit/>
          </a:bodyPr>
          <a:lstStyle/>
          <a:p>
            <a:pPr algn="ctr" eaLnBrk="1" hangingPunct="1"/>
            <a:r>
              <a:rPr lang="en-US" sz="3600" spc="0" dirty="0" smtClean="0">
                <a:latin typeface="Open Sans" charset="0"/>
                <a:ea typeface="Open Sans" charset="0"/>
                <a:cs typeface="Open Sans" charset="0"/>
              </a:rPr>
              <a:t>Value to Sponsors &amp; Students</a:t>
            </a:r>
          </a:p>
        </p:txBody>
      </p:sp>
    </p:spTree>
    <p:extLst>
      <p:ext uri="{BB962C8B-B14F-4D97-AF65-F5344CB8AC3E}">
        <p14:creationId xmlns:p14="http://schemas.microsoft.com/office/powerpoint/2010/main" val="11210966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3796B-003D-4DF8-BE2D-73908577437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Arial"/>
            </a:endParaRPr>
          </a:p>
        </p:txBody>
      </p:sp>
      <p:pic>
        <p:nvPicPr>
          <p:cNvPr id="16389" name="Picture 4"/>
          <p:cNvPicPr>
            <a:picLocks noChangeAspect="1" noChangeArrowheads="1"/>
          </p:cNvPicPr>
          <p:nvPr/>
        </p:nvPicPr>
        <p:blipFill>
          <a:blip r:embed="rId3" cstate="print"/>
          <a:srcRect/>
          <a:stretch>
            <a:fillRect/>
          </a:stretch>
        </p:blipFill>
        <p:spPr bwMode="auto">
          <a:xfrm>
            <a:off x="6772831" y="1557632"/>
            <a:ext cx="1685206" cy="2527810"/>
          </a:xfrm>
          <a:prstGeom prst="rect">
            <a:avLst/>
          </a:prstGeom>
          <a:noFill/>
          <a:ln w="9525">
            <a:noFill/>
            <a:miter lim="800000"/>
            <a:headEnd/>
            <a:tailEnd/>
          </a:ln>
        </p:spPr>
      </p:pic>
      <p:sp>
        <p:nvSpPr>
          <p:cNvPr id="16390" name="TextBox 6"/>
          <p:cNvSpPr txBox="1">
            <a:spLocks noChangeArrowheads="1"/>
          </p:cNvSpPr>
          <p:nvPr/>
        </p:nvSpPr>
        <p:spPr bwMode="auto">
          <a:xfrm>
            <a:off x="6380501" y="4102589"/>
            <a:ext cx="2362200" cy="523220"/>
          </a:xfrm>
          <a:prstGeom prst="rect">
            <a:avLst/>
          </a:prstGeom>
          <a:noFill/>
          <a:ln w="9525">
            <a:noFill/>
            <a:miter lim="800000"/>
            <a:headEnd/>
            <a:tailEnd/>
          </a:ln>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65000"/>
                    <a:lumOff val="35000"/>
                  </a:schemeClr>
                </a:solidFill>
                <a:effectLst/>
                <a:uLnTx/>
                <a:uFillTx/>
                <a:latin typeface="Open Sans" charset="0"/>
                <a:ea typeface="Open Sans" charset="0"/>
                <a:cs typeface="Open Sans" charset="0"/>
              </a:rPr>
              <a:t>Harvey S. </a:t>
            </a:r>
            <a:r>
              <a:rPr kumimoji="0" lang="en-US" sz="1400" b="0" i="0" u="none" strike="noStrike" kern="1200" cap="none" spc="0" normalizeH="0" baseline="0" noProof="0" dirty="0" err="1" smtClean="0">
                <a:ln>
                  <a:noFill/>
                </a:ln>
                <a:solidFill>
                  <a:schemeClr val="tx1">
                    <a:lumMod val="65000"/>
                    <a:lumOff val="35000"/>
                  </a:schemeClr>
                </a:solidFill>
                <a:effectLst/>
                <a:uLnTx/>
                <a:uFillTx/>
                <a:latin typeface="Open Sans" charset="0"/>
                <a:ea typeface="Open Sans" charset="0"/>
                <a:cs typeface="Open Sans" charset="0"/>
              </a:rPr>
              <a:t>Mudd</a:t>
            </a:r>
            <a:r>
              <a:rPr kumimoji="0" lang="en-US" sz="1400" b="0" i="0" u="none" strike="noStrike" kern="1200" cap="none" spc="0" normalizeH="0" baseline="0" noProof="0" dirty="0" smtClean="0">
                <a:ln>
                  <a:noFill/>
                </a:ln>
                <a:solidFill>
                  <a:schemeClr val="tx1">
                    <a:lumMod val="65000"/>
                    <a:lumOff val="35000"/>
                  </a:schemeClr>
                </a:solidFill>
                <a:effectLst/>
                <a:uLnTx/>
                <a:uFillTx/>
                <a:latin typeface="Open Sans" charset="0"/>
                <a:ea typeface="Open Sans" charset="0"/>
                <a:cs typeface="Open Sans" charset="0"/>
              </a:rPr>
              <a:t> </a:t>
            </a:r>
            <a:br>
              <a:rPr kumimoji="0" lang="en-US" sz="1400" b="0" i="0" u="none" strike="noStrike" kern="1200" cap="none" spc="0" normalizeH="0" baseline="0" noProof="0" dirty="0" smtClean="0">
                <a:ln>
                  <a:noFill/>
                </a:ln>
                <a:solidFill>
                  <a:schemeClr val="tx1">
                    <a:lumMod val="65000"/>
                    <a:lumOff val="35000"/>
                  </a:schemeClr>
                </a:solidFill>
                <a:effectLst/>
                <a:uLnTx/>
                <a:uFillTx/>
                <a:latin typeface="Open Sans" charset="0"/>
                <a:ea typeface="Open Sans" charset="0"/>
                <a:cs typeface="Open Sans" charset="0"/>
              </a:rPr>
            </a:br>
            <a:r>
              <a:rPr lang="en-US" sz="1400" noProof="0" dirty="0" smtClean="0">
                <a:solidFill>
                  <a:schemeClr val="tx1">
                    <a:lumMod val="65000"/>
                    <a:lumOff val="35000"/>
                  </a:schemeClr>
                </a:solidFill>
                <a:latin typeface="Open Sans" charset="0"/>
                <a:ea typeface="Open Sans" charset="0"/>
                <a:cs typeface="Open Sans" charset="0"/>
              </a:rPr>
              <a:t>m</a:t>
            </a:r>
            <a:r>
              <a:rPr kumimoji="0" lang="en-US" sz="1400" b="0" i="0" u="none" strike="noStrike" kern="1200" cap="none" spc="0" normalizeH="0" baseline="0" noProof="0" dirty="0" smtClean="0">
                <a:ln>
                  <a:noFill/>
                </a:ln>
                <a:solidFill>
                  <a:schemeClr val="tx1">
                    <a:lumMod val="65000"/>
                    <a:lumOff val="35000"/>
                  </a:schemeClr>
                </a:solidFill>
                <a:effectLst/>
                <a:uLnTx/>
                <a:uFillTx/>
                <a:latin typeface="Open Sans" charset="0"/>
                <a:ea typeface="Open Sans" charset="0"/>
                <a:cs typeface="Open Sans" charset="0"/>
              </a:rPr>
              <a:t>ining </a:t>
            </a:r>
            <a:r>
              <a:rPr kumimoji="0" lang="en-US" sz="1400" b="0" i="0" u="none" strike="noStrike" kern="1200" cap="none" spc="0" normalizeH="0" baseline="0" noProof="0" dirty="0">
                <a:ln>
                  <a:noFill/>
                </a:ln>
                <a:solidFill>
                  <a:schemeClr val="tx1">
                    <a:lumMod val="65000"/>
                    <a:lumOff val="35000"/>
                  </a:schemeClr>
                </a:solidFill>
                <a:effectLst/>
                <a:uLnTx/>
                <a:uFillTx/>
                <a:latin typeface="Open Sans" charset="0"/>
                <a:ea typeface="Open Sans" charset="0"/>
                <a:cs typeface="Open Sans" charset="0"/>
              </a:rPr>
              <a:t>engineer</a:t>
            </a:r>
          </a:p>
        </p:txBody>
      </p:sp>
      <p:sp>
        <p:nvSpPr>
          <p:cNvPr id="9" name="Content Placeholder 2"/>
          <p:cNvSpPr>
            <a:spLocks noGrp="1"/>
          </p:cNvSpPr>
          <p:nvPr>
            <p:ph idx="1"/>
          </p:nvPr>
        </p:nvSpPr>
        <p:spPr>
          <a:xfrm>
            <a:off x="613611" y="1424754"/>
            <a:ext cx="6096000" cy="4796739"/>
          </a:xfrm>
        </p:spPr>
        <p:txBody>
          <a:bodyPr>
            <a:normAutofit/>
          </a:bodyPr>
          <a:lstStyle/>
          <a:p>
            <a:pPr eaLnBrk="1" hangingPunct="1">
              <a:lnSpc>
                <a:spcPct val="120000"/>
              </a:lnSpc>
              <a:spcBef>
                <a:spcPts val="0"/>
              </a:spcBef>
              <a:spcAft>
                <a:spcPts val="600"/>
              </a:spcAft>
            </a:pPr>
            <a:r>
              <a:rPr lang="en-US" sz="2400" b="0" dirty="0" smtClean="0">
                <a:solidFill>
                  <a:schemeClr val="tx1">
                    <a:lumMod val="65000"/>
                    <a:lumOff val="35000"/>
                  </a:schemeClr>
                </a:solidFill>
                <a:latin typeface="Open Sans" charset="0"/>
                <a:ea typeface="Open Sans" charset="0"/>
                <a:cs typeface="Open Sans" charset="0"/>
              </a:rPr>
              <a:t>Highly Selective Liberal Arts College </a:t>
            </a:r>
            <a:endParaRPr lang="en-US" sz="1400" b="0" dirty="0" smtClean="0">
              <a:solidFill>
                <a:schemeClr val="tx1">
                  <a:lumMod val="65000"/>
                  <a:lumOff val="35000"/>
                </a:schemeClr>
              </a:solidFill>
              <a:latin typeface="Open Sans" charset="0"/>
              <a:ea typeface="Open Sans" charset="0"/>
              <a:cs typeface="Open Sans" charset="0"/>
            </a:endParaRPr>
          </a:p>
          <a:p>
            <a:pPr marL="742950" lvl="2" indent="-342900">
              <a:lnSpc>
                <a:spcPct val="120000"/>
              </a:lnSpc>
              <a:spcBef>
                <a:spcPts val="0"/>
              </a:spcBef>
              <a:spcAft>
                <a:spcPts val="600"/>
              </a:spcAft>
              <a:buClr>
                <a:schemeClr val="accent2">
                  <a:lumMod val="75000"/>
                </a:schemeClr>
              </a:buClr>
              <a:buFont typeface="Wingdings" panose="05000000000000000000" pitchFamily="2" charset="2"/>
              <a:buChar char="§"/>
            </a:pPr>
            <a:r>
              <a:rPr lang="en-US" sz="2000" dirty="0" smtClean="0">
                <a:solidFill>
                  <a:schemeClr val="tx1"/>
                </a:solidFill>
                <a:latin typeface="Open Sans" charset="0"/>
                <a:ea typeface="Open Sans" charset="0"/>
                <a:cs typeface="Open Sans" charset="0"/>
              </a:rPr>
              <a:t>886 students</a:t>
            </a:r>
          </a:p>
          <a:p>
            <a:pPr marL="742950" lvl="2" indent="-342900">
              <a:lnSpc>
                <a:spcPct val="120000"/>
              </a:lnSpc>
              <a:spcBef>
                <a:spcPts val="0"/>
              </a:spcBef>
              <a:spcAft>
                <a:spcPts val="600"/>
              </a:spcAft>
              <a:buClr>
                <a:schemeClr val="accent2">
                  <a:lumMod val="75000"/>
                </a:schemeClr>
              </a:buClr>
              <a:buFont typeface="Wingdings" panose="05000000000000000000" pitchFamily="2" charset="2"/>
              <a:buChar char="§"/>
            </a:pPr>
            <a:r>
              <a:rPr lang="en-US" sz="2000" dirty="0" smtClean="0">
                <a:solidFill>
                  <a:schemeClr val="tx1"/>
                </a:solidFill>
                <a:latin typeface="Open Sans" charset="0"/>
                <a:ea typeface="Open Sans" charset="0"/>
                <a:cs typeface="Open Sans" charset="0"/>
              </a:rPr>
              <a:t>87% of incoming students were top 10%</a:t>
            </a:r>
          </a:p>
          <a:p>
            <a:pPr marL="742950" lvl="2" indent="-342900">
              <a:lnSpc>
                <a:spcPct val="120000"/>
              </a:lnSpc>
              <a:spcBef>
                <a:spcPts val="0"/>
              </a:spcBef>
              <a:spcAft>
                <a:spcPts val="600"/>
              </a:spcAft>
              <a:buClr>
                <a:schemeClr val="accent2">
                  <a:lumMod val="75000"/>
                </a:schemeClr>
              </a:buClr>
              <a:buFont typeface="Wingdings" panose="05000000000000000000" pitchFamily="2" charset="2"/>
              <a:buChar char="§"/>
            </a:pPr>
            <a:r>
              <a:rPr lang="en-US" sz="2000" dirty="0" smtClean="0">
                <a:solidFill>
                  <a:schemeClr val="tx1"/>
                </a:solidFill>
                <a:latin typeface="Open Sans" charset="0"/>
                <a:ea typeface="Open Sans" charset="0"/>
                <a:cs typeface="Open Sans" charset="0"/>
              </a:rPr>
              <a:t>Competition</a:t>
            </a:r>
            <a:r>
              <a:rPr lang="en-US" sz="2000" dirty="0">
                <a:solidFill>
                  <a:schemeClr val="tx1"/>
                </a:solidFill>
                <a:latin typeface="Open Sans" charset="0"/>
                <a:ea typeface="Open Sans" charset="0"/>
                <a:cs typeface="Open Sans" charset="0"/>
              </a:rPr>
              <a:t>: </a:t>
            </a:r>
            <a:r>
              <a:rPr lang="en-US" sz="2000" dirty="0" smtClean="0">
                <a:solidFill>
                  <a:schemeClr val="tx1"/>
                </a:solidFill>
                <a:latin typeface="Open Sans" charset="0"/>
                <a:ea typeface="Open Sans" charset="0"/>
                <a:cs typeface="Open Sans" charset="0"/>
              </a:rPr>
              <a:t> Stanford</a:t>
            </a:r>
            <a:r>
              <a:rPr lang="en-US" sz="2000" dirty="0">
                <a:solidFill>
                  <a:schemeClr val="tx1"/>
                </a:solidFill>
                <a:latin typeface="Open Sans" charset="0"/>
                <a:ea typeface="Open Sans" charset="0"/>
                <a:cs typeface="Open Sans" charset="0"/>
              </a:rPr>
              <a:t>, MIT, </a:t>
            </a:r>
            <a:r>
              <a:rPr lang="en-US" sz="2000" dirty="0" smtClean="0">
                <a:solidFill>
                  <a:schemeClr val="tx1"/>
                </a:solidFill>
                <a:latin typeface="Open Sans" charset="0"/>
                <a:ea typeface="Open Sans" charset="0"/>
                <a:cs typeface="Open Sans" charset="0"/>
              </a:rPr>
              <a:t>Caltech</a:t>
            </a:r>
          </a:p>
          <a:p>
            <a:pPr marL="742950" lvl="2" indent="-342900">
              <a:lnSpc>
                <a:spcPct val="120000"/>
              </a:lnSpc>
              <a:spcBef>
                <a:spcPts val="0"/>
              </a:spcBef>
              <a:spcAft>
                <a:spcPts val="600"/>
              </a:spcAft>
              <a:buClr>
                <a:schemeClr val="accent2">
                  <a:lumMod val="75000"/>
                </a:schemeClr>
              </a:buClr>
              <a:buFont typeface="Wingdings" panose="05000000000000000000" pitchFamily="2" charset="2"/>
              <a:buChar char="§"/>
            </a:pPr>
            <a:r>
              <a:rPr lang="en-US" sz="2000" i="1" dirty="0">
                <a:solidFill>
                  <a:schemeClr val="tx1"/>
                </a:solidFill>
                <a:latin typeface="Open Sans" charset="0"/>
                <a:ea typeface="Open Sans" charset="0"/>
                <a:cs typeface="Open Sans" charset="0"/>
              </a:rPr>
              <a:t>S</a:t>
            </a:r>
            <a:r>
              <a:rPr lang="en-US" sz="2000" i="1" dirty="0" smtClean="0">
                <a:solidFill>
                  <a:schemeClr val="tx1"/>
                </a:solidFill>
                <a:latin typeface="Open Sans" charset="0"/>
                <a:ea typeface="Open Sans" charset="0"/>
                <a:cs typeface="Open Sans" charset="0"/>
              </a:rPr>
              <a:t>iblings</a:t>
            </a:r>
            <a:r>
              <a:rPr lang="en-US" sz="2000" dirty="0" smtClean="0">
                <a:solidFill>
                  <a:schemeClr val="tx1"/>
                </a:solidFill>
                <a:latin typeface="Open Sans" charset="0"/>
                <a:ea typeface="Open Sans" charset="0"/>
                <a:cs typeface="Open Sans" charset="0"/>
              </a:rPr>
              <a:t>:  CMC, Scripps, </a:t>
            </a:r>
            <a:r>
              <a:rPr lang="en-US" sz="2000" dirty="0" err="1" smtClean="0">
                <a:solidFill>
                  <a:schemeClr val="tx1"/>
                </a:solidFill>
                <a:latin typeface="Open Sans" charset="0"/>
                <a:ea typeface="Open Sans" charset="0"/>
                <a:cs typeface="Open Sans" charset="0"/>
              </a:rPr>
              <a:t>Pitzer</a:t>
            </a:r>
            <a:r>
              <a:rPr lang="en-US" sz="2000" dirty="0" smtClean="0">
                <a:solidFill>
                  <a:schemeClr val="tx1"/>
                </a:solidFill>
                <a:latin typeface="Open Sans" charset="0"/>
                <a:ea typeface="Open Sans" charset="0"/>
                <a:cs typeface="Open Sans" charset="0"/>
              </a:rPr>
              <a:t>, Pomona</a:t>
            </a:r>
            <a:endParaRPr lang="en-US" sz="2000" dirty="0">
              <a:solidFill>
                <a:schemeClr val="tx1"/>
              </a:solidFill>
              <a:latin typeface="Open Sans" charset="0"/>
              <a:ea typeface="Open Sans" charset="0"/>
              <a:cs typeface="Open Sans" charset="0"/>
            </a:endParaRPr>
          </a:p>
          <a:p>
            <a:pPr marL="400050" lvl="2" indent="0">
              <a:lnSpc>
                <a:spcPct val="120000"/>
              </a:lnSpc>
              <a:spcBef>
                <a:spcPts val="0"/>
              </a:spcBef>
              <a:spcAft>
                <a:spcPts val="600"/>
              </a:spcAft>
              <a:buNone/>
            </a:pPr>
            <a:endParaRPr lang="en-US" sz="2100" dirty="0" smtClean="0">
              <a:solidFill>
                <a:schemeClr val="tx1"/>
              </a:solidFill>
              <a:latin typeface="Open Sans" charset="0"/>
              <a:ea typeface="Open Sans" charset="0"/>
              <a:cs typeface="Open Sans" charset="0"/>
            </a:endParaRPr>
          </a:p>
          <a:p>
            <a:pPr eaLnBrk="1" hangingPunct="1">
              <a:lnSpc>
                <a:spcPct val="120000"/>
              </a:lnSpc>
              <a:spcBef>
                <a:spcPts val="0"/>
              </a:spcBef>
              <a:spcAft>
                <a:spcPts val="600"/>
              </a:spcAft>
            </a:pPr>
            <a:r>
              <a:rPr lang="en-US" sz="2400" b="0" dirty="0" smtClean="0">
                <a:solidFill>
                  <a:schemeClr val="tx1">
                    <a:lumMod val="65000"/>
                    <a:lumOff val="35000"/>
                  </a:schemeClr>
                </a:solidFill>
                <a:latin typeface="Open Sans" charset="0"/>
                <a:ea typeface="Open Sans" charset="0"/>
                <a:cs typeface="Open Sans" charset="0"/>
              </a:rPr>
              <a:t>30% of seniors go directly to graduate school</a:t>
            </a:r>
            <a:r>
              <a:rPr lang="en-US" sz="2400" i="1" dirty="0" smtClean="0">
                <a:solidFill>
                  <a:schemeClr val="tx1">
                    <a:lumMod val="65000"/>
                    <a:lumOff val="35000"/>
                  </a:schemeClr>
                </a:solidFill>
                <a:latin typeface="Open Sans" charset="0"/>
                <a:ea typeface="Open Sans" charset="0"/>
                <a:cs typeface="Open Sans" charset="0"/>
              </a:rPr>
              <a:t/>
            </a:r>
            <a:br>
              <a:rPr lang="en-US" sz="2400" i="1" dirty="0" smtClean="0">
                <a:solidFill>
                  <a:schemeClr val="tx1">
                    <a:lumMod val="65000"/>
                    <a:lumOff val="35000"/>
                  </a:schemeClr>
                </a:solidFill>
                <a:latin typeface="Open Sans" charset="0"/>
                <a:ea typeface="Open Sans" charset="0"/>
                <a:cs typeface="Open Sans" charset="0"/>
              </a:rPr>
            </a:br>
            <a:endParaRPr lang="en-US" sz="2400" i="1" dirty="0" smtClean="0">
              <a:solidFill>
                <a:schemeClr val="tx1">
                  <a:lumMod val="65000"/>
                  <a:lumOff val="35000"/>
                </a:schemeClr>
              </a:solidFill>
              <a:latin typeface="Open Sans" charset="0"/>
              <a:ea typeface="Open Sans" charset="0"/>
              <a:cs typeface="Open Sans" charset="0"/>
            </a:endParaRPr>
          </a:p>
          <a:p>
            <a:pPr eaLnBrk="1" hangingPunct="1">
              <a:lnSpc>
                <a:spcPct val="120000"/>
              </a:lnSpc>
              <a:spcBef>
                <a:spcPts val="0"/>
              </a:spcBef>
              <a:spcAft>
                <a:spcPts val="600"/>
              </a:spcAft>
            </a:pPr>
            <a:r>
              <a:rPr lang="en-US" sz="2400" b="0" dirty="0" smtClean="0">
                <a:solidFill>
                  <a:schemeClr val="tx1">
                    <a:lumMod val="65000"/>
                    <a:lumOff val="35000"/>
                  </a:schemeClr>
                </a:solidFill>
                <a:latin typeface="Open Sans" charset="0"/>
                <a:ea typeface="Open Sans" charset="0"/>
                <a:cs typeface="Open Sans" charset="0"/>
              </a:rPr>
              <a:t>Ranked #2 for science </a:t>
            </a:r>
            <a:r>
              <a:rPr lang="en-US" sz="2400" b="0" dirty="0">
                <a:solidFill>
                  <a:schemeClr val="tx1">
                    <a:lumMod val="65000"/>
                    <a:lumOff val="35000"/>
                  </a:schemeClr>
                </a:solidFill>
                <a:latin typeface="Open Sans" charset="0"/>
                <a:ea typeface="Open Sans" charset="0"/>
                <a:cs typeface="Open Sans" charset="0"/>
              </a:rPr>
              <a:t>+</a:t>
            </a:r>
            <a:r>
              <a:rPr lang="en-US" sz="2400" b="0" dirty="0" smtClean="0">
                <a:solidFill>
                  <a:schemeClr val="tx1">
                    <a:lumMod val="65000"/>
                    <a:lumOff val="35000"/>
                  </a:schemeClr>
                </a:solidFill>
                <a:latin typeface="Open Sans" charset="0"/>
                <a:ea typeface="Open Sans" charset="0"/>
                <a:cs typeface="Open Sans" charset="0"/>
              </a:rPr>
              <a:t> engineering </a:t>
            </a:r>
            <a:r>
              <a:rPr lang="en-US" sz="2400" b="0" dirty="0" err="1" smtClean="0">
                <a:solidFill>
                  <a:schemeClr val="tx1">
                    <a:lumMod val="65000"/>
                    <a:lumOff val="35000"/>
                  </a:schemeClr>
                </a:solidFill>
                <a:latin typeface="Open Sans" charset="0"/>
                <a:ea typeface="Open Sans" charset="0"/>
                <a:cs typeface="Open Sans" charset="0"/>
              </a:rPr>
              <a:t>Ph.D.s</a:t>
            </a:r>
            <a:r>
              <a:rPr lang="en-US" sz="2400" b="0" dirty="0" smtClean="0">
                <a:solidFill>
                  <a:schemeClr val="tx1">
                    <a:lumMod val="65000"/>
                    <a:lumOff val="35000"/>
                  </a:schemeClr>
                </a:solidFill>
                <a:latin typeface="Open Sans" charset="0"/>
                <a:ea typeface="Open Sans" charset="0"/>
                <a:cs typeface="Open Sans" charset="0"/>
              </a:rPr>
              <a:t> </a:t>
            </a:r>
          </a:p>
          <a:p>
            <a:pPr eaLnBrk="1" hangingPunct="1">
              <a:spcBef>
                <a:spcPct val="0"/>
              </a:spcBef>
              <a:spcAft>
                <a:spcPts val="600"/>
              </a:spcAft>
              <a:buFont typeface="Arial" pitchFamily="34" charset="0"/>
              <a:buChar char="•"/>
            </a:pPr>
            <a:endParaRPr lang="en-US" sz="2400" dirty="0" smtClean="0">
              <a:latin typeface="Open Sans" charset="0"/>
              <a:ea typeface="Open Sans" charset="0"/>
              <a:cs typeface="Open Sans" charset="0"/>
            </a:endParaRPr>
          </a:p>
        </p:txBody>
      </p:sp>
      <p:sp>
        <p:nvSpPr>
          <p:cNvPr id="7" name="Rectangle 1"/>
          <p:cNvSpPr txBox="1">
            <a:spLocks noChangeArrowheads="1"/>
          </p:cNvSpPr>
          <p:nvPr/>
        </p:nvSpPr>
        <p:spPr>
          <a:xfrm>
            <a:off x="-35339" y="136939"/>
            <a:ext cx="9144000" cy="927628"/>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4400" b="1" i="0" kern="1200" spc="-150">
                <a:solidFill>
                  <a:srgbClr val="FFFFFF"/>
                </a:solidFill>
                <a:latin typeface="Helvetica"/>
                <a:ea typeface="+mj-ea"/>
                <a:cs typeface="Helvetica"/>
              </a:defRPr>
            </a:lvl1pPr>
          </a:lstStyle>
          <a:p>
            <a:pPr marL="0" lvl="1" algn="ctr" defTabSz="457200" rtl="0">
              <a:spcBef>
                <a:spcPct val="0"/>
              </a:spcBef>
            </a:pPr>
            <a:endParaRPr lang="en-US" kern="0" dirty="0" smtClean="0">
              <a:solidFill>
                <a:sysClr val="windowText" lastClr="000000"/>
              </a:solidFill>
            </a:endParaRPr>
          </a:p>
        </p:txBody>
      </p:sp>
      <p:sp>
        <p:nvSpPr>
          <p:cNvPr id="2" name="TextBox 1"/>
          <p:cNvSpPr txBox="1"/>
          <p:nvPr/>
        </p:nvSpPr>
        <p:spPr>
          <a:xfrm>
            <a:off x="134983" y="6476947"/>
            <a:ext cx="8238309" cy="261610"/>
          </a:xfrm>
          <a:prstGeom prst="rect">
            <a:avLst/>
          </a:prstGeom>
          <a:noFill/>
        </p:spPr>
        <p:txBody>
          <a:bodyPr wrap="square" rtlCol="0">
            <a:spAutoFit/>
          </a:bodyPr>
          <a:lstStyle/>
          <a:p>
            <a:r>
              <a:rPr lang="en-US" sz="1050" i="1" dirty="0" smtClean="0">
                <a:solidFill>
                  <a:schemeClr val="bg1">
                    <a:lumMod val="75000"/>
                  </a:schemeClr>
                </a:solidFill>
              </a:rPr>
              <a:t>Source: Office of Institutional Research and Effectiveness, Harvey </a:t>
            </a:r>
            <a:r>
              <a:rPr lang="en-US" sz="1050" i="1" dirty="0" err="1" smtClean="0">
                <a:solidFill>
                  <a:schemeClr val="bg1">
                    <a:lumMod val="75000"/>
                  </a:schemeClr>
                </a:solidFill>
              </a:rPr>
              <a:t>Mudd</a:t>
            </a:r>
            <a:r>
              <a:rPr lang="en-US" sz="1050" i="1" dirty="0" smtClean="0">
                <a:solidFill>
                  <a:schemeClr val="bg1">
                    <a:lumMod val="75000"/>
                  </a:schemeClr>
                </a:solidFill>
              </a:rPr>
              <a:t> College</a:t>
            </a:r>
            <a:endParaRPr lang="en-US" sz="1050" i="1" dirty="0">
              <a:solidFill>
                <a:schemeClr val="bg1">
                  <a:lumMod val="75000"/>
                </a:schemeClr>
              </a:solidFill>
            </a:endParaRPr>
          </a:p>
        </p:txBody>
      </p:sp>
      <p:sp>
        <p:nvSpPr>
          <p:cNvPr id="11" name="Rectangle 1"/>
          <p:cNvSpPr>
            <a:spLocks noGrp="1" noChangeArrowheads="1"/>
          </p:cNvSpPr>
          <p:nvPr>
            <p:ph type="title" idx="4294967295"/>
          </p:nvPr>
        </p:nvSpPr>
        <p:spPr>
          <a:xfrm>
            <a:off x="230729" y="371337"/>
            <a:ext cx="8644835" cy="989220"/>
          </a:xfrm>
        </p:spPr>
        <p:txBody>
          <a:bodyPr>
            <a:normAutofit/>
          </a:bodyPr>
          <a:lstStyle/>
          <a:p>
            <a:pPr algn="ctr" eaLnBrk="1" hangingPunct="1"/>
            <a:r>
              <a:rPr lang="en-US" sz="3600" spc="0" dirty="0" err="1" smtClean="0">
                <a:latin typeface="Open Sans" charset="0"/>
                <a:ea typeface="Open Sans" charset="0"/>
                <a:cs typeface="Open Sans" charset="0"/>
              </a:rPr>
              <a:t>Mudders</a:t>
            </a:r>
            <a:r>
              <a:rPr lang="en-US" sz="3600" spc="0" dirty="0" smtClean="0">
                <a:latin typeface="Open Sans" charset="0"/>
                <a:ea typeface="Open Sans" charset="0"/>
                <a:cs typeface="Open Sans" charset="0"/>
              </a:rPr>
              <a:t>: bright, inventive, fearless</a:t>
            </a:r>
          </a:p>
        </p:txBody>
      </p:sp>
    </p:spTree>
    <p:extLst>
      <p:ext uri="{BB962C8B-B14F-4D97-AF65-F5344CB8AC3E}">
        <p14:creationId xmlns:p14="http://schemas.microsoft.com/office/powerpoint/2010/main" val="2662020545"/>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16DC252-54B4-F14F-9B57-951BC776B6B3}" type="slidenum">
              <a:rPr lang="en-US" smtClean="0"/>
              <a:pPr/>
              <a:t>15</a:t>
            </a:fld>
            <a:endParaRPr lang="en-US" dirty="0"/>
          </a:p>
        </p:txBody>
      </p:sp>
      <p:pic>
        <p:nvPicPr>
          <p:cNvPr id="8" name="Picture 7"/>
          <p:cNvPicPr>
            <a:picLocks noChangeAspect="1"/>
          </p:cNvPicPr>
          <p:nvPr/>
        </p:nvPicPr>
        <p:blipFill rotWithShape="1">
          <a:blip r:embed="rId3"/>
          <a:srcRect l="55873" t="43393" r="11825" b="26458"/>
          <a:stretch/>
        </p:blipFill>
        <p:spPr>
          <a:xfrm>
            <a:off x="1584353" y="1342718"/>
            <a:ext cx="5928274" cy="2074922"/>
          </a:xfrm>
          <a:prstGeom prst="rect">
            <a:avLst/>
          </a:prstGeom>
        </p:spPr>
      </p:pic>
      <p:sp>
        <p:nvSpPr>
          <p:cNvPr id="9" name="Rectangle 8"/>
          <p:cNvSpPr/>
          <p:nvPr/>
        </p:nvSpPr>
        <p:spPr>
          <a:xfrm>
            <a:off x="992150" y="3717655"/>
            <a:ext cx="3717234" cy="1077218"/>
          </a:xfrm>
          <a:prstGeom prst="rect">
            <a:avLst/>
          </a:prstGeom>
        </p:spPr>
        <p:txBody>
          <a:bodyPr wrap="square">
            <a:spAutoFit/>
          </a:bodyPr>
          <a:lstStyle/>
          <a:p>
            <a:pPr fontAlgn="base"/>
            <a:r>
              <a:rPr lang="en-US" sz="1600" b="1" i="1" dirty="0" smtClean="0">
                <a:solidFill>
                  <a:schemeClr val="tx1">
                    <a:lumMod val="65000"/>
                    <a:lumOff val="35000"/>
                  </a:schemeClr>
                </a:solidFill>
                <a:latin typeface="Open Sans" charset="0"/>
                <a:ea typeface="Open Sans" charset="0"/>
                <a:cs typeface="Open Sans" charset="0"/>
              </a:rPr>
              <a:t>U.S. News and World Report</a:t>
            </a:r>
          </a:p>
          <a:p>
            <a:pPr fontAlgn="base"/>
            <a:r>
              <a:rPr lang="en-US" sz="1600" dirty="0" smtClean="0">
                <a:latin typeface="Open Sans" charset="0"/>
                <a:ea typeface="Open Sans" charset="0"/>
                <a:cs typeface="Open Sans" charset="0"/>
              </a:rPr>
              <a:t>#1 – Engineering </a:t>
            </a:r>
            <a:r>
              <a:rPr lang="en-US" sz="1600" dirty="0" smtClean="0">
                <a:latin typeface="Open Sans" charset="0"/>
                <a:ea typeface="Open Sans" charset="0"/>
                <a:cs typeface="Open Sans" charset="0"/>
              </a:rPr>
              <a:t>~ undergrad</a:t>
            </a:r>
            <a:endParaRPr lang="en-US" sz="1600" dirty="0" smtClean="0">
              <a:latin typeface="Open Sans" charset="0"/>
              <a:ea typeface="Open Sans" charset="0"/>
              <a:cs typeface="Open Sans" charset="0"/>
            </a:endParaRPr>
          </a:p>
          <a:p>
            <a:pPr fontAlgn="base"/>
            <a:r>
              <a:rPr lang="en-US" sz="1600" dirty="0" smtClean="0">
                <a:latin typeface="Open Sans" charset="0"/>
                <a:ea typeface="Open Sans" charset="0"/>
                <a:cs typeface="Open Sans" charset="0"/>
              </a:rPr>
              <a:t>#3 </a:t>
            </a:r>
            <a:r>
              <a:rPr lang="en-US" sz="1600" dirty="0">
                <a:latin typeface="Open Sans" charset="0"/>
                <a:ea typeface="Open Sans" charset="0"/>
                <a:cs typeface="Open Sans" charset="0"/>
              </a:rPr>
              <a:t>– Campus Ethnic </a:t>
            </a:r>
            <a:r>
              <a:rPr lang="en-US" sz="1600" dirty="0" smtClean="0">
                <a:latin typeface="Open Sans" charset="0"/>
                <a:ea typeface="Open Sans" charset="0"/>
                <a:cs typeface="Open Sans" charset="0"/>
              </a:rPr>
              <a:t>Diversity</a:t>
            </a:r>
          </a:p>
          <a:p>
            <a:pPr fontAlgn="base"/>
            <a:r>
              <a:rPr lang="en-US" sz="1600" b="0" i="0" dirty="0" smtClean="0">
                <a:effectLst/>
                <a:latin typeface="Open Sans" charset="0"/>
                <a:ea typeface="Open Sans" charset="0"/>
                <a:cs typeface="Open Sans" charset="0"/>
              </a:rPr>
              <a:t>#18 – Liberal Arts Colleges</a:t>
            </a:r>
            <a:endParaRPr lang="en-US" sz="1600" b="0" i="0" dirty="0">
              <a:effectLst/>
              <a:latin typeface="Open Sans" charset="0"/>
              <a:ea typeface="Open Sans" charset="0"/>
              <a:cs typeface="Open Sans" charset="0"/>
            </a:endParaRPr>
          </a:p>
        </p:txBody>
      </p:sp>
      <p:sp>
        <p:nvSpPr>
          <p:cNvPr id="10" name="Rectangle 9"/>
          <p:cNvSpPr/>
          <p:nvPr/>
        </p:nvSpPr>
        <p:spPr>
          <a:xfrm>
            <a:off x="4709384" y="3717655"/>
            <a:ext cx="3758310" cy="830997"/>
          </a:xfrm>
          <a:prstGeom prst="rect">
            <a:avLst/>
          </a:prstGeom>
        </p:spPr>
        <p:txBody>
          <a:bodyPr wrap="square">
            <a:spAutoFit/>
          </a:bodyPr>
          <a:lstStyle/>
          <a:p>
            <a:pPr fontAlgn="base"/>
            <a:r>
              <a:rPr lang="en-US" sz="1600" b="1" i="1" dirty="0" smtClean="0">
                <a:solidFill>
                  <a:schemeClr val="tx1">
                    <a:lumMod val="65000"/>
                    <a:lumOff val="35000"/>
                  </a:schemeClr>
                </a:solidFill>
                <a:latin typeface="Open Sans" charset="0"/>
                <a:ea typeface="Open Sans" charset="0"/>
                <a:cs typeface="Open Sans" charset="0"/>
              </a:rPr>
              <a:t>Princeton Review</a:t>
            </a:r>
          </a:p>
          <a:p>
            <a:pPr fontAlgn="base"/>
            <a:r>
              <a:rPr lang="en-US" sz="1600" dirty="0" smtClean="0">
                <a:latin typeface="Open Sans" charset="0"/>
                <a:ea typeface="Open Sans" charset="0"/>
                <a:cs typeface="Open Sans" charset="0"/>
              </a:rPr>
              <a:t>#3 </a:t>
            </a:r>
            <a:r>
              <a:rPr lang="en-US" sz="1600" dirty="0">
                <a:latin typeface="Open Sans" charset="0"/>
                <a:ea typeface="Open Sans" charset="0"/>
                <a:cs typeface="Open Sans" charset="0"/>
              </a:rPr>
              <a:t>– “Students Study the Most”</a:t>
            </a:r>
          </a:p>
          <a:p>
            <a:pPr fontAlgn="base"/>
            <a:r>
              <a:rPr lang="en-US" sz="1600" dirty="0" smtClean="0">
                <a:latin typeface="Open Sans" charset="0"/>
                <a:ea typeface="Open Sans" charset="0"/>
                <a:cs typeface="Open Sans" charset="0"/>
              </a:rPr>
              <a:t>#3 </a:t>
            </a:r>
            <a:r>
              <a:rPr lang="en-US" sz="1600" dirty="0">
                <a:latin typeface="Open Sans" charset="0"/>
                <a:ea typeface="Open Sans" charset="0"/>
                <a:cs typeface="Open Sans" charset="0"/>
              </a:rPr>
              <a:t>– “Most Accessible Professors”</a:t>
            </a:r>
            <a:endParaRPr lang="en-US" sz="1600" b="0" i="0" dirty="0">
              <a:effectLst/>
              <a:latin typeface="Open Sans" charset="0"/>
              <a:ea typeface="Open Sans" charset="0"/>
              <a:cs typeface="Open Sans" charset="0"/>
            </a:endParaRPr>
          </a:p>
        </p:txBody>
      </p:sp>
      <p:sp>
        <p:nvSpPr>
          <p:cNvPr id="11" name="Rectangle 10"/>
          <p:cNvSpPr/>
          <p:nvPr/>
        </p:nvSpPr>
        <p:spPr>
          <a:xfrm>
            <a:off x="3169865" y="4994390"/>
            <a:ext cx="4572000" cy="830997"/>
          </a:xfrm>
          <a:prstGeom prst="rect">
            <a:avLst/>
          </a:prstGeom>
        </p:spPr>
        <p:txBody>
          <a:bodyPr>
            <a:spAutoFit/>
          </a:bodyPr>
          <a:lstStyle/>
          <a:p>
            <a:pPr fontAlgn="base"/>
            <a:r>
              <a:rPr lang="en-US" sz="1600" b="1" i="1" dirty="0">
                <a:solidFill>
                  <a:schemeClr val="tx1">
                    <a:lumMod val="65000"/>
                    <a:lumOff val="35000"/>
                  </a:schemeClr>
                </a:solidFill>
                <a:latin typeface="Open Sans" charset="0"/>
                <a:ea typeface="Open Sans" charset="0"/>
                <a:cs typeface="Open Sans" charset="0"/>
              </a:rPr>
              <a:t>Forbes 2018</a:t>
            </a:r>
          </a:p>
          <a:p>
            <a:pPr fontAlgn="base"/>
            <a:r>
              <a:rPr lang="en-US" sz="1600" dirty="0" smtClean="0">
                <a:latin typeface="Open Sans" charset="0"/>
                <a:ea typeface="Open Sans" charset="0"/>
                <a:cs typeface="Open Sans" charset="0"/>
              </a:rPr>
              <a:t>#3 </a:t>
            </a:r>
            <a:r>
              <a:rPr lang="en-US" sz="1600" dirty="0">
                <a:latin typeface="Open Sans" charset="0"/>
                <a:ea typeface="Open Sans" charset="0"/>
                <a:cs typeface="Open Sans" charset="0"/>
              </a:rPr>
              <a:t>– Top 25 STEM </a:t>
            </a:r>
            <a:r>
              <a:rPr lang="en-US" sz="1600" dirty="0" smtClean="0">
                <a:latin typeface="Open Sans" charset="0"/>
                <a:ea typeface="Open Sans" charset="0"/>
                <a:cs typeface="Open Sans" charset="0"/>
              </a:rPr>
              <a:t>Colleges</a:t>
            </a:r>
          </a:p>
          <a:p>
            <a:pPr fontAlgn="base"/>
            <a:r>
              <a:rPr lang="en-US" sz="1600" dirty="0" smtClean="0">
                <a:latin typeface="Open Sans" charset="0"/>
                <a:ea typeface="Open Sans" charset="0"/>
                <a:cs typeface="Open Sans" charset="0"/>
              </a:rPr>
              <a:t>#5 </a:t>
            </a:r>
            <a:r>
              <a:rPr lang="en-US" sz="1600" dirty="0">
                <a:latin typeface="Open Sans" charset="0"/>
                <a:ea typeface="Open Sans" charset="0"/>
                <a:cs typeface="Open Sans" charset="0"/>
              </a:rPr>
              <a:t>– Top Liberal Arts </a:t>
            </a:r>
            <a:r>
              <a:rPr lang="en-US" sz="1600" dirty="0" smtClean="0">
                <a:latin typeface="Open Sans" charset="0"/>
                <a:ea typeface="Open Sans" charset="0"/>
                <a:cs typeface="Open Sans" charset="0"/>
              </a:rPr>
              <a:t>Colleges</a:t>
            </a:r>
            <a:endParaRPr lang="en-US" sz="1600" dirty="0">
              <a:latin typeface="Open Sans" charset="0"/>
              <a:ea typeface="Open Sans" charset="0"/>
              <a:cs typeface="Open Sans" charset="0"/>
            </a:endParaRPr>
          </a:p>
        </p:txBody>
      </p:sp>
      <p:sp>
        <p:nvSpPr>
          <p:cNvPr id="12" name="Rectangle 1"/>
          <p:cNvSpPr>
            <a:spLocks noGrp="1" noChangeArrowheads="1"/>
          </p:cNvSpPr>
          <p:nvPr>
            <p:ph type="title" idx="4294967295"/>
          </p:nvPr>
        </p:nvSpPr>
        <p:spPr>
          <a:xfrm>
            <a:off x="230729" y="371337"/>
            <a:ext cx="8644835" cy="989220"/>
          </a:xfrm>
        </p:spPr>
        <p:txBody>
          <a:bodyPr>
            <a:normAutofit/>
          </a:bodyPr>
          <a:lstStyle/>
          <a:p>
            <a:pPr algn="ctr" eaLnBrk="1" hangingPunct="1"/>
            <a:r>
              <a:rPr lang="en-US" sz="3600" spc="0" dirty="0" err="1" smtClean="0">
                <a:latin typeface="Open Sans" charset="0"/>
                <a:ea typeface="Open Sans" charset="0"/>
                <a:cs typeface="Open Sans" charset="0"/>
              </a:rPr>
              <a:t>Mudders</a:t>
            </a:r>
            <a:r>
              <a:rPr lang="en-US" sz="3600" spc="0" dirty="0" smtClean="0">
                <a:latin typeface="Open Sans" charset="0"/>
                <a:ea typeface="Open Sans" charset="0"/>
                <a:cs typeface="Open Sans" charset="0"/>
              </a:rPr>
              <a:t>: bright, inventive, fearless</a:t>
            </a:r>
          </a:p>
        </p:txBody>
      </p:sp>
    </p:spTree>
    <p:extLst>
      <p:ext uri="{BB962C8B-B14F-4D97-AF65-F5344CB8AC3E}">
        <p14:creationId xmlns:p14="http://schemas.microsoft.com/office/powerpoint/2010/main" val="1442425124"/>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5777" y="1405463"/>
            <a:ext cx="4435645" cy="4732861"/>
          </a:xfrm>
        </p:spPr>
        <p:txBody>
          <a:bodyPr>
            <a:normAutofit/>
          </a:bodyPr>
          <a:lstStyle/>
          <a:p>
            <a:r>
              <a:rPr lang="en-US" sz="2000" dirty="0" smtClean="0">
                <a:solidFill>
                  <a:schemeClr val="tx1">
                    <a:lumMod val="65000"/>
                    <a:lumOff val="35000"/>
                  </a:schemeClr>
                </a:solidFill>
                <a:latin typeface="Open Sans" charset="0"/>
                <a:ea typeface="Open Sans" charset="0"/>
                <a:cs typeface="Open Sans" charset="0"/>
              </a:rPr>
              <a:t>Global Clinic</a:t>
            </a:r>
          </a:p>
          <a:p>
            <a:pPr marL="342900" indent="-342900">
              <a:buClr>
                <a:schemeClr val="accent2">
                  <a:lumMod val="75000"/>
                </a:schemeClr>
              </a:buClr>
              <a:buFont typeface="Arial" panose="020B0604020202020204" pitchFamily="34" charset="0"/>
              <a:buChar char="•"/>
            </a:pPr>
            <a:r>
              <a:rPr lang="en-US" sz="2000" b="0" dirty="0" smtClean="0">
                <a:solidFill>
                  <a:schemeClr val="bg2">
                    <a:lumMod val="25000"/>
                  </a:schemeClr>
                </a:solidFill>
                <a:latin typeface="Open Sans" charset="0"/>
                <a:ea typeface="Open Sans" charset="0"/>
                <a:cs typeface="Open Sans" charset="0"/>
              </a:rPr>
              <a:t>1-2 projects per year</a:t>
            </a:r>
          </a:p>
          <a:p>
            <a:pPr marL="342900" indent="-342900">
              <a:buClr>
                <a:schemeClr val="accent2">
                  <a:lumMod val="75000"/>
                </a:schemeClr>
              </a:buClr>
              <a:buFont typeface="Arial" panose="020B0604020202020204" pitchFamily="34" charset="0"/>
              <a:buChar char="•"/>
            </a:pPr>
            <a:r>
              <a:rPr lang="en-US" sz="2000" b="0" dirty="0" smtClean="0">
                <a:solidFill>
                  <a:schemeClr val="bg2">
                    <a:lumMod val="25000"/>
                  </a:schemeClr>
                </a:solidFill>
                <a:latin typeface="Open Sans" charset="0"/>
                <a:ea typeface="Open Sans" charset="0"/>
                <a:cs typeface="Open Sans" charset="0"/>
              </a:rPr>
              <a:t>International partner (corporate/NGO)</a:t>
            </a:r>
          </a:p>
          <a:p>
            <a:pPr marL="342900" indent="-342900">
              <a:buClr>
                <a:schemeClr val="accent2">
                  <a:lumMod val="75000"/>
                </a:schemeClr>
              </a:buClr>
              <a:buFont typeface="Arial" panose="020B0604020202020204" pitchFamily="34" charset="0"/>
              <a:buChar char="•"/>
            </a:pPr>
            <a:r>
              <a:rPr lang="en-US" sz="2000" b="0" dirty="0" smtClean="0">
                <a:solidFill>
                  <a:schemeClr val="bg2">
                    <a:lumMod val="25000"/>
                  </a:schemeClr>
                </a:solidFill>
                <a:latin typeface="Open Sans" charset="0"/>
                <a:ea typeface="Open Sans" charset="0"/>
                <a:cs typeface="Open Sans" charset="0"/>
              </a:rPr>
              <a:t>Academic partner</a:t>
            </a:r>
          </a:p>
          <a:p>
            <a:endParaRPr lang="en-US" sz="2000" dirty="0">
              <a:solidFill>
                <a:schemeClr val="bg2">
                  <a:lumMod val="25000"/>
                </a:schemeClr>
              </a:solidFill>
              <a:latin typeface="Open Sans" charset="0"/>
              <a:ea typeface="Open Sans" charset="0"/>
              <a:cs typeface="Open Sans" charset="0"/>
            </a:endParaRPr>
          </a:p>
          <a:p>
            <a:r>
              <a:rPr lang="en-US" sz="2000" dirty="0" smtClean="0">
                <a:solidFill>
                  <a:schemeClr val="tx1">
                    <a:lumMod val="65000"/>
                    <a:lumOff val="35000"/>
                  </a:schemeClr>
                </a:solidFill>
                <a:latin typeface="Open Sans" charset="0"/>
                <a:ea typeface="Open Sans" charset="0"/>
                <a:cs typeface="Open Sans" charset="0"/>
              </a:rPr>
              <a:t>Social Justice Clinics</a:t>
            </a:r>
          </a:p>
          <a:p>
            <a:pPr marL="342900" indent="-342900">
              <a:buClr>
                <a:schemeClr val="accent2">
                  <a:lumMod val="75000"/>
                </a:schemeClr>
              </a:buClr>
              <a:buFont typeface="Arial" panose="020B0604020202020204" pitchFamily="34" charset="0"/>
              <a:buChar char="•"/>
            </a:pPr>
            <a:r>
              <a:rPr lang="en-US" sz="2000" b="0" dirty="0" smtClean="0">
                <a:solidFill>
                  <a:schemeClr val="bg2">
                    <a:lumMod val="25000"/>
                  </a:schemeClr>
                </a:solidFill>
                <a:latin typeface="Open Sans" charset="0"/>
                <a:ea typeface="Open Sans" charset="0"/>
                <a:cs typeface="Open Sans" charset="0"/>
              </a:rPr>
              <a:t>New in 2018</a:t>
            </a:r>
          </a:p>
          <a:p>
            <a:pPr marL="342900" indent="-342900">
              <a:buClr>
                <a:schemeClr val="accent2">
                  <a:lumMod val="75000"/>
                </a:schemeClr>
              </a:buClr>
              <a:buFont typeface="Arial" panose="020B0604020202020204" pitchFamily="34" charset="0"/>
              <a:buChar char="•"/>
            </a:pPr>
            <a:r>
              <a:rPr lang="en-US" sz="2000" b="0" dirty="0" smtClean="0">
                <a:solidFill>
                  <a:schemeClr val="bg2">
                    <a:lumMod val="25000"/>
                  </a:schemeClr>
                </a:solidFill>
                <a:latin typeface="Open Sans" charset="0"/>
                <a:ea typeface="Open Sans" charset="0"/>
                <a:cs typeface="Open Sans" charset="0"/>
              </a:rPr>
              <a:t>Non-profit partners</a:t>
            </a:r>
          </a:p>
          <a:p>
            <a:pPr marL="342900" indent="-342900">
              <a:buClr>
                <a:schemeClr val="accent2">
                  <a:lumMod val="75000"/>
                </a:schemeClr>
              </a:buClr>
              <a:buFont typeface="Arial" panose="020B0604020202020204" pitchFamily="34" charset="0"/>
              <a:buChar char="•"/>
            </a:pPr>
            <a:r>
              <a:rPr lang="en-US" sz="2000" b="0" dirty="0" smtClean="0">
                <a:solidFill>
                  <a:schemeClr val="bg2">
                    <a:lumMod val="25000"/>
                  </a:schemeClr>
                </a:solidFill>
                <a:latin typeface="Open Sans" charset="0"/>
                <a:ea typeface="Open Sans" charset="0"/>
                <a:cs typeface="Open Sans" charset="0"/>
              </a:rPr>
              <a:t>Social impact through technology  ~ </a:t>
            </a:r>
            <a:r>
              <a:rPr lang="en-US" sz="2000" b="0" i="1" dirty="0" smtClean="0">
                <a:latin typeface="Open Sans" charset="0"/>
                <a:ea typeface="Open Sans" charset="0"/>
                <a:cs typeface="Open Sans" charset="0"/>
              </a:rPr>
              <a:t>with </a:t>
            </a:r>
            <a:r>
              <a:rPr lang="en-US" sz="2000" b="0" i="1" dirty="0">
                <a:latin typeface="Open Sans" charset="0"/>
                <a:ea typeface="Open Sans" charset="0"/>
                <a:cs typeface="Open Sans" charset="0"/>
              </a:rPr>
              <a:t>a clear understanding of the impact of </a:t>
            </a:r>
            <a:r>
              <a:rPr lang="en-US" sz="2000" b="0" i="1" dirty="0" smtClean="0">
                <a:latin typeface="Open Sans" charset="0"/>
                <a:ea typeface="Open Sans" charset="0"/>
                <a:cs typeface="Open Sans" charset="0"/>
              </a:rPr>
              <a:t>their </a:t>
            </a:r>
            <a:r>
              <a:rPr lang="en-US" sz="2000" b="0" i="1" dirty="0">
                <a:latin typeface="Open Sans" charset="0"/>
                <a:ea typeface="Open Sans" charset="0"/>
                <a:cs typeface="Open Sans" charset="0"/>
              </a:rPr>
              <a:t>work on society</a:t>
            </a:r>
            <a:endParaRPr lang="en-US" sz="2000" b="0" i="1" dirty="0" smtClean="0">
              <a:solidFill>
                <a:schemeClr val="bg2">
                  <a:lumMod val="25000"/>
                </a:schemeClr>
              </a:solidFill>
              <a:latin typeface="Open Sans" charset="0"/>
              <a:ea typeface="Open Sans" charset="0"/>
              <a:cs typeface="Open Sans" charset="0"/>
            </a:endParaRPr>
          </a:p>
          <a:p>
            <a:endParaRPr lang="en-US" sz="2000" dirty="0" smtClean="0">
              <a:solidFill>
                <a:schemeClr val="bg2">
                  <a:lumMod val="25000"/>
                </a:schemeClr>
              </a:solidFill>
              <a:latin typeface="Open Sans" charset="0"/>
              <a:ea typeface="Open Sans" charset="0"/>
              <a:cs typeface="Open Sans" charset="0"/>
            </a:endParaRPr>
          </a:p>
          <a:p>
            <a:endParaRPr lang="en-US" sz="2000" dirty="0">
              <a:solidFill>
                <a:schemeClr val="bg2">
                  <a:lumMod val="25000"/>
                </a:schemeClr>
              </a:solidFill>
              <a:latin typeface="Open Sans" charset="0"/>
              <a:ea typeface="Open Sans" charset="0"/>
              <a:cs typeface="Open Sans" charset="0"/>
            </a:endParaRPr>
          </a:p>
        </p:txBody>
      </p:sp>
      <p:sp>
        <p:nvSpPr>
          <p:cNvPr id="5" name="Slide Number Placeholder 4"/>
          <p:cNvSpPr>
            <a:spLocks noGrp="1"/>
          </p:cNvSpPr>
          <p:nvPr>
            <p:ph type="sldNum" sz="quarter" idx="12"/>
          </p:nvPr>
        </p:nvSpPr>
        <p:spPr/>
        <p:txBody>
          <a:bodyPr/>
          <a:lstStyle/>
          <a:p>
            <a:fld id="{A16DC252-54B4-F14F-9B57-951BC776B6B3}" type="slidenum">
              <a:rPr lang="en-US" smtClean="0"/>
              <a:pPr/>
              <a:t>16</a:t>
            </a:fld>
            <a:endParaRPr lang="en-US" dirty="0"/>
          </a:p>
        </p:txBody>
      </p:sp>
      <p:sp>
        <p:nvSpPr>
          <p:cNvPr id="7" name="Rectangle 1"/>
          <p:cNvSpPr>
            <a:spLocks noGrp="1" noChangeArrowheads="1"/>
          </p:cNvSpPr>
          <p:nvPr>
            <p:ph type="title" idx="4294967295"/>
          </p:nvPr>
        </p:nvSpPr>
        <p:spPr>
          <a:xfrm>
            <a:off x="230729" y="371337"/>
            <a:ext cx="8644835" cy="989220"/>
          </a:xfrm>
        </p:spPr>
        <p:txBody>
          <a:bodyPr>
            <a:normAutofit/>
          </a:bodyPr>
          <a:lstStyle/>
          <a:p>
            <a:pPr algn="ctr" eaLnBrk="1" hangingPunct="1"/>
            <a:r>
              <a:rPr lang="en-US" sz="3600" spc="0" smtClean="0">
                <a:latin typeface="Open Sans" charset="0"/>
                <a:ea typeface="Open Sans" charset="0"/>
                <a:cs typeface="Open Sans" charset="0"/>
              </a:rPr>
              <a:t>Engaged in the world</a:t>
            </a:r>
            <a:endParaRPr lang="en-US" sz="3600" spc="0" dirty="0" smtClean="0">
              <a:latin typeface="Open Sans" charset="0"/>
              <a:ea typeface="Open Sans" charset="0"/>
              <a:cs typeface="Open Sans"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8481" y="1779536"/>
            <a:ext cx="3284398" cy="2463298"/>
          </a:xfrm>
          <a:prstGeom prst="rect">
            <a:avLst/>
          </a:prstGeom>
        </p:spPr>
      </p:pic>
      <p:sp>
        <p:nvSpPr>
          <p:cNvPr id="10" name="TextBox 6"/>
          <p:cNvSpPr txBox="1">
            <a:spLocks noChangeArrowheads="1"/>
          </p:cNvSpPr>
          <p:nvPr/>
        </p:nvSpPr>
        <p:spPr bwMode="auto">
          <a:xfrm>
            <a:off x="5308481" y="4277349"/>
            <a:ext cx="3284398" cy="461665"/>
          </a:xfrm>
          <a:prstGeom prst="rect">
            <a:avLst/>
          </a:prstGeom>
          <a:noFill/>
          <a:ln w="9525">
            <a:noFill/>
            <a:miter lim="800000"/>
            <a:headEnd/>
            <a:tailEnd/>
          </a:ln>
        </p:spPr>
        <p:txBody>
          <a:bodyPr wrap="square">
            <a:spAutoFit/>
          </a:bodyPr>
          <a:lstStyle/>
          <a:p>
            <a:r>
              <a:rPr lang="en-US" sz="800" dirty="0" smtClean="0">
                <a:latin typeface="Open Sans Light" charset="0"/>
                <a:ea typeface="Open Sans Light" charset="0"/>
                <a:cs typeface="Open Sans Light" charset="0"/>
              </a:rPr>
              <a:t>The CareFusion </a:t>
            </a:r>
            <a:r>
              <a:rPr lang="en-US" sz="800" dirty="0">
                <a:latin typeface="Open Sans Light" charset="0"/>
                <a:ea typeface="Open Sans Light" charset="0"/>
                <a:cs typeface="Open Sans Light" charset="0"/>
              </a:rPr>
              <a:t>Clinic Team designed, built and tested a low-cost, high-performance IV infusion delivery system </a:t>
            </a:r>
            <a:r>
              <a:rPr lang="en-US" sz="800" dirty="0" smtClean="0">
                <a:latin typeface="Open Sans Light" charset="0"/>
                <a:ea typeface="Open Sans Light" charset="0"/>
                <a:cs typeface="Open Sans Light" charset="0"/>
              </a:rPr>
              <a:t>specifically targeting developing healthcare markets.</a:t>
            </a:r>
            <a:endParaRPr lang="en-US" sz="800" dirty="0">
              <a:latin typeface="Open Sans Light" charset="0"/>
              <a:ea typeface="Open Sans Light" charset="0"/>
              <a:cs typeface="Open Sans Light" charset="0"/>
            </a:endParaRPr>
          </a:p>
        </p:txBody>
      </p:sp>
    </p:spTree>
    <p:extLst>
      <p:ext uri="{BB962C8B-B14F-4D97-AF65-F5344CB8AC3E}">
        <p14:creationId xmlns:p14="http://schemas.microsoft.com/office/powerpoint/2010/main" val="14770696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5121814" y="1447502"/>
            <a:ext cx="4051924" cy="479822"/>
          </a:xfrm>
        </p:spPr>
        <p:txBody>
          <a:bodyPr/>
          <a:lstStyle/>
          <a:p>
            <a:r>
              <a:rPr lang="en-US" dirty="0" smtClean="0">
                <a:solidFill>
                  <a:schemeClr val="tx1">
                    <a:lumMod val="65000"/>
                    <a:lumOff val="35000"/>
                  </a:schemeClr>
                </a:solidFill>
                <a:latin typeface="Open Sans" charset="0"/>
                <a:ea typeface="Open Sans" charset="0"/>
                <a:cs typeface="Open Sans" charset="0"/>
              </a:rPr>
              <a:t>Engineering</a:t>
            </a:r>
            <a:endParaRPr lang="en-US" dirty="0">
              <a:solidFill>
                <a:schemeClr val="tx1">
                  <a:lumMod val="65000"/>
                  <a:lumOff val="35000"/>
                </a:schemeClr>
              </a:solidFill>
              <a:latin typeface="Open Sans" charset="0"/>
              <a:ea typeface="Open Sans" charset="0"/>
              <a:cs typeface="Open Sans" charset="0"/>
            </a:endParaRPr>
          </a:p>
        </p:txBody>
      </p:sp>
      <p:sp>
        <p:nvSpPr>
          <p:cNvPr id="5" name="Content Placeholder 4"/>
          <p:cNvSpPr>
            <a:spLocks noGrp="1"/>
          </p:cNvSpPr>
          <p:nvPr>
            <p:ph sz="half" idx="2"/>
          </p:nvPr>
        </p:nvSpPr>
        <p:spPr>
          <a:xfrm>
            <a:off x="5121814" y="1957802"/>
            <a:ext cx="3464626" cy="4075007"/>
          </a:xfrm>
        </p:spPr>
        <p:txBody>
          <a:bodyPr>
            <a:normAutofit/>
          </a:bodyPr>
          <a:lstStyle/>
          <a:p>
            <a:r>
              <a:rPr lang="en-US" sz="1700" dirty="0">
                <a:solidFill>
                  <a:schemeClr val="accent2">
                    <a:lumMod val="50000"/>
                  </a:schemeClr>
                </a:solidFill>
                <a:latin typeface="Open Sans" charset="0"/>
                <a:ea typeface="Open Sans" charset="0"/>
                <a:cs typeface="Open Sans" charset="0"/>
              </a:rPr>
              <a:t>Design &amp; testing</a:t>
            </a:r>
          </a:p>
          <a:p>
            <a:r>
              <a:rPr lang="en-US" sz="1700" dirty="0">
                <a:solidFill>
                  <a:schemeClr val="accent2">
                    <a:lumMod val="50000"/>
                  </a:schemeClr>
                </a:solidFill>
                <a:latin typeface="Open Sans" charset="0"/>
                <a:ea typeface="Open Sans" charset="0"/>
                <a:cs typeface="Open Sans" charset="0"/>
              </a:rPr>
              <a:t>Mechanical/Structural</a:t>
            </a:r>
          </a:p>
          <a:p>
            <a:r>
              <a:rPr lang="en-US" sz="1700" dirty="0" smtClean="0">
                <a:solidFill>
                  <a:schemeClr val="accent2">
                    <a:lumMod val="50000"/>
                  </a:schemeClr>
                </a:solidFill>
                <a:latin typeface="Open Sans" charset="0"/>
                <a:ea typeface="Open Sans" charset="0"/>
                <a:cs typeface="Open Sans" charset="0"/>
              </a:rPr>
              <a:t>Embedded Processing</a:t>
            </a:r>
            <a:endParaRPr lang="en-US" sz="1700" dirty="0">
              <a:solidFill>
                <a:schemeClr val="accent2">
                  <a:lumMod val="50000"/>
                </a:schemeClr>
              </a:solidFill>
              <a:latin typeface="Open Sans" charset="0"/>
              <a:ea typeface="Open Sans" charset="0"/>
              <a:cs typeface="Open Sans" charset="0"/>
            </a:endParaRPr>
          </a:p>
          <a:p>
            <a:r>
              <a:rPr lang="en-US" sz="1700" dirty="0">
                <a:solidFill>
                  <a:schemeClr val="accent2">
                    <a:lumMod val="50000"/>
                  </a:schemeClr>
                </a:solidFill>
                <a:latin typeface="Open Sans" charset="0"/>
                <a:ea typeface="Open Sans" charset="0"/>
                <a:cs typeface="Open Sans" charset="0"/>
              </a:rPr>
              <a:t>Robotics</a:t>
            </a:r>
          </a:p>
          <a:p>
            <a:r>
              <a:rPr lang="en-US" sz="1700" dirty="0">
                <a:solidFill>
                  <a:schemeClr val="accent2">
                    <a:lumMod val="50000"/>
                  </a:schemeClr>
                </a:solidFill>
                <a:latin typeface="Open Sans" charset="0"/>
                <a:ea typeface="Open Sans" charset="0"/>
                <a:cs typeface="Open Sans" charset="0"/>
              </a:rPr>
              <a:t>Systems &amp; Signals, Controls</a:t>
            </a:r>
          </a:p>
          <a:p>
            <a:r>
              <a:rPr lang="en-US" sz="1700" dirty="0">
                <a:solidFill>
                  <a:schemeClr val="accent2">
                    <a:lumMod val="50000"/>
                  </a:schemeClr>
                </a:solidFill>
                <a:latin typeface="Open Sans" charset="0"/>
                <a:ea typeface="Open Sans" charset="0"/>
                <a:cs typeface="Open Sans" charset="0"/>
              </a:rPr>
              <a:t>Biomedical </a:t>
            </a:r>
          </a:p>
          <a:p>
            <a:r>
              <a:rPr lang="en-US" sz="1700" dirty="0">
                <a:solidFill>
                  <a:schemeClr val="accent2">
                    <a:lumMod val="50000"/>
                  </a:schemeClr>
                </a:solidFill>
                <a:latin typeface="Open Sans" charset="0"/>
                <a:ea typeface="Open Sans" charset="0"/>
                <a:cs typeface="Open Sans" charset="0"/>
              </a:rPr>
              <a:t>Aerospace, automotive</a:t>
            </a:r>
          </a:p>
          <a:p>
            <a:r>
              <a:rPr lang="en-US" sz="1700" dirty="0">
                <a:solidFill>
                  <a:schemeClr val="accent2">
                    <a:lumMod val="50000"/>
                  </a:schemeClr>
                </a:solidFill>
                <a:latin typeface="Open Sans" charset="0"/>
                <a:ea typeface="Open Sans" charset="0"/>
                <a:cs typeface="Open Sans" charset="0"/>
              </a:rPr>
              <a:t>Manufacturing, process engineering</a:t>
            </a:r>
          </a:p>
          <a:p>
            <a:r>
              <a:rPr lang="en-US" sz="1700" dirty="0">
                <a:solidFill>
                  <a:schemeClr val="accent2">
                    <a:lumMod val="50000"/>
                  </a:schemeClr>
                </a:solidFill>
                <a:latin typeface="Open Sans" charset="0"/>
                <a:ea typeface="Open Sans" charset="0"/>
                <a:cs typeface="Open Sans" charset="0"/>
              </a:rPr>
              <a:t>Materials</a:t>
            </a:r>
          </a:p>
          <a:p>
            <a:r>
              <a:rPr lang="en-US" sz="1700" dirty="0">
                <a:solidFill>
                  <a:schemeClr val="accent2">
                    <a:lumMod val="50000"/>
                  </a:schemeClr>
                </a:solidFill>
                <a:latin typeface="Open Sans" charset="0"/>
                <a:ea typeface="Open Sans" charset="0"/>
                <a:cs typeface="Open Sans" charset="0"/>
              </a:rPr>
              <a:t>Chemical</a:t>
            </a:r>
          </a:p>
          <a:p>
            <a:r>
              <a:rPr lang="en-US" sz="1700" dirty="0">
                <a:solidFill>
                  <a:schemeClr val="accent2">
                    <a:lumMod val="50000"/>
                  </a:schemeClr>
                </a:solidFill>
                <a:latin typeface="Open Sans" charset="0"/>
                <a:ea typeface="Open Sans" charset="0"/>
                <a:cs typeface="Open Sans" charset="0"/>
              </a:rPr>
              <a:t>Energy &amp; Environment</a:t>
            </a:r>
          </a:p>
          <a:p>
            <a:endParaRPr lang="en-US" sz="1700" dirty="0">
              <a:latin typeface="Open Sans" charset="0"/>
              <a:ea typeface="Open Sans" charset="0"/>
              <a:cs typeface="Open Sans" charset="0"/>
            </a:endParaRPr>
          </a:p>
        </p:txBody>
      </p:sp>
      <p:sp>
        <p:nvSpPr>
          <p:cNvPr id="6" name="Text Placeholder 5"/>
          <p:cNvSpPr>
            <a:spLocks noGrp="1"/>
          </p:cNvSpPr>
          <p:nvPr>
            <p:ph type="body" sz="quarter" idx="3"/>
          </p:nvPr>
        </p:nvSpPr>
        <p:spPr>
          <a:xfrm>
            <a:off x="829281" y="1447502"/>
            <a:ext cx="3962400" cy="479822"/>
          </a:xfrm>
        </p:spPr>
        <p:txBody>
          <a:bodyPr/>
          <a:lstStyle/>
          <a:p>
            <a:r>
              <a:rPr lang="en-US" dirty="0">
                <a:solidFill>
                  <a:schemeClr val="tx1">
                    <a:lumMod val="65000"/>
                    <a:lumOff val="35000"/>
                  </a:schemeClr>
                </a:solidFill>
                <a:latin typeface="Open Sans" charset="0"/>
                <a:ea typeface="Open Sans" charset="0"/>
                <a:cs typeface="Open Sans" charset="0"/>
              </a:rPr>
              <a:t>Computer Science</a:t>
            </a:r>
          </a:p>
        </p:txBody>
      </p:sp>
      <p:sp>
        <p:nvSpPr>
          <p:cNvPr id="7" name="Content Placeholder 6"/>
          <p:cNvSpPr>
            <a:spLocks noGrp="1"/>
          </p:cNvSpPr>
          <p:nvPr>
            <p:ph sz="quarter" idx="4"/>
          </p:nvPr>
        </p:nvSpPr>
        <p:spPr>
          <a:xfrm>
            <a:off x="829281" y="1957802"/>
            <a:ext cx="3962400" cy="4242275"/>
          </a:xfrm>
        </p:spPr>
        <p:txBody>
          <a:bodyPr>
            <a:normAutofit/>
          </a:bodyPr>
          <a:lstStyle/>
          <a:p>
            <a:r>
              <a:rPr lang="en-US" sz="1700" dirty="0" smtClean="0">
                <a:solidFill>
                  <a:schemeClr val="accent2">
                    <a:lumMod val="50000"/>
                  </a:schemeClr>
                </a:solidFill>
                <a:latin typeface="Open Sans" charset="0"/>
                <a:ea typeface="Open Sans" charset="0"/>
                <a:cs typeface="Open Sans" charset="0"/>
              </a:rPr>
              <a:t>Data science, modeling, analysis</a:t>
            </a:r>
          </a:p>
          <a:p>
            <a:r>
              <a:rPr lang="en-US" sz="1700" dirty="0" smtClean="0">
                <a:solidFill>
                  <a:schemeClr val="accent2">
                    <a:lumMod val="50000"/>
                  </a:schemeClr>
                </a:solidFill>
                <a:latin typeface="Open Sans" charset="0"/>
                <a:ea typeface="Open Sans" charset="0"/>
                <a:cs typeface="Open Sans" charset="0"/>
              </a:rPr>
              <a:t>User experience:  UI/UX development</a:t>
            </a:r>
          </a:p>
          <a:p>
            <a:r>
              <a:rPr lang="en-US" sz="1700" dirty="0" smtClean="0">
                <a:solidFill>
                  <a:schemeClr val="accent2">
                    <a:lumMod val="50000"/>
                  </a:schemeClr>
                </a:solidFill>
                <a:latin typeface="Open Sans" charset="0"/>
                <a:ea typeface="Open Sans" charset="0"/>
                <a:cs typeface="Open Sans" charset="0"/>
              </a:rPr>
              <a:t>Machine Learning of all sorts</a:t>
            </a:r>
          </a:p>
          <a:p>
            <a:r>
              <a:rPr lang="en-US" sz="1700" dirty="0" smtClean="0">
                <a:solidFill>
                  <a:schemeClr val="accent2">
                    <a:lumMod val="50000"/>
                  </a:schemeClr>
                </a:solidFill>
                <a:latin typeface="Open Sans" charset="0"/>
                <a:ea typeface="Open Sans" charset="0"/>
                <a:cs typeface="Open Sans" charset="0"/>
              </a:rPr>
              <a:t>(Deep) NN and AI / Robotics</a:t>
            </a:r>
          </a:p>
          <a:p>
            <a:r>
              <a:rPr lang="en-US" sz="1700" dirty="0" smtClean="0">
                <a:solidFill>
                  <a:schemeClr val="accent2">
                    <a:lumMod val="50000"/>
                  </a:schemeClr>
                </a:solidFill>
                <a:latin typeface="Open Sans" charset="0"/>
                <a:ea typeface="Open Sans" charset="0"/>
                <a:cs typeface="Open Sans" charset="0"/>
              </a:rPr>
              <a:t>Image processing and Computer vision</a:t>
            </a:r>
          </a:p>
          <a:p>
            <a:r>
              <a:rPr lang="en-US" sz="1700" dirty="0" smtClean="0">
                <a:solidFill>
                  <a:schemeClr val="accent2">
                    <a:lumMod val="50000"/>
                  </a:schemeClr>
                </a:solidFill>
                <a:latin typeface="Open Sans" charset="0"/>
                <a:ea typeface="Open Sans" charset="0"/>
                <a:cs typeface="Open Sans" charset="0"/>
              </a:rPr>
              <a:t>Threat detection, Cybersecurity</a:t>
            </a:r>
          </a:p>
          <a:p>
            <a:r>
              <a:rPr lang="en-US" sz="1700" dirty="0" smtClean="0">
                <a:solidFill>
                  <a:schemeClr val="accent2">
                    <a:lumMod val="50000"/>
                  </a:schemeClr>
                </a:solidFill>
                <a:latin typeface="Open Sans" charset="0"/>
                <a:ea typeface="Open Sans" charset="0"/>
                <a:cs typeface="Open Sans" charset="0"/>
              </a:rPr>
              <a:t>Algorithm development and assessment</a:t>
            </a:r>
          </a:p>
          <a:p>
            <a:r>
              <a:rPr lang="en-US" sz="1700" dirty="0" smtClean="0">
                <a:solidFill>
                  <a:schemeClr val="accent2">
                    <a:lumMod val="50000"/>
                  </a:schemeClr>
                </a:solidFill>
                <a:latin typeface="Open Sans" charset="0"/>
                <a:ea typeface="Open Sans" charset="0"/>
                <a:cs typeface="Open Sans" charset="0"/>
              </a:rPr>
              <a:t>Domain-specific programming languages</a:t>
            </a:r>
          </a:p>
          <a:p>
            <a:r>
              <a:rPr lang="en-US" sz="1700" dirty="0">
                <a:solidFill>
                  <a:schemeClr val="accent2">
                    <a:lumMod val="50000"/>
                  </a:schemeClr>
                </a:solidFill>
                <a:latin typeface="Open Sans" charset="0"/>
                <a:ea typeface="Open Sans" charset="0"/>
                <a:cs typeface="Open Sans" charset="0"/>
              </a:rPr>
              <a:t>Workflow and </a:t>
            </a:r>
            <a:r>
              <a:rPr lang="en-US" sz="1700" dirty="0" smtClean="0">
                <a:solidFill>
                  <a:schemeClr val="accent2">
                    <a:lumMod val="50000"/>
                  </a:schemeClr>
                </a:solidFill>
                <a:latin typeface="Open Sans" charset="0"/>
                <a:ea typeface="Open Sans" charset="0"/>
                <a:cs typeface="Open Sans" charset="0"/>
              </a:rPr>
              <a:t>work-process</a:t>
            </a:r>
            <a:endParaRPr lang="en-US" sz="1700" dirty="0">
              <a:solidFill>
                <a:schemeClr val="accent2">
                  <a:lumMod val="50000"/>
                </a:schemeClr>
              </a:solidFill>
              <a:latin typeface="Open Sans" charset="0"/>
              <a:ea typeface="Open Sans" charset="0"/>
              <a:cs typeface="Open Sans" charset="0"/>
            </a:endParaRPr>
          </a:p>
          <a:p>
            <a:r>
              <a:rPr lang="en-US" sz="1700" dirty="0">
                <a:solidFill>
                  <a:schemeClr val="accent2">
                    <a:lumMod val="50000"/>
                  </a:schemeClr>
                </a:solidFill>
                <a:latin typeface="Open Sans" charset="0"/>
                <a:ea typeface="Open Sans" charset="0"/>
                <a:cs typeface="Open Sans" charset="0"/>
              </a:rPr>
              <a:t>	+ Streamlining, </a:t>
            </a:r>
            <a:r>
              <a:rPr lang="en-US" sz="1700" dirty="0" smtClean="0">
                <a:solidFill>
                  <a:schemeClr val="accent2">
                    <a:lumMod val="50000"/>
                  </a:schemeClr>
                </a:solidFill>
                <a:latin typeface="Open Sans" charset="0"/>
                <a:ea typeface="Open Sans" charset="0"/>
                <a:cs typeface="Open Sans" charset="0"/>
              </a:rPr>
              <a:t>re-engineering</a:t>
            </a:r>
          </a:p>
          <a:p>
            <a:r>
              <a:rPr lang="en-US" sz="1700" dirty="0" smtClean="0">
                <a:solidFill>
                  <a:schemeClr val="accent2">
                    <a:lumMod val="50000"/>
                  </a:schemeClr>
                </a:solidFill>
                <a:latin typeface="Open Sans" charset="0"/>
                <a:ea typeface="Open Sans" charset="0"/>
                <a:cs typeface="Open Sans" charset="0"/>
              </a:rPr>
              <a:t>Investigative software engineering</a:t>
            </a:r>
            <a:endParaRPr lang="en-US" sz="1700" dirty="0">
              <a:solidFill>
                <a:schemeClr val="accent2">
                  <a:lumMod val="50000"/>
                </a:schemeClr>
              </a:solidFill>
              <a:latin typeface="Open Sans" charset="0"/>
              <a:ea typeface="Open Sans" charset="0"/>
              <a:cs typeface="Open Sans" charset="0"/>
            </a:endParaRPr>
          </a:p>
        </p:txBody>
      </p:sp>
      <p:cxnSp>
        <p:nvCxnSpPr>
          <p:cNvPr id="15" name="Straight Connector 14"/>
          <p:cNvCxnSpPr/>
          <p:nvPr/>
        </p:nvCxnSpPr>
        <p:spPr>
          <a:xfrm flipH="1">
            <a:off x="4786055" y="1648019"/>
            <a:ext cx="5626" cy="3652492"/>
          </a:xfrm>
          <a:prstGeom prst="line">
            <a:avLst/>
          </a:prstGeom>
          <a:ln>
            <a:headEnd type="none" w="med" len="med"/>
            <a:tailEnd type="triangle" w="med" len="med"/>
          </a:ln>
        </p:spPr>
        <p:style>
          <a:lnRef idx="1">
            <a:schemeClr val="accent3"/>
          </a:lnRef>
          <a:fillRef idx="0">
            <a:schemeClr val="accent3"/>
          </a:fillRef>
          <a:effectRef idx="0">
            <a:schemeClr val="accent3"/>
          </a:effectRef>
          <a:fontRef idx="minor">
            <a:schemeClr val="tx1"/>
          </a:fontRef>
        </p:style>
      </p:cxnSp>
      <p:sp>
        <p:nvSpPr>
          <p:cNvPr id="3" name="Slide Number Placeholder 2"/>
          <p:cNvSpPr>
            <a:spLocks noGrp="1"/>
          </p:cNvSpPr>
          <p:nvPr>
            <p:ph type="sldNum" sz="quarter" idx="12"/>
          </p:nvPr>
        </p:nvSpPr>
        <p:spPr/>
        <p:txBody>
          <a:bodyPr/>
          <a:lstStyle/>
          <a:p>
            <a:fld id="{A16DC252-54B4-F14F-9B57-951BC776B6B3}" type="slidenum">
              <a:rPr lang="en-US" smtClean="0"/>
              <a:pPr/>
              <a:t>17</a:t>
            </a:fld>
            <a:endParaRPr lang="en-US" dirty="0"/>
          </a:p>
        </p:txBody>
      </p:sp>
      <p:sp>
        <p:nvSpPr>
          <p:cNvPr id="10" name="Left Brace 9"/>
          <p:cNvSpPr/>
          <p:nvPr/>
        </p:nvSpPr>
        <p:spPr>
          <a:xfrm>
            <a:off x="458696" y="2709710"/>
            <a:ext cx="232680" cy="1115157"/>
          </a:xfrm>
          <a:prstGeom prst="leftBrace">
            <a:avLst>
              <a:gd name="adj1" fmla="val 40333"/>
              <a:gd name="adj2" fmla="val 50000"/>
            </a:avLst>
          </a:prstGeom>
          <a:noFill/>
          <a:ln w="12700">
            <a:solidFill>
              <a:schemeClr val="accent2">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7" name="Straight Connector 16"/>
          <p:cNvCxnSpPr/>
          <p:nvPr/>
        </p:nvCxnSpPr>
        <p:spPr>
          <a:xfrm>
            <a:off x="634081" y="4028758"/>
            <a:ext cx="0" cy="1248937"/>
          </a:xfrm>
          <a:prstGeom prst="line">
            <a:avLst/>
          </a:prstGeom>
          <a:ln>
            <a:solidFill>
              <a:schemeClr val="accent2">
                <a:lumMod val="75000"/>
              </a:schemeClr>
            </a:solidFill>
            <a:headEnd type="none" w="med" len="med"/>
            <a:tailEnd type="triangle" w="med" len="med"/>
          </a:ln>
        </p:spPr>
        <p:style>
          <a:lnRef idx="1">
            <a:schemeClr val="accent3"/>
          </a:lnRef>
          <a:fillRef idx="0">
            <a:schemeClr val="accent3"/>
          </a:fillRef>
          <a:effectRef idx="0">
            <a:schemeClr val="accent3"/>
          </a:effectRef>
          <a:fontRef idx="minor">
            <a:schemeClr val="tx1"/>
          </a:fontRef>
        </p:style>
      </p:cxnSp>
      <p:sp>
        <p:nvSpPr>
          <p:cNvPr id="21" name="Rectangle 1"/>
          <p:cNvSpPr>
            <a:spLocks noGrp="1" noChangeArrowheads="1"/>
          </p:cNvSpPr>
          <p:nvPr>
            <p:ph type="title" idx="4294967295"/>
          </p:nvPr>
        </p:nvSpPr>
        <p:spPr>
          <a:xfrm>
            <a:off x="230729" y="371337"/>
            <a:ext cx="8644835" cy="989220"/>
          </a:xfrm>
        </p:spPr>
        <p:txBody>
          <a:bodyPr>
            <a:normAutofit/>
          </a:bodyPr>
          <a:lstStyle/>
          <a:p>
            <a:pPr algn="ctr" eaLnBrk="1" hangingPunct="1"/>
            <a:r>
              <a:rPr lang="en-US" sz="3600" spc="0" dirty="0" smtClean="0">
                <a:latin typeface="Open Sans" charset="0"/>
                <a:ea typeface="Open Sans" charset="0"/>
                <a:cs typeface="Open Sans" charset="0"/>
              </a:rPr>
              <a:t>Past clinics ~ areas of focus</a:t>
            </a:r>
          </a:p>
        </p:txBody>
      </p:sp>
      <p:sp>
        <p:nvSpPr>
          <p:cNvPr id="22" name="5-Point Star 21"/>
          <p:cNvSpPr/>
          <p:nvPr/>
        </p:nvSpPr>
        <p:spPr>
          <a:xfrm>
            <a:off x="419350" y="2131151"/>
            <a:ext cx="358698" cy="345688"/>
          </a:xfrm>
          <a:prstGeom prst="star5">
            <a:avLst/>
          </a:prstGeom>
          <a:solidFill>
            <a:srgbClr val="F1C06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1"/>
          <p:cNvSpPr>
            <a:spLocks noGrp="1" noChangeArrowheads="1"/>
          </p:cNvSpPr>
          <p:nvPr>
            <p:ph type="title" idx="4294967295"/>
          </p:nvPr>
        </p:nvSpPr>
        <p:spPr>
          <a:xfrm>
            <a:off x="575036" y="5575541"/>
            <a:ext cx="6180462" cy="508194"/>
          </a:xfrm>
          <a:solidFill>
            <a:schemeClr val="bg1">
              <a:lumMod val="95000"/>
            </a:schemeClr>
          </a:solidFill>
          <a:ln>
            <a:solidFill>
              <a:schemeClr val="bg1"/>
            </a:solidFill>
          </a:ln>
        </p:spPr>
        <p:txBody>
          <a:bodyPr>
            <a:normAutofit/>
          </a:bodyPr>
          <a:lstStyle/>
          <a:p>
            <a:pPr algn="ctr" eaLnBrk="1" hangingPunct="1"/>
            <a:r>
              <a:rPr lang="en-US" sz="2100" b="0" spc="0" dirty="0" smtClean="0">
                <a:solidFill>
                  <a:srgbClr val="B07E1B"/>
                </a:solidFill>
                <a:latin typeface="Open Sans" charset="0"/>
                <a:ea typeface="Open Sans" charset="0"/>
                <a:cs typeface="Open Sans" charset="0"/>
              </a:rPr>
              <a:t>Explore, prototype &amp; align new, emerging ideas</a:t>
            </a:r>
          </a:p>
        </p:txBody>
      </p:sp>
    </p:spTree>
    <p:extLst>
      <p:ext uri="{BB962C8B-B14F-4D97-AF65-F5344CB8AC3E}">
        <p14:creationId xmlns:p14="http://schemas.microsoft.com/office/powerpoint/2010/main" val="1700029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1528" y="130406"/>
            <a:ext cx="8724900" cy="6225945"/>
          </a:xfrm>
          <a:prstGeom prst="rect">
            <a:avLst/>
          </a:prstGeom>
          <a:solidFill>
            <a:schemeClr val="bg1"/>
          </a:solidFill>
          <a:ln>
            <a:noFill/>
          </a:ln>
        </p:spPr>
        <p:txBody>
          <a:bodyPr wrap="square" rtlCol="0">
            <a:spAutoFit/>
          </a:bodyPr>
          <a:lstStyle/>
          <a:p>
            <a:endParaRPr lang="en-US" dirty="0"/>
          </a:p>
        </p:txBody>
      </p:sp>
      <p:grpSp>
        <p:nvGrpSpPr>
          <p:cNvPr id="10" name="Group 9"/>
          <p:cNvGrpSpPr/>
          <p:nvPr/>
        </p:nvGrpSpPr>
        <p:grpSpPr>
          <a:xfrm>
            <a:off x="825667" y="1031706"/>
            <a:ext cx="7270118" cy="5614422"/>
            <a:chOff x="1219199" y="1197540"/>
            <a:chExt cx="6184381" cy="4892194"/>
          </a:xfrm>
        </p:grpSpPr>
        <p:grpSp>
          <p:nvGrpSpPr>
            <p:cNvPr id="9" name="Group 8"/>
            <p:cNvGrpSpPr/>
            <p:nvPr/>
          </p:nvGrpSpPr>
          <p:grpSpPr>
            <a:xfrm>
              <a:off x="1219199" y="1197540"/>
              <a:ext cx="6184381" cy="4892194"/>
              <a:chOff x="998330" y="1056251"/>
              <a:chExt cx="6184381" cy="4892194"/>
            </a:xfrm>
          </p:grpSpPr>
          <p:grpSp>
            <p:nvGrpSpPr>
              <p:cNvPr id="7" name="Group 6"/>
              <p:cNvGrpSpPr/>
              <p:nvPr/>
            </p:nvGrpSpPr>
            <p:grpSpPr>
              <a:xfrm>
                <a:off x="998330" y="1056251"/>
                <a:ext cx="6184381" cy="4892194"/>
                <a:chOff x="998330" y="1056251"/>
                <a:chExt cx="6184381" cy="4892194"/>
              </a:xfrm>
            </p:grpSpPr>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98330" y="1056251"/>
                  <a:ext cx="6184381" cy="4892194"/>
                </a:xfrm>
                <a:prstGeom prst="rect">
                  <a:avLst/>
                </a:prstGeom>
                <a:solidFill>
                  <a:schemeClr val="bg1"/>
                </a:solidFill>
              </p:spPr>
            </p:pic>
            <p:pic>
              <p:nvPicPr>
                <p:cNvPr id="6" name="Picture 5"/>
                <p:cNvPicPr>
                  <a:picLocks noChangeAspect="1"/>
                </p:cNvPicPr>
                <p:nvPr/>
              </p:nvPicPr>
              <p:blipFill>
                <a:blip r:embed="rId4"/>
                <a:stretch>
                  <a:fillRect/>
                </a:stretch>
              </p:blipFill>
              <p:spPr>
                <a:xfrm>
                  <a:off x="2218152" y="4956313"/>
                  <a:ext cx="1365716" cy="250686"/>
                </a:xfrm>
                <a:prstGeom prst="rect">
                  <a:avLst/>
                </a:prstGeom>
              </p:spPr>
            </p:pic>
          </p:grpSp>
          <p:pic>
            <p:nvPicPr>
              <p:cNvPr id="8" name="Picture 7"/>
              <p:cNvPicPr>
                <a:picLocks noChangeAspect="1"/>
              </p:cNvPicPr>
              <p:nvPr/>
            </p:nvPicPr>
            <p:blipFill>
              <a:blip r:embed="rId5"/>
              <a:stretch>
                <a:fillRect/>
              </a:stretch>
            </p:blipFill>
            <p:spPr>
              <a:xfrm>
                <a:off x="6088372" y="4899107"/>
                <a:ext cx="1004408" cy="401763"/>
              </a:xfrm>
              <a:prstGeom prst="rect">
                <a:avLst/>
              </a:prstGeom>
            </p:spPr>
          </p:pic>
        </p:grpSp>
        <p:sp>
          <p:nvSpPr>
            <p:cNvPr id="5" name="TextBox 4"/>
            <p:cNvSpPr txBox="1"/>
            <p:nvPr/>
          </p:nvSpPr>
          <p:spPr>
            <a:xfrm>
              <a:off x="3735805" y="3820026"/>
              <a:ext cx="1329490" cy="369332"/>
            </a:xfrm>
            <a:prstGeom prst="rect">
              <a:avLst/>
            </a:prstGeom>
            <a:solidFill>
              <a:schemeClr val="bg1"/>
            </a:solidFill>
            <a:ln>
              <a:solidFill>
                <a:schemeClr val="tx2"/>
              </a:solidFill>
            </a:ln>
          </p:spPr>
          <p:txBody>
            <a:bodyPr wrap="square" rtlCol="0">
              <a:spAutoFit/>
            </a:bodyPr>
            <a:lstStyle/>
            <a:p>
              <a:pPr algn="ctr"/>
              <a:r>
                <a:rPr lang="en-US" sz="900" dirty="0" smtClean="0"/>
                <a:t>Clinic Sponsors</a:t>
              </a:r>
            </a:p>
            <a:p>
              <a:pPr algn="ctr"/>
              <a:r>
                <a:rPr lang="en-US" sz="900" dirty="0" smtClean="0"/>
                <a:t>2017-2018</a:t>
              </a:r>
              <a:endParaRPr lang="en-US" sz="900" dirty="0"/>
            </a:p>
          </p:txBody>
        </p:sp>
      </p:grpSp>
      <p:sp>
        <p:nvSpPr>
          <p:cNvPr id="13" name="Rectangle 1"/>
          <p:cNvSpPr>
            <a:spLocks noGrp="1" noChangeArrowheads="1"/>
          </p:cNvSpPr>
          <p:nvPr>
            <p:ph type="title" idx="4294967295"/>
          </p:nvPr>
        </p:nvSpPr>
        <p:spPr>
          <a:xfrm>
            <a:off x="230729" y="114860"/>
            <a:ext cx="8644835" cy="989220"/>
          </a:xfrm>
        </p:spPr>
        <p:txBody>
          <a:bodyPr>
            <a:normAutofit/>
          </a:bodyPr>
          <a:lstStyle/>
          <a:p>
            <a:pPr algn="ctr" eaLnBrk="1" hangingPunct="1"/>
            <a:r>
              <a:rPr lang="en-US" sz="4200" spc="0" dirty="0" smtClean="0">
                <a:solidFill>
                  <a:schemeClr val="bg1">
                    <a:lumMod val="50000"/>
                  </a:schemeClr>
                </a:solidFill>
                <a:latin typeface="Open Sans" charset="0"/>
                <a:ea typeface="Open Sans" charset="0"/>
                <a:cs typeface="Open Sans" charset="0"/>
              </a:rPr>
              <a:t>2017-2018 Sponsors</a:t>
            </a:r>
          </a:p>
        </p:txBody>
      </p:sp>
    </p:spTree>
    <p:extLst>
      <p:ext uri="{BB962C8B-B14F-4D97-AF65-F5344CB8AC3E}">
        <p14:creationId xmlns:p14="http://schemas.microsoft.com/office/powerpoint/2010/main" val="354303327"/>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1"/>
          <p:cNvSpPr>
            <a:spLocks noGrp="1" noChangeArrowheads="1"/>
          </p:cNvSpPr>
          <p:nvPr>
            <p:ph type="title"/>
          </p:nvPr>
        </p:nvSpPr>
        <p:spPr>
          <a:xfrm>
            <a:off x="259977" y="417875"/>
            <a:ext cx="8570258" cy="927628"/>
          </a:xfrm>
        </p:spPr>
        <p:txBody>
          <a:bodyPr>
            <a:normAutofit/>
          </a:bodyPr>
          <a:lstStyle/>
          <a:p>
            <a:pPr algn="ctr" eaLnBrk="1" hangingPunct="1"/>
            <a:r>
              <a:rPr lang="en-US" sz="3600" i="1" dirty="0" smtClean="0">
                <a:latin typeface="Open Sans" charset="0"/>
                <a:ea typeface="Open Sans" charset="0"/>
                <a:cs typeface="Open Sans" charset="0"/>
              </a:rPr>
              <a:t>Projects </a:t>
            </a:r>
            <a:r>
              <a:rPr lang="mr-IN" sz="3600" i="1" dirty="0" smtClean="0">
                <a:latin typeface="Open Sans" charset="0"/>
                <a:ea typeface="Open Sans" charset="0"/>
                <a:cs typeface="Open Sans" charset="0"/>
              </a:rPr>
              <a:t>…</a:t>
            </a:r>
            <a:r>
              <a:rPr lang="en-US" sz="3600" dirty="0" smtClean="0">
                <a:latin typeface="Open Sans" charset="0"/>
                <a:ea typeface="Open Sans" charset="0"/>
                <a:cs typeface="Open Sans" charset="0"/>
              </a:rPr>
              <a:t>      Possible Paths</a:t>
            </a:r>
          </a:p>
        </p:txBody>
      </p:sp>
      <p:sp>
        <p:nvSpPr>
          <p:cNvPr id="165891" name="Rectangle 2"/>
          <p:cNvSpPr>
            <a:spLocks noGrp="1" noChangeArrowheads="1"/>
          </p:cNvSpPr>
          <p:nvPr>
            <p:ph idx="1"/>
          </p:nvPr>
        </p:nvSpPr>
        <p:spPr bwMode="auto">
          <a:xfrm>
            <a:off x="703181" y="1448651"/>
            <a:ext cx="7649080" cy="4736992"/>
          </a:xfrm>
          <a:noFill/>
          <a:ln w="12700">
            <a:miter lim="800000"/>
            <a:headEnd/>
            <a:tailEnd/>
          </a:ln>
        </p:spPr>
        <p:txBody>
          <a:bodyPr wrap="square" lIns="50800" tIns="50800" rIns="50800" bIns="50800" numCol="1" anchor="t" anchorCtr="0" compatLnSpc="1">
            <a:prstTxWarp prst="textNoShape">
              <a:avLst/>
            </a:prstTxWarp>
            <a:noAutofit/>
          </a:bodyPr>
          <a:lstStyle/>
          <a:p>
            <a:pPr marL="292100" indent="-292100">
              <a:buFont typeface="Arial" pitchFamily="34" charset="0"/>
              <a:buChar char="•"/>
            </a:pPr>
            <a:r>
              <a:rPr lang="en-US" sz="2700" b="0" dirty="0" smtClean="0">
                <a:latin typeface="Open Sans" charset="0"/>
                <a:ea typeface="Open Sans" charset="0"/>
                <a:cs typeface="Open Sans" charset="0"/>
              </a:rPr>
              <a:t>Speculative  </a:t>
            </a:r>
            <a:r>
              <a:rPr lang="en-US" sz="2700" b="0" i="1" dirty="0" err="1" smtClean="0">
                <a:latin typeface="Open Sans" charset="0"/>
                <a:ea typeface="Open Sans" charset="0"/>
                <a:cs typeface="Open Sans" charset="0"/>
              </a:rPr>
              <a:t>unerased</a:t>
            </a:r>
            <a:r>
              <a:rPr lang="en-US" sz="2700" b="0" i="1" dirty="0">
                <a:latin typeface="Open Sans" charset="0"/>
                <a:ea typeface="Open Sans" charset="0"/>
                <a:cs typeface="Open Sans" charset="0"/>
              </a:rPr>
              <a:t>-</a:t>
            </a:r>
            <a:r>
              <a:rPr lang="en-US" sz="2700" b="0" i="1" dirty="0" smtClean="0">
                <a:latin typeface="Open Sans" charset="0"/>
                <a:ea typeface="Open Sans" charset="0"/>
                <a:cs typeface="Open Sans" charset="0"/>
              </a:rPr>
              <a:t>whiteboard</a:t>
            </a:r>
            <a:r>
              <a:rPr lang="en-US" sz="2700" b="0" dirty="0" smtClean="0">
                <a:latin typeface="Open Sans" charset="0"/>
                <a:ea typeface="Open Sans" charset="0"/>
                <a:cs typeface="Open Sans" charset="0"/>
              </a:rPr>
              <a:t>  opportunities</a:t>
            </a:r>
            <a:endParaRPr lang="en-US" sz="2700" b="0" dirty="0">
              <a:latin typeface="Open Sans" charset="0"/>
              <a:ea typeface="Open Sans" charset="0"/>
              <a:cs typeface="Open Sans" charset="0"/>
            </a:endParaRPr>
          </a:p>
          <a:p>
            <a:pPr marL="1200150" lvl="1" indent="-457200">
              <a:buFont typeface="Arial" panose="020B0604020202020204" pitchFamily="34" charset="0"/>
              <a:buChar char="•"/>
            </a:pPr>
            <a:r>
              <a:rPr lang="en-US" sz="2400" b="0" i="1" dirty="0" smtClean="0">
                <a:solidFill>
                  <a:schemeClr val="tx1"/>
                </a:solidFill>
                <a:latin typeface="Open Sans" charset="0"/>
                <a:ea typeface="Open Sans" charset="0"/>
                <a:cs typeface="Open Sans" charset="0"/>
              </a:rPr>
              <a:t>" If we </a:t>
            </a:r>
            <a:r>
              <a:rPr lang="en-US" sz="2400" b="0" i="1" dirty="0">
                <a:solidFill>
                  <a:schemeClr val="tx1"/>
                </a:solidFill>
                <a:latin typeface="Open Sans" charset="0"/>
                <a:ea typeface="Open Sans" charset="0"/>
                <a:cs typeface="Open Sans" charset="0"/>
              </a:rPr>
              <a:t>had one </a:t>
            </a:r>
            <a:r>
              <a:rPr lang="en-US" sz="2400" b="0" i="1" dirty="0" smtClean="0">
                <a:solidFill>
                  <a:schemeClr val="tx1"/>
                </a:solidFill>
                <a:latin typeface="Open Sans" charset="0"/>
                <a:ea typeface="Open Sans" charset="0"/>
                <a:cs typeface="Open Sans" charset="0"/>
              </a:rPr>
              <a:t>more FTE</a:t>
            </a:r>
            <a:r>
              <a:rPr lang="mr-IN" sz="2400" b="0" i="1" dirty="0" smtClean="0">
                <a:solidFill>
                  <a:schemeClr val="tx1"/>
                </a:solidFill>
                <a:latin typeface="Open Sans" charset="0"/>
                <a:ea typeface="Open Sans" charset="0"/>
                <a:cs typeface="Open Sans" charset="0"/>
              </a:rPr>
              <a:t>…</a:t>
            </a:r>
            <a:r>
              <a:rPr lang="en-US" sz="2400" b="0" i="1" dirty="0" smtClean="0">
                <a:solidFill>
                  <a:schemeClr val="tx1"/>
                </a:solidFill>
                <a:latin typeface="Open Sans" charset="0"/>
                <a:ea typeface="Open Sans" charset="0"/>
                <a:cs typeface="Open Sans" charset="0"/>
              </a:rPr>
              <a:t> or team ”    </a:t>
            </a:r>
            <a:r>
              <a:rPr lang="en-US" sz="1500" b="0" i="1" dirty="0" smtClean="0">
                <a:solidFill>
                  <a:schemeClr val="tx1"/>
                </a:solidFill>
                <a:latin typeface="Open Sans" charset="0"/>
                <a:ea typeface="Open Sans" charset="0"/>
                <a:cs typeface="Open Sans" charset="0"/>
              </a:rPr>
              <a:t>(to manage)</a:t>
            </a:r>
          </a:p>
          <a:p>
            <a:pPr marL="292100" indent="-292100">
              <a:buFont typeface="Arial" pitchFamily="34" charset="0"/>
              <a:buChar char="•"/>
            </a:pPr>
            <a:endParaRPr lang="en-US" sz="1500" b="0" dirty="0" smtClean="0">
              <a:latin typeface="Open Sans" charset="0"/>
              <a:ea typeface="Open Sans" charset="0"/>
              <a:cs typeface="Open Sans" charset="0"/>
            </a:endParaRPr>
          </a:p>
          <a:p>
            <a:pPr marL="292100" indent="-292100">
              <a:buFont typeface="Arial" pitchFamily="34" charset="0"/>
              <a:buChar char="•"/>
            </a:pPr>
            <a:r>
              <a:rPr lang="en-US" sz="2700" b="0" dirty="0" smtClean="0">
                <a:latin typeface="Open Sans" charset="0"/>
                <a:ea typeface="Open Sans" charset="0"/>
                <a:cs typeface="Open Sans" charset="0"/>
              </a:rPr>
              <a:t>Valuable</a:t>
            </a:r>
            <a:r>
              <a:rPr lang="en-US" sz="2700" b="0" dirty="0">
                <a:latin typeface="Open Sans" charset="0"/>
                <a:ea typeface="Open Sans" charset="0"/>
                <a:cs typeface="Open Sans" charset="0"/>
              </a:rPr>
              <a:t>, not </a:t>
            </a:r>
            <a:r>
              <a:rPr lang="en-US" sz="2700" b="0" dirty="0" smtClean="0">
                <a:latin typeface="Open Sans" charset="0"/>
                <a:ea typeface="Open Sans" charset="0"/>
                <a:cs typeface="Open Sans" charset="0"/>
              </a:rPr>
              <a:t>critical-path</a:t>
            </a:r>
            <a:endParaRPr lang="en-US" sz="2700" b="0" dirty="0">
              <a:latin typeface="Open Sans" charset="0"/>
              <a:ea typeface="Open Sans" charset="0"/>
              <a:cs typeface="Open Sans" charset="0"/>
            </a:endParaRPr>
          </a:p>
          <a:p>
            <a:pPr marL="292100" indent="-292100">
              <a:buFont typeface="Arial" pitchFamily="34" charset="0"/>
              <a:buChar char="•"/>
            </a:pPr>
            <a:endParaRPr lang="en-US" sz="1500" b="0" dirty="0" smtClean="0">
              <a:latin typeface="Open Sans" charset="0"/>
              <a:ea typeface="Open Sans" charset="0"/>
              <a:cs typeface="Open Sans" charset="0"/>
            </a:endParaRPr>
          </a:p>
          <a:p>
            <a:pPr marL="292100" indent="-292100">
              <a:buFont typeface="Arial" pitchFamily="34" charset="0"/>
              <a:buChar char="•"/>
            </a:pPr>
            <a:r>
              <a:rPr lang="en-US" sz="2700" b="0" dirty="0" smtClean="0">
                <a:latin typeface="Open Sans" charset="0"/>
                <a:ea typeface="Open Sans" charset="0"/>
                <a:cs typeface="Open Sans" charset="0"/>
              </a:rPr>
              <a:t>There’s n</a:t>
            </a:r>
            <a:r>
              <a:rPr lang="en-US" sz="2700" b="0" dirty="0" smtClean="0">
                <a:solidFill>
                  <a:schemeClr val="tx1"/>
                </a:solidFill>
                <a:latin typeface="Open Sans" charset="0"/>
                <a:ea typeface="Open Sans" charset="0"/>
                <a:cs typeface="Open Sans" charset="0"/>
              </a:rPr>
              <a:t>o typical Clinic project:</a:t>
            </a:r>
          </a:p>
          <a:p>
            <a:pPr marL="1200150" lvl="1" indent="-457200">
              <a:buFont typeface="Arial" panose="020B0604020202020204" pitchFamily="34" charset="0"/>
              <a:buChar char="•"/>
            </a:pPr>
            <a:r>
              <a:rPr lang="en-US" sz="2400" b="0" i="1" dirty="0">
                <a:solidFill>
                  <a:schemeClr val="tx1"/>
                </a:solidFill>
                <a:latin typeface="Open Sans" charset="0"/>
                <a:ea typeface="Open Sans" charset="0"/>
                <a:cs typeface="Open Sans" charset="0"/>
              </a:rPr>
              <a:t>" </a:t>
            </a:r>
            <a:r>
              <a:rPr lang="en-US" sz="2400" b="0" i="1" dirty="0" smtClean="0">
                <a:solidFill>
                  <a:schemeClr val="tx1"/>
                </a:solidFill>
                <a:latin typeface="Open Sans" charset="0"/>
                <a:ea typeface="Open Sans" charset="0"/>
                <a:cs typeface="Open Sans" charset="0"/>
              </a:rPr>
              <a:t>R + D for our R &amp; D "</a:t>
            </a:r>
          </a:p>
          <a:p>
            <a:pPr marL="1200150" lvl="1" indent="-457200">
              <a:buFont typeface="Arial" panose="020B0604020202020204" pitchFamily="34" charset="0"/>
              <a:buChar char="•"/>
            </a:pPr>
            <a:r>
              <a:rPr lang="en-US" sz="2400" b="0" i="1" dirty="0" smtClean="0">
                <a:solidFill>
                  <a:schemeClr val="tx1"/>
                </a:solidFill>
                <a:latin typeface="Open Sans" charset="0"/>
                <a:ea typeface="Open Sans" charset="0"/>
                <a:cs typeface="Open Sans" charset="0"/>
              </a:rPr>
              <a:t>" Optimizing – along a new axis " </a:t>
            </a:r>
          </a:p>
          <a:p>
            <a:pPr marL="1200150" lvl="1" indent="-457200">
              <a:buFont typeface="Arial" panose="020B0604020202020204" pitchFamily="34" charset="0"/>
              <a:buChar char="•"/>
            </a:pPr>
            <a:r>
              <a:rPr lang="en-US" sz="2400" b="0" i="1" dirty="0" smtClean="0">
                <a:solidFill>
                  <a:schemeClr val="tx1"/>
                </a:solidFill>
                <a:latin typeface="Open Sans" charset="0"/>
                <a:ea typeface="Open Sans" charset="0"/>
                <a:cs typeface="Open Sans" charset="0"/>
              </a:rPr>
              <a:t>" Exploring </a:t>
            </a:r>
            <a:r>
              <a:rPr lang="en-US" sz="2400" b="0" i="1" dirty="0" smtClean="0">
                <a:solidFill>
                  <a:schemeClr val="tx1"/>
                </a:solidFill>
                <a:latin typeface="Open Sans" charset="0"/>
                <a:ea typeface="Open Sans" charset="0"/>
                <a:cs typeface="Open Sans" charset="0"/>
              </a:rPr>
              <a:t>hackathons</a:t>
            </a:r>
            <a:r>
              <a:rPr lang="en-US" sz="2400" b="0" i="1" dirty="0">
                <a:solidFill>
                  <a:schemeClr val="tx1"/>
                </a:solidFill>
                <a:latin typeface="Open Sans" charset="0"/>
                <a:ea typeface="Open Sans" charset="0"/>
                <a:cs typeface="Open Sans" charset="0"/>
              </a:rPr>
              <a:t>’  </a:t>
            </a:r>
            <a:r>
              <a:rPr lang="en-US" sz="2400" b="0" i="1" dirty="0" smtClean="0">
                <a:solidFill>
                  <a:schemeClr val="tx1"/>
                </a:solidFill>
                <a:latin typeface="Open Sans" charset="0"/>
                <a:ea typeface="Open Sans" charset="0"/>
                <a:cs typeface="Open Sans" charset="0"/>
              </a:rPr>
              <a:t>2-5% ideas " </a:t>
            </a:r>
          </a:p>
          <a:p>
            <a:pPr marL="1200150" lvl="1" indent="-457200">
              <a:buFont typeface="Arial" panose="020B0604020202020204" pitchFamily="34" charset="0"/>
              <a:buChar char="•"/>
            </a:pPr>
            <a:r>
              <a:rPr lang="en-US" sz="2400" b="0" i="1" dirty="0">
                <a:solidFill>
                  <a:schemeClr val="tx1"/>
                </a:solidFill>
                <a:latin typeface="Open Sans" charset="0"/>
                <a:ea typeface="Open Sans" charset="0"/>
                <a:cs typeface="Open Sans" charset="0"/>
              </a:rPr>
              <a:t>" </a:t>
            </a:r>
            <a:r>
              <a:rPr lang="en-US" sz="2400" b="0" i="1" dirty="0" smtClean="0">
                <a:solidFill>
                  <a:schemeClr val="tx1"/>
                </a:solidFill>
                <a:latin typeface="Open Sans" charset="0"/>
                <a:ea typeface="Open Sans" charset="0"/>
                <a:cs typeface="Open Sans" charset="0"/>
              </a:rPr>
              <a:t>A start-up </a:t>
            </a:r>
            <a:r>
              <a:rPr lang="en-US" sz="2400" b="0" i="1" dirty="0">
                <a:solidFill>
                  <a:schemeClr val="tx1"/>
                </a:solidFill>
                <a:latin typeface="Open Sans" charset="0"/>
                <a:ea typeface="Open Sans" charset="0"/>
                <a:cs typeface="Open Sans" charset="0"/>
              </a:rPr>
              <a:t>– </a:t>
            </a:r>
            <a:r>
              <a:rPr lang="en-US" sz="2400" b="0" i="1" dirty="0" smtClean="0">
                <a:solidFill>
                  <a:schemeClr val="tx1"/>
                </a:solidFill>
                <a:latin typeface="Open Sans" charset="0"/>
                <a:ea typeface="Open Sans" charset="0"/>
                <a:cs typeface="Open Sans" charset="0"/>
              </a:rPr>
              <a:t>internally incubated</a:t>
            </a:r>
            <a:r>
              <a:rPr lang="mr-IN" sz="2400" b="0" i="1" dirty="0" smtClean="0">
                <a:solidFill>
                  <a:schemeClr val="tx1"/>
                </a:solidFill>
                <a:latin typeface="Open Sans" charset="0"/>
                <a:ea typeface="Open Sans" charset="0"/>
                <a:cs typeface="Open Sans" charset="0"/>
              </a:rPr>
              <a:t>…</a:t>
            </a:r>
            <a:r>
              <a:rPr lang="en-US" sz="2400" b="0" i="1" dirty="0" smtClean="0">
                <a:solidFill>
                  <a:schemeClr val="tx1"/>
                </a:solidFill>
                <a:latin typeface="Open Sans" charset="0"/>
                <a:ea typeface="Open Sans" charset="0"/>
                <a:cs typeface="Open Sans" charset="0"/>
              </a:rPr>
              <a:t> </a:t>
            </a:r>
            <a:r>
              <a:rPr lang="en-US" sz="2400" b="0" i="1" dirty="0" smtClean="0">
                <a:solidFill>
                  <a:schemeClr val="tx1"/>
                </a:solidFill>
                <a:latin typeface="Open Sans" charset="0"/>
                <a:ea typeface="Open Sans" charset="0"/>
                <a:cs typeface="Open Sans" charset="0"/>
              </a:rPr>
              <a:t>" </a:t>
            </a:r>
            <a:endParaRPr lang="en-US" sz="2400" b="0" i="1" dirty="0">
              <a:solidFill>
                <a:schemeClr val="tx1"/>
              </a:solidFill>
              <a:latin typeface="Open Sans" charset="0"/>
              <a:ea typeface="Open Sans" charset="0"/>
              <a:cs typeface="Open Sans" charset="0"/>
            </a:endParaRPr>
          </a:p>
        </p:txBody>
      </p:sp>
      <p:sp>
        <p:nvSpPr>
          <p:cNvPr id="2" name="Rectangle 1"/>
          <p:cNvSpPr/>
          <p:nvPr/>
        </p:nvSpPr>
        <p:spPr>
          <a:xfrm>
            <a:off x="6016862" y="6185643"/>
            <a:ext cx="1217000" cy="369332"/>
          </a:xfrm>
          <a:prstGeom prst="rect">
            <a:avLst/>
          </a:prstGeom>
          <a:solidFill>
            <a:schemeClr val="bg1"/>
          </a:solidFill>
        </p:spPr>
        <p:txBody>
          <a:bodyPr wrap="none">
            <a:spAutoFit/>
          </a:bodyPr>
          <a:lstStyle/>
          <a:p>
            <a:r>
              <a:rPr lang="en-US" i="1" dirty="0" smtClean="0">
                <a:latin typeface="Open Sans" charset="0"/>
                <a:ea typeface="Open Sans" charset="0"/>
                <a:cs typeface="Open Sans" charset="0"/>
              </a:rPr>
              <a:t>Thoughts?</a:t>
            </a:r>
            <a:endParaRPr lang="en-US" i="1" dirty="0">
              <a:latin typeface="Open Sans" charset="0"/>
              <a:ea typeface="Open Sans" charset="0"/>
              <a:cs typeface="Open Sans" charset="0"/>
            </a:endParaRPr>
          </a:p>
        </p:txBody>
      </p:sp>
    </p:spTree>
    <p:extLst>
      <p:ext uri="{BB962C8B-B14F-4D97-AF65-F5344CB8AC3E}">
        <p14:creationId xmlns:p14="http://schemas.microsoft.com/office/powerpoint/2010/main" val="79142496"/>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16DC252-54B4-F14F-9B57-951BC776B6B3}" type="slidenum">
              <a:rPr lang="en-US" smtClean="0"/>
              <a:pPr/>
              <a:t>2</a:t>
            </a:fld>
            <a:endParaRPr lang="en-US" dirty="0"/>
          </a:p>
        </p:txBody>
      </p:sp>
      <p:sp>
        <p:nvSpPr>
          <p:cNvPr id="8" name="Rectangle 7"/>
          <p:cNvSpPr/>
          <p:nvPr/>
        </p:nvSpPr>
        <p:spPr>
          <a:xfrm>
            <a:off x="412596" y="1560907"/>
            <a:ext cx="4319240" cy="553998"/>
          </a:xfrm>
          <a:prstGeom prst="rect">
            <a:avLst/>
          </a:prstGeom>
        </p:spPr>
        <p:txBody>
          <a:bodyPr wrap="square">
            <a:spAutoFit/>
          </a:bodyPr>
          <a:lstStyle/>
          <a:p>
            <a:pPr marL="292100" indent="-292100">
              <a:spcAft>
                <a:spcPts val="1200"/>
              </a:spcAft>
              <a:buClr>
                <a:schemeClr val="accent2">
                  <a:lumMod val="75000"/>
                </a:schemeClr>
              </a:buClr>
              <a:buFont typeface="Arial" pitchFamily="34" charset="0"/>
              <a:buChar char="•"/>
            </a:pPr>
            <a:r>
              <a:rPr lang="en-US" dirty="0" smtClean="0">
                <a:solidFill>
                  <a:schemeClr val="tx1">
                    <a:lumMod val="75000"/>
                    <a:lumOff val="25000"/>
                  </a:schemeClr>
                </a:solidFill>
                <a:latin typeface="Open Sans" charset="0"/>
                <a:ea typeface="Open Sans" charset="0"/>
                <a:cs typeface="Open Sans" charset="0"/>
              </a:rPr>
              <a:t>Sponsored capstone-project course </a:t>
            </a:r>
            <a:r>
              <a:rPr lang="en-US" sz="1200" dirty="0" smtClean="0">
                <a:solidFill>
                  <a:schemeClr val="tx1">
                    <a:lumMod val="75000"/>
                    <a:lumOff val="25000"/>
                  </a:schemeClr>
                </a:solidFill>
                <a:latin typeface="Open Sans" charset="0"/>
                <a:ea typeface="Open Sans" charset="0"/>
                <a:cs typeface="Open Sans" charset="0"/>
              </a:rPr>
              <a:t>(taken by all senior CS majors)</a:t>
            </a:r>
            <a:endParaRPr lang="en-US" sz="1200" dirty="0">
              <a:solidFill>
                <a:schemeClr val="tx1">
                  <a:lumMod val="75000"/>
                  <a:lumOff val="25000"/>
                </a:schemeClr>
              </a:solidFill>
              <a:latin typeface="Open Sans" charset="0"/>
              <a:ea typeface="Open Sans" charset="0"/>
              <a:cs typeface="Open Sans" charset="0"/>
            </a:endParaRPr>
          </a:p>
        </p:txBody>
      </p:sp>
      <p:sp>
        <p:nvSpPr>
          <p:cNvPr id="9" name="Rectangle 8"/>
          <p:cNvSpPr/>
          <p:nvPr/>
        </p:nvSpPr>
        <p:spPr>
          <a:xfrm>
            <a:off x="412596" y="2278026"/>
            <a:ext cx="4319240" cy="369332"/>
          </a:xfrm>
          <a:prstGeom prst="rect">
            <a:avLst/>
          </a:prstGeom>
        </p:spPr>
        <p:txBody>
          <a:bodyPr wrap="square">
            <a:spAutoFit/>
          </a:bodyPr>
          <a:lstStyle/>
          <a:p>
            <a:pPr marL="292100" indent="-292100">
              <a:spcAft>
                <a:spcPts val="1200"/>
              </a:spcAft>
              <a:buClr>
                <a:schemeClr val="accent2">
                  <a:lumMod val="75000"/>
                </a:schemeClr>
              </a:buClr>
              <a:buFont typeface="Arial" pitchFamily="34" charset="0"/>
              <a:buChar char="•"/>
            </a:pPr>
            <a:r>
              <a:rPr lang="en-US" dirty="0" smtClean="0">
                <a:solidFill>
                  <a:schemeClr val="tx1">
                    <a:lumMod val="75000"/>
                    <a:lumOff val="25000"/>
                  </a:schemeClr>
                </a:solidFill>
                <a:latin typeface="Open Sans" charset="0"/>
                <a:ea typeface="Open Sans" charset="0"/>
                <a:cs typeface="Open Sans" charset="0"/>
              </a:rPr>
              <a:t>Starts in September, ends in May</a:t>
            </a:r>
            <a:endParaRPr lang="en-US" sz="1200" dirty="0">
              <a:solidFill>
                <a:schemeClr val="tx1">
                  <a:lumMod val="75000"/>
                  <a:lumOff val="25000"/>
                </a:schemeClr>
              </a:solidFill>
              <a:latin typeface="Open Sans" charset="0"/>
              <a:ea typeface="Open Sans" charset="0"/>
              <a:cs typeface="Open Sans" charset="0"/>
            </a:endParaRPr>
          </a:p>
        </p:txBody>
      </p:sp>
      <p:sp>
        <p:nvSpPr>
          <p:cNvPr id="11" name="Rectangle 10"/>
          <p:cNvSpPr/>
          <p:nvPr/>
        </p:nvSpPr>
        <p:spPr>
          <a:xfrm>
            <a:off x="5229922" y="1560907"/>
            <a:ext cx="3245005" cy="553998"/>
          </a:xfrm>
          <a:prstGeom prst="rect">
            <a:avLst/>
          </a:prstGeom>
        </p:spPr>
        <p:txBody>
          <a:bodyPr wrap="square">
            <a:spAutoFit/>
          </a:bodyPr>
          <a:lstStyle/>
          <a:p>
            <a:pPr marL="292100" indent="-292100">
              <a:spcAft>
                <a:spcPts val="1200"/>
              </a:spcAft>
              <a:buClr>
                <a:schemeClr val="accent2">
                  <a:lumMod val="75000"/>
                </a:schemeClr>
              </a:buClr>
              <a:buFont typeface="Arial" pitchFamily="34" charset="0"/>
              <a:buChar char="•"/>
            </a:pPr>
            <a:r>
              <a:rPr lang="en-US" dirty="0" smtClean="0">
                <a:solidFill>
                  <a:schemeClr val="tx1">
                    <a:lumMod val="75000"/>
                    <a:lumOff val="25000"/>
                  </a:schemeClr>
                </a:solidFill>
                <a:latin typeface="Open Sans" charset="0"/>
                <a:ea typeface="Open Sans" charset="0"/>
                <a:cs typeface="Open Sans" charset="0"/>
              </a:rPr>
              <a:t>10+ </a:t>
            </a:r>
            <a:r>
              <a:rPr lang="en-US" dirty="0" err="1" smtClean="0">
                <a:solidFill>
                  <a:schemeClr val="tx1">
                    <a:lumMod val="75000"/>
                    <a:lumOff val="25000"/>
                  </a:schemeClr>
                </a:solidFill>
                <a:latin typeface="Open Sans" charset="0"/>
                <a:ea typeface="Open Sans" charset="0"/>
                <a:cs typeface="Open Sans" charset="0"/>
              </a:rPr>
              <a:t>hrs</a:t>
            </a:r>
            <a:r>
              <a:rPr lang="en-US" dirty="0" smtClean="0">
                <a:solidFill>
                  <a:schemeClr val="tx1">
                    <a:lumMod val="75000"/>
                    <a:lumOff val="25000"/>
                  </a:schemeClr>
                </a:solidFill>
                <a:latin typeface="Open Sans" charset="0"/>
                <a:ea typeface="Open Sans" charset="0"/>
                <a:cs typeface="Open Sans" charset="0"/>
              </a:rPr>
              <a:t> / student / week  </a:t>
            </a:r>
            <a:r>
              <a:rPr lang="en-US" sz="1200" dirty="0" smtClean="0">
                <a:solidFill>
                  <a:schemeClr val="tx1">
                    <a:lumMod val="75000"/>
                    <a:lumOff val="25000"/>
                  </a:schemeClr>
                </a:solidFill>
                <a:latin typeface="Open Sans" charset="0"/>
                <a:ea typeface="Open Sans" charset="0"/>
                <a:cs typeface="Open Sans" charset="0"/>
              </a:rPr>
              <a:t>(1200-1500 hours in total)</a:t>
            </a:r>
            <a:endParaRPr lang="en-US" sz="1200" dirty="0">
              <a:solidFill>
                <a:schemeClr val="tx1">
                  <a:lumMod val="75000"/>
                  <a:lumOff val="25000"/>
                </a:schemeClr>
              </a:solidFill>
              <a:latin typeface="Open Sans" charset="0"/>
              <a:ea typeface="Open Sans" charset="0"/>
              <a:cs typeface="Open Sans" charset="0"/>
            </a:endParaRPr>
          </a:p>
        </p:txBody>
      </p:sp>
      <p:sp>
        <p:nvSpPr>
          <p:cNvPr id="12" name="Rectangle 11"/>
          <p:cNvSpPr/>
          <p:nvPr/>
        </p:nvSpPr>
        <p:spPr>
          <a:xfrm>
            <a:off x="5229921" y="2285242"/>
            <a:ext cx="3245005" cy="369332"/>
          </a:xfrm>
          <a:prstGeom prst="rect">
            <a:avLst/>
          </a:prstGeom>
        </p:spPr>
        <p:txBody>
          <a:bodyPr wrap="square">
            <a:spAutoFit/>
          </a:bodyPr>
          <a:lstStyle/>
          <a:p>
            <a:pPr marL="292100" indent="-292100">
              <a:spcAft>
                <a:spcPts val="1200"/>
              </a:spcAft>
              <a:buClr>
                <a:schemeClr val="accent2">
                  <a:lumMod val="75000"/>
                </a:schemeClr>
              </a:buClr>
              <a:buFont typeface="Arial" pitchFamily="34" charset="0"/>
              <a:buChar char="•"/>
            </a:pPr>
            <a:r>
              <a:rPr lang="en-US" dirty="0" smtClean="0">
                <a:solidFill>
                  <a:schemeClr val="tx1">
                    <a:lumMod val="75000"/>
                    <a:lumOff val="25000"/>
                  </a:schemeClr>
                </a:solidFill>
                <a:latin typeface="Open Sans" charset="0"/>
                <a:ea typeface="Open Sans" charset="0"/>
                <a:cs typeface="Open Sans" charset="0"/>
              </a:rPr>
              <a:t>Sponsors own all IP</a:t>
            </a:r>
            <a:endParaRPr lang="en-US" sz="1200" dirty="0">
              <a:solidFill>
                <a:schemeClr val="tx1">
                  <a:lumMod val="75000"/>
                  <a:lumOff val="25000"/>
                </a:schemeClr>
              </a:solidFill>
              <a:latin typeface="Open Sans" charset="0"/>
              <a:ea typeface="Open Sans" charset="0"/>
              <a:cs typeface="Open Sans"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4900" y="5157959"/>
            <a:ext cx="1231900" cy="977900"/>
          </a:xfrm>
          <a:prstGeom prst="rect">
            <a:avLst/>
          </a:prstGeom>
        </p:spPr>
      </p:pic>
      <p:sp>
        <p:nvSpPr>
          <p:cNvPr id="19" name="Rectangle 1"/>
          <p:cNvSpPr>
            <a:spLocks noGrp="1" noChangeArrowheads="1"/>
          </p:cNvSpPr>
          <p:nvPr>
            <p:ph type="title" idx="4294967295"/>
          </p:nvPr>
        </p:nvSpPr>
        <p:spPr>
          <a:xfrm>
            <a:off x="230729" y="371337"/>
            <a:ext cx="8644835" cy="989220"/>
          </a:xfrm>
        </p:spPr>
        <p:txBody>
          <a:bodyPr>
            <a:normAutofit/>
          </a:bodyPr>
          <a:lstStyle/>
          <a:p>
            <a:pPr algn="ctr" eaLnBrk="1" hangingPunct="1"/>
            <a:r>
              <a:rPr lang="en-US" sz="4200" spc="0" dirty="0" smtClean="0">
                <a:latin typeface="Open Sans" charset="0"/>
                <a:ea typeface="Open Sans" charset="0"/>
                <a:cs typeface="Open Sans" charset="0"/>
              </a:rPr>
              <a:t>What is Clinic?</a:t>
            </a:r>
          </a:p>
        </p:txBody>
      </p:sp>
      <p:sp>
        <p:nvSpPr>
          <p:cNvPr id="24" name="Triangle 23">
            <a:hlinkClick r:id="rId4" action="ppaction://hlinksldjump"/>
          </p:cNvPr>
          <p:cNvSpPr/>
          <p:nvPr/>
        </p:nvSpPr>
        <p:spPr>
          <a:xfrm rot="5400000">
            <a:off x="8131572" y="5200864"/>
            <a:ext cx="424653" cy="338844"/>
          </a:xfrm>
          <a:prstGeom prst="triangle">
            <a:avLst/>
          </a:prstGeom>
          <a:solidFill>
            <a:srgbClr val="F4CA6F"/>
          </a:solidFill>
          <a:ln>
            <a:solidFill>
              <a:srgbClr val="F1C06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1347170" y="4403611"/>
            <a:ext cx="6411951" cy="615553"/>
          </a:xfrm>
          <a:prstGeom prst="rect">
            <a:avLst/>
          </a:prstGeom>
        </p:spPr>
        <p:txBody>
          <a:bodyPr wrap="square">
            <a:spAutoFit/>
          </a:bodyPr>
          <a:lstStyle/>
          <a:p>
            <a:pPr algn="ctr">
              <a:spcAft>
                <a:spcPts val="1200"/>
              </a:spcAft>
              <a:buClr>
                <a:schemeClr val="accent2">
                  <a:lumMod val="75000"/>
                </a:schemeClr>
              </a:buClr>
            </a:pPr>
            <a:r>
              <a:rPr lang="en-US" dirty="0" smtClean="0">
                <a:solidFill>
                  <a:schemeClr val="tx1">
                    <a:lumMod val="75000"/>
                    <a:lumOff val="25000"/>
                  </a:schemeClr>
                </a:solidFill>
                <a:latin typeface="Open Sans" charset="0"/>
                <a:ea typeface="Open Sans" charset="0"/>
                <a:cs typeface="Open Sans" charset="0"/>
              </a:rPr>
              <a:t>Team </a:t>
            </a:r>
            <a:r>
              <a:rPr lang="en-US" dirty="0">
                <a:solidFill>
                  <a:schemeClr val="tx1">
                    <a:lumMod val="75000"/>
                    <a:lumOff val="25000"/>
                  </a:schemeClr>
                </a:solidFill>
                <a:latin typeface="Open Sans" charset="0"/>
                <a:ea typeface="Open Sans" charset="0"/>
                <a:cs typeface="Open Sans" charset="0"/>
              </a:rPr>
              <a:t>of 4-5 </a:t>
            </a:r>
            <a:r>
              <a:rPr lang="en-US" dirty="0" smtClean="0">
                <a:solidFill>
                  <a:schemeClr val="tx1">
                    <a:lumMod val="75000"/>
                    <a:lumOff val="25000"/>
                  </a:schemeClr>
                </a:solidFill>
                <a:latin typeface="Open Sans" charset="0"/>
                <a:ea typeface="Open Sans" charset="0"/>
                <a:cs typeface="Open Sans" charset="0"/>
              </a:rPr>
              <a:t>students, delivering on an open-ended project </a:t>
            </a:r>
            <a:r>
              <a:rPr lang="en-US" sz="1600" dirty="0" smtClean="0">
                <a:solidFill>
                  <a:schemeClr val="tx1">
                    <a:lumMod val="75000"/>
                    <a:lumOff val="25000"/>
                  </a:schemeClr>
                </a:solidFill>
                <a:latin typeface="Open Sans" charset="0"/>
                <a:ea typeface="Open Sans" charset="0"/>
                <a:cs typeface="Open Sans" charset="0"/>
              </a:rPr>
              <a:t>with a faculty advisor, sponsor, and sponsor’s liaison(s).</a:t>
            </a:r>
            <a:endParaRPr lang="en-US" sz="1600" dirty="0">
              <a:solidFill>
                <a:schemeClr val="tx1">
                  <a:lumMod val="75000"/>
                  <a:lumOff val="25000"/>
                </a:schemeClr>
              </a:solidFill>
              <a:latin typeface="Open Sans" charset="0"/>
              <a:ea typeface="Open Sans" charset="0"/>
              <a:cs typeface="Open Sans" charset="0"/>
            </a:endParaRPr>
          </a:p>
        </p:txBody>
      </p:sp>
    </p:spTree>
    <p:extLst>
      <p:ext uri="{BB962C8B-B14F-4D97-AF65-F5344CB8AC3E}">
        <p14:creationId xmlns:p14="http://schemas.microsoft.com/office/powerpoint/2010/main" val="1745163086"/>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1528" y="130406"/>
            <a:ext cx="8724900" cy="6225945"/>
          </a:xfrm>
          <a:prstGeom prst="rect">
            <a:avLst/>
          </a:prstGeom>
          <a:solidFill>
            <a:schemeClr val="bg1"/>
          </a:solidFill>
          <a:ln>
            <a:noFill/>
          </a:ln>
        </p:spPr>
        <p:txBody>
          <a:bodyPr wrap="square" rtlCol="0">
            <a:spAutoFit/>
          </a:bodyPr>
          <a:lstStyle/>
          <a:p>
            <a:endParaRPr lang="en-US" dirty="0"/>
          </a:p>
        </p:txBody>
      </p:sp>
      <p:grpSp>
        <p:nvGrpSpPr>
          <p:cNvPr id="10" name="Group 9"/>
          <p:cNvGrpSpPr/>
          <p:nvPr/>
        </p:nvGrpSpPr>
        <p:grpSpPr>
          <a:xfrm>
            <a:off x="825667" y="1031706"/>
            <a:ext cx="7270118" cy="5614422"/>
            <a:chOff x="1219199" y="1197540"/>
            <a:chExt cx="6184381" cy="4892194"/>
          </a:xfrm>
        </p:grpSpPr>
        <p:grpSp>
          <p:nvGrpSpPr>
            <p:cNvPr id="9" name="Group 8"/>
            <p:cNvGrpSpPr/>
            <p:nvPr/>
          </p:nvGrpSpPr>
          <p:grpSpPr>
            <a:xfrm>
              <a:off x="1219199" y="1197540"/>
              <a:ext cx="6184381" cy="4892194"/>
              <a:chOff x="998330" y="1056251"/>
              <a:chExt cx="6184381" cy="4892194"/>
            </a:xfrm>
          </p:grpSpPr>
          <p:grpSp>
            <p:nvGrpSpPr>
              <p:cNvPr id="7" name="Group 6"/>
              <p:cNvGrpSpPr/>
              <p:nvPr/>
            </p:nvGrpSpPr>
            <p:grpSpPr>
              <a:xfrm>
                <a:off x="998330" y="1056251"/>
                <a:ext cx="6184381" cy="4892194"/>
                <a:chOff x="998330" y="1056251"/>
                <a:chExt cx="6184381" cy="4892194"/>
              </a:xfrm>
            </p:grpSpPr>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98330" y="1056251"/>
                  <a:ext cx="6184381" cy="4892194"/>
                </a:xfrm>
                <a:prstGeom prst="rect">
                  <a:avLst/>
                </a:prstGeom>
                <a:solidFill>
                  <a:schemeClr val="bg1"/>
                </a:solidFill>
              </p:spPr>
            </p:pic>
            <p:pic>
              <p:nvPicPr>
                <p:cNvPr id="6" name="Picture 5"/>
                <p:cNvPicPr>
                  <a:picLocks noChangeAspect="1"/>
                </p:cNvPicPr>
                <p:nvPr/>
              </p:nvPicPr>
              <p:blipFill>
                <a:blip r:embed="rId4"/>
                <a:stretch>
                  <a:fillRect/>
                </a:stretch>
              </p:blipFill>
              <p:spPr>
                <a:xfrm>
                  <a:off x="2218152" y="4956313"/>
                  <a:ext cx="1365716" cy="250686"/>
                </a:xfrm>
                <a:prstGeom prst="rect">
                  <a:avLst/>
                </a:prstGeom>
              </p:spPr>
            </p:pic>
          </p:grpSp>
          <p:pic>
            <p:nvPicPr>
              <p:cNvPr id="8" name="Picture 7"/>
              <p:cNvPicPr>
                <a:picLocks noChangeAspect="1"/>
              </p:cNvPicPr>
              <p:nvPr/>
            </p:nvPicPr>
            <p:blipFill>
              <a:blip r:embed="rId5"/>
              <a:stretch>
                <a:fillRect/>
              </a:stretch>
            </p:blipFill>
            <p:spPr>
              <a:xfrm>
                <a:off x="6088372" y="4899107"/>
                <a:ext cx="1004408" cy="401763"/>
              </a:xfrm>
              <a:prstGeom prst="rect">
                <a:avLst/>
              </a:prstGeom>
            </p:spPr>
          </p:pic>
        </p:grpSp>
        <p:sp>
          <p:nvSpPr>
            <p:cNvPr id="5" name="TextBox 4"/>
            <p:cNvSpPr txBox="1"/>
            <p:nvPr/>
          </p:nvSpPr>
          <p:spPr>
            <a:xfrm>
              <a:off x="3735805" y="3820026"/>
              <a:ext cx="1329490" cy="369332"/>
            </a:xfrm>
            <a:prstGeom prst="rect">
              <a:avLst/>
            </a:prstGeom>
            <a:solidFill>
              <a:schemeClr val="bg1"/>
            </a:solidFill>
            <a:ln>
              <a:solidFill>
                <a:schemeClr val="tx2"/>
              </a:solidFill>
            </a:ln>
          </p:spPr>
          <p:txBody>
            <a:bodyPr wrap="square" rtlCol="0">
              <a:spAutoFit/>
            </a:bodyPr>
            <a:lstStyle/>
            <a:p>
              <a:pPr algn="ctr"/>
              <a:r>
                <a:rPr lang="en-US" sz="900" dirty="0" smtClean="0"/>
                <a:t>Clinic Sponsors</a:t>
              </a:r>
            </a:p>
            <a:p>
              <a:pPr algn="ctr"/>
              <a:r>
                <a:rPr lang="en-US" sz="900" dirty="0" smtClean="0"/>
                <a:t>2017-2018</a:t>
              </a:r>
              <a:endParaRPr lang="en-US" sz="900" dirty="0"/>
            </a:p>
          </p:txBody>
        </p:sp>
      </p:grpSp>
      <p:sp>
        <p:nvSpPr>
          <p:cNvPr id="12" name="Rectangle 1"/>
          <p:cNvSpPr>
            <a:spLocks noGrp="1" noChangeArrowheads="1"/>
          </p:cNvSpPr>
          <p:nvPr>
            <p:ph type="title" idx="4294967295"/>
          </p:nvPr>
        </p:nvSpPr>
        <p:spPr>
          <a:xfrm>
            <a:off x="230729" y="114860"/>
            <a:ext cx="8644835" cy="989220"/>
          </a:xfrm>
        </p:spPr>
        <p:txBody>
          <a:bodyPr>
            <a:normAutofit/>
          </a:bodyPr>
          <a:lstStyle/>
          <a:p>
            <a:pPr algn="ctr" eaLnBrk="1" hangingPunct="1"/>
            <a:r>
              <a:rPr lang="en-US" sz="4200" spc="0" dirty="0" smtClean="0">
                <a:solidFill>
                  <a:schemeClr val="bg1">
                    <a:lumMod val="50000"/>
                  </a:schemeClr>
                </a:solidFill>
                <a:latin typeface="Open Sans" charset="0"/>
                <a:ea typeface="Open Sans" charset="0"/>
                <a:cs typeface="Open Sans" charset="0"/>
              </a:rPr>
              <a:t>2017-2018 Sponsors</a:t>
            </a:r>
          </a:p>
        </p:txBody>
      </p:sp>
    </p:spTree>
    <p:extLst>
      <p:ext uri="{BB962C8B-B14F-4D97-AF65-F5344CB8AC3E}">
        <p14:creationId xmlns:p14="http://schemas.microsoft.com/office/powerpoint/2010/main" val="532852561"/>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1528" y="130406"/>
            <a:ext cx="8724900" cy="6225945"/>
          </a:xfrm>
          <a:prstGeom prst="rect">
            <a:avLst/>
          </a:prstGeom>
          <a:solidFill>
            <a:schemeClr val="bg1"/>
          </a:solidFill>
          <a:ln>
            <a:noFill/>
          </a:ln>
        </p:spPr>
        <p:txBody>
          <a:bodyPr wrap="square" rtlCol="0">
            <a:spAutoFit/>
          </a:bodyPr>
          <a:lstStyle/>
          <a:p>
            <a:endParaRPr lang="en-US" dirty="0"/>
          </a:p>
        </p:txBody>
      </p:sp>
      <p:pic>
        <p:nvPicPr>
          <p:cNvPr id="12" name="Picture 1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89457" y="1197540"/>
            <a:ext cx="8396971" cy="5278732"/>
          </a:xfrm>
          <a:prstGeom prst="rect">
            <a:avLst/>
          </a:prstGeom>
        </p:spPr>
      </p:pic>
      <p:sp>
        <p:nvSpPr>
          <p:cNvPr id="16" name="Rectangle 1"/>
          <p:cNvSpPr>
            <a:spLocks noGrp="1" noChangeArrowheads="1"/>
          </p:cNvSpPr>
          <p:nvPr>
            <p:ph type="title" idx="4294967295"/>
          </p:nvPr>
        </p:nvSpPr>
        <p:spPr>
          <a:xfrm>
            <a:off x="230729" y="114860"/>
            <a:ext cx="8644835" cy="989220"/>
          </a:xfrm>
        </p:spPr>
        <p:txBody>
          <a:bodyPr>
            <a:normAutofit/>
          </a:bodyPr>
          <a:lstStyle/>
          <a:p>
            <a:pPr algn="ctr" eaLnBrk="1" hangingPunct="1"/>
            <a:r>
              <a:rPr lang="en-US" sz="4200" spc="0" dirty="0" smtClean="0">
                <a:solidFill>
                  <a:schemeClr val="bg1">
                    <a:lumMod val="50000"/>
                  </a:schemeClr>
                </a:solidFill>
                <a:latin typeface="Open Sans" charset="0"/>
                <a:ea typeface="Open Sans" charset="0"/>
                <a:cs typeface="Open Sans" charset="0"/>
              </a:rPr>
              <a:t>2016-2017 Sponsors</a:t>
            </a:r>
          </a:p>
        </p:txBody>
      </p:sp>
    </p:spTree>
    <p:extLst>
      <p:ext uri="{BB962C8B-B14F-4D97-AF65-F5344CB8AC3E}">
        <p14:creationId xmlns:p14="http://schemas.microsoft.com/office/powerpoint/2010/main" val="1737678040"/>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1528" y="130406"/>
            <a:ext cx="8724900" cy="6225945"/>
          </a:xfrm>
          <a:prstGeom prst="rect">
            <a:avLst/>
          </a:prstGeom>
          <a:solidFill>
            <a:schemeClr val="bg1"/>
          </a:solidFill>
          <a:ln>
            <a:noFill/>
          </a:ln>
        </p:spPr>
        <p:txBody>
          <a:bodyPr wrap="square" rtlCol="0">
            <a:spAutoFit/>
          </a:bodyPr>
          <a:lstStyle/>
          <a:p>
            <a:endParaRPr lang="en-US" dirty="0"/>
          </a:p>
        </p:txBody>
      </p:sp>
      <p:pic>
        <p:nvPicPr>
          <p:cNvPr id="12" name="Picture 11"/>
          <p:cNvPicPr/>
          <p:nvPr/>
        </p:nvPicPr>
        <p:blipFill rotWithShape="1">
          <a:blip r:embed="rId3"/>
          <a:srcRect l="9954" t="12130" r="8449" b="1040"/>
          <a:stretch/>
        </p:blipFill>
        <p:spPr bwMode="auto">
          <a:xfrm>
            <a:off x="333535" y="1197540"/>
            <a:ext cx="8464230" cy="5311545"/>
          </a:xfrm>
          <a:prstGeom prst="rect">
            <a:avLst/>
          </a:prstGeom>
          <a:ln>
            <a:noFill/>
          </a:ln>
          <a:extLst>
            <a:ext uri="{53640926-AAD7-44D8-BBD7-CCE9431645EC}">
              <a14:shadowObscured xmlns:a14="http://schemas.microsoft.com/office/drawing/2010/main"/>
            </a:ext>
          </a:extLst>
        </p:spPr>
      </p:pic>
      <p:sp>
        <p:nvSpPr>
          <p:cNvPr id="15" name="Rectangle 1"/>
          <p:cNvSpPr>
            <a:spLocks noGrp="1" noChangeArrowheads="1"/>
          </p:cNvSpPr>
          <p:nvPr>
            <p:ph type="title" idx="4294967295"/>
          </p:nvPr>
        </p:nvSpPr>
        <p:spPr>
          <a:xfrm>
            <a:off x="230729" y="114860"/>
            <a:ext cx="8644835" cy="989220"/>
          </a:xfrm>
        </p:spPr>
        <p:txBody>
          <a:bodyPr>
            <a:normAutofit/>
          </a:bodyPr>
          <a:lstStyle/>
          <a:p>
            <a:pPr algn="ctr" eaLnBrk="1" hangingPunct="1"/>
            <a:r>
              <a:rPr lang="en-US" sz="4200" spc="0" dirty="0" smtClean="0">
                <a:solidFill>
                  <a:schemeClr val="bg1">
                    <a:lumMod val="50000"/>
                  </a:schemeClr>
                </a:solidFill>
                <a:latin typeface="Open Sans" charset="0"/>
                <a:ea typeface="Open Sans" charset="0"/>
                <a:cs typeface="Open Sans" charset="0"/>
              </a:rPr>
              <a:t>2015-2016 Sponsors</a:t>
            </a:r>
          </a:p>
        </p:txBody>
      </p:sp>
    </p:spTree>
    <p:extLst>
      <p:ext uri="{BB962C8B-B14F-4D97-AF65-F5344CB8AC3E}">
        <p14:creationId xmlns:p14="http://schemas.microsoft.com/office/powerpoint/2010/main" val="1061949207"/>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97200" y="1553340"/>
            <a:ext cx="5854192" cy="1102519"/>
          </a:xfrm>
        </p:spPr>
        <p:txBody>
          <a:bodyPr/>
          <a:lstStyle/>
          <a:p>
            <a:r>
              <a:rPr lang="en-US" sz="4400" dirty="0">
                <a:latin typeface="Open Sans" charset="0"/>
                <a:ea typeface="Open Sans" charset="0"/>
                <a:cs typeface="Open Sans" charset="0"/>
              </a:rPr>
              <a:t>M</a:t>
            </a:r>
            <a:r>
              <a:rPr lang="en-US" sz="4400" dirty="0" smtClean="0">
                <a:latin typeface="Open Sans" charset="0"/>
                <a:ea typeface="Open Sans" charset="0"/>
                <a:cs typeface="Open Sans" charset="0"/>
              </a:rPr>
              <a:t>ore information</a:t>
            </a:r>
            <a:endParaRPr lang="en-US" sz="4400" dirty="0">
              <a:latin typeface="Open Sans" charset="0"/>
              <a:ea typeface="Open Sans" charset="0"/>
              <a:cs typeface="Open Sans" charset="0"/>
            </a:endParaRPr>
          </a:p>
        </p:txBody>
      </p:sp>
      <p:sp>
        <p:nvSpPr>
          <p:cNvPr id="4" name="Subtitle 3"/>
          <p:cNvSpPr>
            <a:spLocks noGrp="1"/>
          </p:cNvSpPr>
          <p:nvPr>
            <p:ph type="subTitle" idx="1"/>
          </p:nvPr>
        </p:nvSpPr>
        <p:spPr/>
        <p:txBody>
          <a:bodyPr/>
          <a:lstStyle/>
          <a:p>
            <a:r>
              <a:rPr lang="en-US" dirty="0" smtClean="0">
                <a:solidFill>
                  <a:schemeClr val="tx1">
                    <a:lumMod val="65000"/>
                    <a:lumOff val="35000"/>
                  </a:schemeClr>
                </a:solidFill>
                <a:latin typeface="Open Sans" charset="0"/>
                <a:ea typeface="Open Sans" charset="0"/>
                <a:cs typeface="Open Sans" charset="0"/>
              </a:rPr>
              <a:t>hmc.edu/clinic</a:t>
            </a:r>
          </a:p>
          <a:p>
            <a:r>
              <a:rPr lang="en-US" dirty="0" smtClean="0">
                <a:solidFill>
                  <a:schemeClr val="tx1">
                    <a:lumMod val="65000"/>
                    <a:lumOff val="35000"/>
                  </a:schemeClr>
                </a:solidFill>
                <a:latin typeface="Open Sans" charset="0"/>
                <a:ea typeface="Open Sans" charset="0"/>
                <a:cs typeface="Open Sans" charset="0"/>
              </a:rPr>
              <a:t>clinic@hmc.edu</a:t>
            </a:r>
            <a:endParaRPr lang="en-US" dirty="0">
              <a:solidFill>
                <a:schemeClr val="tx1">
                  <a:lumMod val="65000"/>
                  <a:lumOff val="35000"/>
                </a:schemeClr>
              </a:solidFill>
              <a:latin typeface="Open Sans" charset="0"/>
              <a:ea typeface="Open Sans" charset="0"/>
              <a:cs typeface="Open Sans" charset="0"/>
            </a:endParaRPr>
          </a:p>
        </p:txBody>
      </p:sp>
      <p:sp>
        <p:nvSpPr>
          <p:cNvPr id="3" name="Slide Number Placeholder 2"/>
          <p:cNvSpPr>
            <a:spLocks noGrp="1"/>
          </p:cNvSpPr>
          <p:nvPr>
            <p:ph type="sldNum" sz="quarter" idx="12"/>
          </p:nvPr>
        </p:nvSpPr>
        <p:spPr/>
        <p:txBody>
          <a:bodyPr/>
          <a:lstStyle/>
          <a:p>
            <a:fld id="{A16DC252-54B4-F14F-9B57-951BC776B6B3}" type="slidenum">
              <a:rPr lang="en-US" smtClean="0"/>
              <a:pPr/>
              <a:t>23</a:t>
            </a:fld>
            <a:endParaRPr lang="en-US" dirty="0"/>
          </a:p>
        </p:txBody>
      </p:sp>
    </p:spTree>
    <p:extLst>
      <p:ext uri="{BB962C8B-B14F-4D97-AF65-F5344CB8AC3E}">
        <p14:creationId xmlns:p14="http://schemas.microsoft.com/office/powerpoint/2010/main" val="23690977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16DC252-54B4-F14F-9B57-951BC776B6B3}" type="slidenum">
              <a:rPr lang="en-US" smtClean="0"/>
              <a:pPr/>
              <a:t>24</a:t>
            </a:fld>
            <a:endParaRPr lang="en-US" dirty="0"/>
          </a:p>
        </p:txBody>
      </p:sp>
      <p:sp>
        <p:nvSpPr>
          <p:cNvPr id="5" name="TextBox 4"/>
          <p:cNvSpPr txBox="1"/>
          <p:nvPr/>
        </p:nvSpPr>
        <p:spPr>
          <a:xfrm>
            <a:off x="3088888" y="2252546"/>
            <a:ext cx="5118410" cy="923330"/>
          </a:xfrm>
          <a:prstGeom prst="rect">
            <a:avLst/>
          </a:prstGeom>
          <a:noFill/>
        </p:spPr>
        <p:txBody>
          <a:bodyPr wrap="square" rtlCol="0">
            <a:spAutoFit/>
          </a:bodyPr>
          <a:lstStyle/>
          <a:p>
            <a:r>
              <a:rPr lang="en-US" dirty="0" smtClean="0"/>
              <a:t>The remaining slides provide additional context </a:t>
            </a:r>
            <a:r>
              <a:rPr lang="mr-IN" dirty="0" smtClean="0"/>
              <a:t>–</a:t>
            </a:r>
            <a:r>
              <a:rPr lang="en-US" dirty="0" smtClean="0"/>
              <a:t> they’re not part of our in-person presentations, unless they turn out to help</a:t>
            </a:r>
            <a:r>
              <a:rPr lang="mr-IN" dirty="0" smtClean="0"/>
              <a:t>…</a:t>
            </a:r>
            <a:endParaRPr lang="en-US" dirty="0"/>
          </a:p>
        </p:txBody>
      </p:sp>
    </p:spTree>
    <p:extLst>
      <p:ext uri="{BB962C8B-B14F-4D97-AF65-F5344CB8AC3E}">
        <p14:creationId xmlns:p14="http://schemas.microsoft.com/office/powerpoint/2010/main" val="1600022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509" y="358680"/>
            <a:ext cx="8458200" cy="1143000"/>
          </a:xfrm>
        </p:spPr>
        <p:txBody>
          <a:bodyPr>
            <a:normAutofit/>
          </a:bodyPr>
          <a:lstStyle/>
          <a:p>
            <a:pPr algn="ctr">
              <a:defRPr/>
            </a:pPr>
            <a:r>
              <a:rPr lang="en-US" sz="3600" dirty="0">
                <a:solidFill>
                  <a:schemeClr val="bg1"/>
                </a:solidFill>
              </a:rPr>
              <a:t>The Year’s End:  Projects Day</a:t>
            </a:r>
          </a:p>
        </p:txBody>
      </p:sp>
      <p:sp>
        <p:nvSpPr>
          <p:cNvPr id="6" name="TextBox 5"/>
          <p:cNvSpPr txBox="1">
            <a:spLocks noChangeArrowheads="1"/>
          </p:cNvSpPr>
          <p:nvPr/>
        </p:nvSpPr>
        <p:spPr bwMode="auto">
          <a:xfrm>
            <a:off x="569625" y="5070978"/>
            <a:ext cx="3833979" cy="307777"/>
          </a:xfrm>
          <a:prstGeom prst="rect">
            <a:avLst/>
          </a:prstGeom>
          <a:noFill/>
          <a:ln w="9525">
            <a:noFill/>
            <a:miter lim="800000"/>
            <a:headEnd/>
            <a:tailEnd/>
          </a:ln>
        </p:spPr>
        <p:txBody>
          <a:bodyPr wrap="square">
            <a:spAutoFit/>
          </a:bodyPr>
          <a:lstStyle/>
          <a:p>
            <a:r>
              <a:rPr lang="en-US" sz="1400" dirty="0" err="1" smtClean="0">
                <a:solidFill>
                  <a:prstClr val="black"/>
                </a:solidFill>
                <a:latin typeface="Tahoma" pitchFamily="34" charset="0"/>
                <a:cs typeface="Tahoma" pitchFamily="34" charset="0"/>
              </a:rPr>
              <a:t>GoDaddy</a:t>
            </a:r>
            <a:r>
              <a:rPr lang="en-US" sz="1400" dirty="0">
                <a:solidFill>
                  <a:prstClr val="black"/>
                </a:solidFill>
                <a:latin typeface="Tahoma" pitchFamily="34" charset="0"/>
                <a:cs typeface="Tahoma" pitchFamily="34" charset="0"/>
              </a:rPr>
              <a:t> </a:t>
            </a:r>
            <a:r>
              <a:rPr lang="en-US" sz="1400" dirty="0" smtClean="0">
                <a:solidFill>
                  <a:prstClr val="black"/>
                </a:solidFill>
                <a:latin typeface="Tahoma" pitchFamily="34" charset="0"/>
                <a:cs typeface="Tahoma" pitchFamily="34" charset="0"/>
              </a:rPr>
              <a:t>team’s presentation</a:t>
            </a:r>
            <a:endParaRPr lang="en-US" sz="1400" dirty="0">
              <a:solidFill>
                <a:prstClr val="black"/>
              </a:solidFill>
              <a:latin typeface="Tahoma" pitchFamily="34" charset="0"/>
              <a:cs typeface="Tahoma" pitchFamily="34" charset="0"/>
            </a:endParaRPr>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val="0"/>
              </a:ext>
            </a:extLst>
          </a:blip>
          <a:srcRect l="5410" t="21897" r="10983" b="29399"/>
          <a:stretch/>
        </p:blipFill>
        <p:spPr>
          <a:xfrm>
            <a:off x="614595" y="1685707"/>
            <a:ext cx="7644985" cy="3340143"/>
          </a:xfrm>
          <a:prstGeom prst="rect">
            <a:avLst/>
          </a:prstGeom>
        </p:spPr>
      </p:pic>
    </p:spTree>
    <p:extLst>
      <p:ext uri="{BB962C8B-B14F-4D97-AF65-F5344CB8AC3E}">
        <p14:creationId xmlns:p14="http://schemas.microsoft.com/office/powerpoint/2010/main" val="1963965771"/>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509" y="358680"/>
            <a:ext cx="8458200" cy="1143000"/>
          </a:xfrm>
        </p:spPr>
        <p:txBody>
          <a:bodyPr>
            <a:normAutofit/>
          </a:bodyPr>
          <a:lstStyle/>
          <a:p>
            <a:pPr algn="ctr">
              <a:defRPr/>
            </a:pPr>
            <a:r>
              <a:rPr lang="en-US" sz="3600" dirty="0" smtClean="0">
                <a:solidFill>
                  <a:schemeClr val="bg1"/>
                </a:solidFill>
              </a:rPr>
              <a:t>Year’s </a:t>
            </a:r>
            <a:r>
              <a:rPr lang="en-US" sz="3600" dirty="0">
                <a:solidFill>
                  <a:schemeClr val="bg1"/>
                </a:solidFill>
              </a:rPr>
              <a:t>End:  Projects Day</a:t>
            </a: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val="0"/>
              </a:ext>
            </a:extLst>
          </a:blip>
          <a:srcRect t="27229" b="245"/>
          <a:stretch/>
        </p:blipFill>
        <p:spPr>
          <a:xfrm>
            <a:off x="636485" y="1846453"/>
            <a:ext cx="6802139" cy="3699908"/>
          </a:xfrm>
          <a:prstGeom prst="rect">
            <a:avLst/>
          </a:prstGeom>
        </p:spPr>
      </p:pic>
      <p:sp>
        <p:nvSpPr>
          <p:cNvPr id="6" name="TextBox 5"/>
          <p:cNvSpPr txBox="1">
            <a:spLocks noChangeArrowheads="1"/>
          </p:cNvSpPr>
          <p:nvPr/>
        </p:nvSpPr>
        <p:spPr bwMode="auto">
          <a:xfrm>
            <a:off x="7438624" y="1846453"/>
            <a:ext cx="1042842" cy="738664"/>
          </a:xfrm>
          <a:prstGeom prst="rect">
            <a:avLst/>
          </a:prstGeom>
          <a:noFill/>
          <a:ln w="9525">
            <a:noFill/>
            <a:miter lim="800000"/>
            <a:headEnd/>
            <a:tailEnd/>
          </a:ln>
        </p:spPr>
        <p:txBody>
          <a:bodyPr wrap="square">
            <a:spAutoFit/>
          </a:bodyPr>
          <a:lstStyle/>
          <a:p>
            <a:r>
              <a:rPr lang="en-US" sz="1400" dirty="0" smtClean="0">
                <a:solidFill>
                  <a:prstClr val="black"/>
                </a:solidFill>
                <a:latin typeface="Tahoma" pitchFamily="34" charset="0"/>
                <a:cs typeface="Tahoma" pitchFamily="34" charset="0"/>
              </a:rPr>
              <a:t>AmEx </a:t>
            </a:r>
          </a:p>
          <a:p>
            <a:r>
              <a:rPr lang="en-US" sz="1400" dirty="0" smtClean="0">
                <a:solidFill>
                  <a:prstClr val="black"/>
                </a:solidFill>
                <a:latin typeface="Tahoma" pitchFamily="34" charset="0"/>
                <a:cs typeface="Tahoma" pitchFamily="34" charset="0"/>
              </a:rPr>
              <a:t>team’s dinner</a:t>
            </a:r>
            <a:endParaRPr lang="en-US" sz="1400" dirty="0">
              <a:solidFill>
                <a:prstClr val="black"/>
              </a:solidFill>
              <a:latin typeface="Tahoma" pitchFamily="34" charset="0"/>
              <a:cs typeface="Tahoma" pitchFamily="34" charset="0"/>
            </a:endParaRPr>
          </a:p>
        </p:txBody>
      </p:sp>
    </p:spTree>
    <p:extLst>
      <p:ext uri="{BB962C8B-B14F-4D97-AF65-F5344CB8AC3E}">
        <p14:creationId xmlns:p14="http://schemas.microsoft.com/office/powerpoint/2010/main" val="1087116668"/>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509" y="358680"/>
            <a:ext cx="8458200" cy="1143000"/>
          </a:xfrm>
        </p:spPr>
        <p:txBody>
          <a:bodyPr>
            <a:normAutofit/>
          </a:bodyPr>
          <a:lstStyle/>
          <a:p>
            <a:pPr algn="ctr" eaLnBrk="1" hangingPunct="1">
              <a:defRPr/>
            </a:pPr>
            <a:r>
              <a:rPr lang="en-US" sz="3600" dirty="0" smtClean="0">
                <a:solidFill>
                  <a:schemeClr val="bg1"/>
                </a:solidFill>
              </a:rPr>
              <a:t>and beyond…</a:t>
            </a:r>
            <a:endParaRPr lang="en-US" sz="3600" dirty="0">
              <a:solidFill>
                <a:schemeClr val="bg1"/>
              </a:solidFill>
            </a:endParaRPr>
          </a:p>
        </p:txBody>
      </p:sp>
      <p:sp>
        <p:nvSpPr>
          <p:cNvPr id="6" name="TextBox 5"/>
          <p:cNvSpPr txBox="1">
            <a:spLocks noChangeArrowheads="1"/>
          </p:cNvSpPr>
          <p:nvPr/>
        </p:nvSpPr>
        <p:spPr bwMode="auto">
          <a:xfrm>
            <a:off x="7030386" y="1501680"/>
            <a:ext cx="1042842" cy="738664"/>
          </a:xfrm>
          <a:prstGeom prst="rect">
            <a:avLst/>
          </a:prstGeom>
          <a:noFill/>
          <a:ln w="9525">
            <a:noFill/>
            <a:miter lim="800000"/>
            <a:headEnd/>
            <a:tailEnd/>
          </a:ln>
        </p:spPr>
        <p:txBody>
          <a:bodyPr wrap="square">
            <a:spAutoFit/>
          </a:bodyPr>
          <a:lstStyle/>
          <a:p>
            <a:r>
              <a:rPr lang="en-US" sz="1400" dirty="0" smtClean="0">
                <a:solidFill>
                  <a:prstClr val="black"/>
                </a:solidFill>
                <a:latin typeface="Tahoma" pitchFamily="34" charset="0"/>
                <a:cs typeface="Tahoma" pitchFamily="34" charset="0"/>
              </a:rPr>
              <a:t>AmEx </a:t>
            </a:r>
          </a:p>
          <a:p>
            <a:r>
              <a:rPr lang="en-US" sz="1400" dirty="0" smtClean="0">
                <a:solidFill>
                  <a:prstClr val="black"/>
                </a:solidFill>
                <a:latin typeface="Tahoma" pitchFamily="34" charset="0"/>
                <a:cs typeface="Tahoma" pitchFamily="34" charset="0"/>
              </a:rPr>
              <a:t>team’s visit</a:t>
            </a:r>
            <a:endParaRPr lang="en-US" sz="1400" dirty="0">
              <a:solidFill>
                <a:prstClr val="black"/>
              </a:solidFill>
              <a:latin typeface="Tahoma" pitchFamily="34" charset="0"/>
              <a:cs typeface="Tahoma" pitchFamily="34" charset="0"/>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04471" y="1379095"/>
            <a:ext cx="6225915" cy="4669436"/>
          </a:xfrm>
          <a:prstGeom prst="rect">
            <a:avLst/>
          </a:prstGeom>
        </p:spPr>
      </p:pic>
    </p:spTree>
    <p:extLst>
      <p:ext uri="{BB962C8B-B14F-4D97-AF65-F5344CB8AC3E}">
        <p14:creationId xmlns:p14="http://schemas.microsoft.com/office/powerpoint/2010/main" val="2066499445"/>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766" y="249380"/>
            <a:ext cx="8561294" cy="1143000"/>
          </a:xfrm>
        </p:spPr>
        <p:txBody>
          <a:bodyPr>
            <a:normAutofit/>
          </a:bodyPr>
          <a:lstStyle/>
          <a:p>
            <a:pPr algn="ctr">
              <a:defRPr/>
            </a:pPr>
            <a:r>
              <a:rPr lang="en-US" sz="3600" dirty="0">
                <a:solidFill>
                  <a:schemeClr val="bg1"/>
                </a:solidFill>
              </a:rPr>
              <a:t>The Year’s </a:t>
            </a:r>
            <a:r>
              <a:rPr lang="en-US" sz="3600" dirty="0" smtClean="0">
                <a:solidFill>
                  <a:schemeClr val="bg1"/>
                </a:solidFill>
              </a:rPr>
              <a:t>Rhythms:  </a:t>
            </a:r>
            <a:r>
              <a:rPr lang="en-US" sz="3600" dirty="0">
                <a:solidFill>
                  <a:schemeClr val="bg1"/>
                </a:solidFill>
              </a:rPr>
              <a:t>Orientation Day</a:t>
            </a:r>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467005" y="2074494"/>
            <a:ext cx="3884950" cy="2942351"/>
          </a:xfrm>
          <a:prstGeom prst="rect">
            <a:avLst/>
          </a:prstGeom>
        </p:spPr>
      </p:pic>
      <p:sp>
        <p:nvSpPr>
          <p:cNvPr id="8" name="TextBox 6"/>
          <p:cNvSpPr txBox="1">
            <a:spLocks noChangeArrowheads="1"/>
          </p:cNvSpPr>
          <p:nvPr/>
        </p:nvSpPr>
        <p:spPr bwMode="auto">
          <a:xfrm>
            <a:off x="4342225" y="5016845"/>
            <a:ext cx="2092243" cy="307777"/>
          </a:xfrm>
          <a:prstGeom prst="rect">
            <a:avLst/>
          </a:prstGeom>
          <a:noFill/>
          <a:ln w="9525">
            <a:noFill/>
            <a:miter lim="800000"/>
            <a:headEnd/>
            <a:tailEnd/>
          </a:ln>
        </p:spPr>
        <p:txBody>
          <a:bodyPr wrap="square">
            <a:spAutoFit/>
          </a:bodyPr>
          <a:lstStyle/>
          <a:p>
            <a:pPr algn="ctr"/>
            <a:r>
              <a:rPr lang="en-US" sz="1400" dirty="0" smtClean="0">
                <a:solidFill>
                  <a:prstClr val="black"/>
                </a:solidFill>
                <a:latin typeface="Tahoma" pitchFamily="34" charset="0"/>
                <a:cs typeface="Tahoma" pitchFamily="34" charset="0"/>
              </a:rPr>
              <a:t>inside a weekly </a:t>
            </a:r>
            <a:r>
              <a:rPr lang="en-US" sz="1400" dirty="0" err="1" smtClean="0">
                <a:solidFill>
                  <a:prstClr val="black"/>
                </a:solidFill>
                <a:latin typeface="Tahoma" pitchFamily="34" charset="0"/>
                <a:cs typeface="Tahoma" pitchFamily="34" charset="0"/>
              </a:rPr>
              <a:t>telecon</a:t>
            </a:r>
            <a:endParaRPr lang="en-US" sz="1400" dirty="0">
              <a:solidFill>
                <a:prstClr val="black"/>
              </a:solidFill>
              <a:latin typeface="Tahoma" pitchFamily="34" charset="0"/>
              <a:cs typeface="Tahoma" pitchFamily="34" charset="0"/>
            </a:endParaRPr>
          </a:p>
        </p:txBody>
      </p:sp>
      <p:sp>
        <p:nvSpPr>
          <p:cNvPr id="7" name="Content Placeholder 2"/>
          <p:cNvSpPr>
            <a:spLocks noGrp="1"/>
          </p:cNvSpPr>
          <p:nvPr>
            <p:ph idx="1"/>
          </p:nvPr>
        </p:nvSpPr>
        <p:spPr>
          <a:xfrm>
            <a:off x="538029" y="1358381"/>
            <a:ext cx="4114800" cy="4953000"/>
          </a:xfrm>
        </p:spPr>
        <p:txBody>
          <a:bodyPr>
            <a:normAutofit/>
          </a:bodyPr>
          <a:lstStyle/>
          <a:p>
            <a:pPr marL="256032" indent="-256032">
              <a:lnSpc>
                <a:spcPct val="120000"/>
              </a:lnSpc>
              <a:spcBef>
                <a:spcPct val="0"/>
              </a:spcBef>
              <a:spcAft>
                <a:spcPts val="600"/>
              </a:spcAft>
              <a:buFont typeface="Arial" pitchFamily="34" charset="0"/>
              <a:buChar char="•"/>
            </a:pPr>
            <a:r>
              <a:rPr lang="en-US" sz="2000" b="0" dirty="0">
                <a:latin typeface="Arial" panose="020B0604020202020204" pitchFamily="34" charset="0"/>
                <a:cs typeface="Arial" panose="020B0604020202020204" pitchFamily="34" charset="0"/>
              </a:rPr>
              <a:t>Liaisons invited to campus</a:t>
            </a:r>
          </a:p>
          <a:p>
            <a:pPr marL="256032" indent="-256032">
              <a:lnSpc>
                <a:spcPct val="120000"/>
              </a:lnSpc>
              <a:spcBef>
                <a:spcPct val="0"/>
              </a:spcBef>
              <a:spcAft>
                <a:spcPts val="600"/>
              </a:spcAft>
              <a:buFont typeface="Arial" pitchFamily="34" charset="0"/>
              <a:buChar char="•"/>
            </a:pPr>
            <a:r>
              <a:rPr lang="en-US" sz="2000" b="0" dirty="0">
                <a:latin typeface="Arial" panose="020B0604020202020204" pitchFamily="34" charset="0"/>
                <a:cs typeface="Arial" panose="020B0604020202020204" pitchFamily="34" charset="0"/>
              </a:rPr>
              <a:t>Meet with Clinic Director</a:t>
            </a:r>
          </a:p>
          <a:p>
            <a:pPr marL="656082" lvl="2" indent="-256032">
              <a:lnSpc>
                <a:spcPct val="120000"/>
              </a:lnSpc>
              <a:spcBef>
                <a:spcPct val="0"/>
              </a:spcBef>
              <a:spcAft>
                <a:spcPts val="600"/>
              </a:spcAft>
            </a:pPr>
            <a:r>
              <a:rPr lang="en-US" sz="1600" dirty="0">
                <a:solidFill>
                  <a:schemeClr val="tx1"/>
                </a:solidFill>
                <a:latin typeface="Arial" panose="020B0604020202020204" pitchFamily="34" charset="0"/>
                <a:cs typeface="Arial" panose="020B0604020202020204" pitchFamily="34" charset="0"/>
              </a:rPr>
              <a:t>Strategies and tips</a:t>
            </a:r>
          </a:p>
          <a:p>
            <a:pPr marL="256032" indent="-256032">
              <a:lnSpc>
                <a:spcPct val="120000"/>
              </a:lnSpc>
              <a:spcBef>
                <a:spcPct val="0"/>
              </a:spcBef>
              <a:spcAft>
                <a:spcPts val="600"/>
              </a:spcAft>
              <a:buFont typeface="Arial" pitchFamily="34" charset="0"/>
              <a:buChar char="•"/>
            </a:pPr>
            <a:r>
              <a:rPr lang="en-US" sz="2000" b="0" dirty="0">
                <a:latin typeface="Arial" panose="020B0604020202020204" pitchFamily="34" charset="0"/>
                <a:cs typeface="Arial" panose="020B0604020202020204" pitchFamily="34" charset="0"/>
              </a:rPr>
              <a:t>Meet with team and faculty advisor</a:t>
            </a:r>
          </a:p>
          <a:p>
            <a:pPr marL="656082" lvl="2" indent="-256032">
              <a:lnSpc>
                <a:spcPct val="120000"/>
              </a:lnSpc>
              <a:spcBef>
                <a:spcPct val="0"/>
              </a:spcBef>
              <a:spcAft>
                <a:spcPts val="600"/>
              </a:spcAft>
            </a:pPr>
            <a:r>
              <a:rPr lang="en-US" sz="1600" dirty="0">
                <a:solidFill>
                  <a:schemeClr val="tx1"/>
                </a:solidFill>
                <a:latin typeface="Arial" panose="020B0604020202020204" pitchFamily="34" charset="0"/>
                <a:cs typeface="Arial" panose="020B0604020202020204" pitchFamily="34" charset="0"/>
              </a:rPr>
              <a:t>Cover problem in detail</a:t>
            </a:r>
          </a:p>
          <a:p>
            <a:pPr marL="656082" lvl="2" indent="-256032">
              <a:lnSpc>
                <a:spcPct val="120000"/>
              </a:lnSpc>
              <a:spcBef>
                <a:spcPct val="0"/>
              </a:spcBef>
              <a:spcAft>
                <a:spcPts val="600"/>
              </a:spcAft>
            </a:pPr>
            <a:r>
              <a:rPr lang="en-US" sz="1600" dirty="0">
                <a:solidFill>
                  <a:schemeClr val="tx1"/>
                </a:solidFill>
                <a:latin typeface="Arial" panose="020B0604020202020204" pitchFamily="34" charset="0"/>
                <a:cs typeface="Arial" panose="020B0604020202020204" pitchFamily="34" charset="0"/>
              </a:rPr>
              <a:t>Discuss confidentiality</a:t>
            </a:r>
          </a:p>
          <a:p>
            <a:pPr marL="256032" lvl="1" indent="-256032">
              <a:lnSpc>
                <a:spcPct val="120000"/>
              </a:lnSpc>
              <a:spcBef>
                <a:spcPct val="0"/>
              </a:spcBef>
              <a:spcAft>
                <a:spcPts val="600"/>
              </a:spcAft>
            </a:pPr>
            <a:r>
              <a:rPr lang="en-US" sz="2000" b="0" dirty="0">
                <a:solidFill>
                  <a:schemeClr val="tx1"/>
                </a:solidFill>
                <a:latin typeface="Arial" panose="020B0604020202020204" pitchFamily="34" charset="0"/>
                <a:cs typeface="Arial" panose="020B0604020202020204" pitchFamily="34" charset="0"/>
              </a:rPr>
              <a:t>Establish communication routine</a:t>
            </a:r>
          </a:p>
          <a:p>
            <a:pPr marL="713232" lvl="3" indent="-256032">
              <a:lnSpc>
                <a:spcPct val="120000"/>
              </a:lnSpc>
              <a:spcBef>
                <a:spcPct val="0"/>
              </a:spcBef>
              <a:spcAft>
                <a:spcPts val="600"/>
              </a:spcAft>
              <a:buFont typeface="Wingdings" pitchFamily="2" charset="2"/>
              <a:buChar char="§"/>
            </a:pPr>
            <a:r>
              <a:rPr lang="en-US" sz="1600" b="0" dirty="0">
                <a:latin typeface="Arial" panose="020B0604020202020204" pitchFamily="34" charset="0"/>
                <a:cs typeface="Arial" panose="020B0604020202020204" pitchFamily="34" charset="0"/>
              </a:rPr>
              <a:t>Email/Slack/other</a:t>
            </a:r>
          </a:p>
          <a:p>
            <a:pPr marL="713232" lvl="3" indent="-256032">
              <a:lnSpc>
                <a:spcPct val="120000"/>
              </a:lnSpc>
              <a:spcBef>
                <a:spcPct val="0"/>
              </a:spcBef>
              <a:spcAft>
                <a:spcPts val="600"/>
              </a:spcAft>
              <a:buFont typeface="Wingdings" pitchFamily="2" charset="2"/>
              <a:buChar char="§"/>
            </a:pPr>
            <a:r>
              <a:rPr lang="en-US" sz="1600" b="0" dirty="0">
                <a:latin typeface="Arial" panose="020B0604020202020204" pitchFamily="34" charset="0"/>
                <a:cs typeface="Arial" panose="020B0604020202020204" pitchFamily="34" charset="0"/>
              </a:rPr>
              <a:t>Weekly teleconferences</a:t>
            </a:r>
          </a:p>
          <a:p>
            <a:pPr marL="256032" indent="-256032">
              <a:lnSpc>
                <a:spcPct val="120000"/>
              </a:lnSpc>
              <a:spcBef>
                <a:spcPct val="0"/>
              </a:spcBef>
              <a:spcAft>
                <a:spcPts val="600"/>
              </a:spcAft>
              <a:buFont typeface="Arial" pitchFamily="34" charset="0"/>
              <a:buChar char="•"/>
            </a:pPr>
            <a:r>
              <a:rPr lang="en-US" sz="2000" b="0" dirty="0">
                <a:latin typeface="Arial" panose="020B0604020202020204" pitchFamily="34" charset="0"/>
                <a:cs typeface="Arial" panose="020B0604020202020204" pitchFamily="34" charset="0"/>
              </a:rPr>
              <a:t>Jumpstart the project, face-to-face</a:t>
            </a:r>
          </a:p>
          <a:p>
            <a:pPr marL="256032" indent="-256032">
              <a:lnSpc>
                <a:spcPct val="120000"/>
              </a:lnSpc>
              <a:spcBef>
                <a:spcPct val="0"/>
              </a:spcBef>
              <a:spcAft>
                <a:spcPts val="600"/>
              </a:spcAft>
              <a:buFont typeface="Arial" pitchFamily="34" charset="0"/>
              <a:buChar char="•"/>
            </a:pPr>
            <a:r>
              <a:rPr lang="en-US" sz="2000" b="0" dirty="0">
                <a:latin typeface="Arial" panose="020B0604020202020204" pitchFamily="34" charset="0"/>
                <a:cs typeface="Arial" panose="020B0604020202020204" pitchFamily="34" charset="0"/>
              </a:rPr>
              <a:t>Recruiting / internship opportunity</a:t>
            </a:r>
          </a:p>
        </p:txBody>
      </p:sp>
    </p:spTree>
    <p:extLst>
      <p:ext uri="{BB962C8B-B14F-4D97-AF65-F5344CB8AC3E}">
        <p14:creationId xmlns:p14="http://schemas.microsoft.com/office/powerpoint/2010/main" val="335743099"/>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16DC252-54B4-F14F-9B57-951BC776B6B3}" type="slidenum">
              <a:rPr lang="en-US" smtClean="0"/>
              <a:pPr/>
              <a:t>29</a:t>
            </a:fld>
            <a:endParaRPr lang="en-US" dirty="0"/>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692" t="31907" b="37584"/>
          <a:stretch/>
        </p:blipFill>
        <p:spPr>
          <a:xfrm>
            <a:off x="660762" y="1482085"/>
            <a:ext cx="7940239" cy="3093534"/>
          </a:xfrm>
          <a:prstGeom prst="rect">
            <a:avLst/>
          </a:prstGeom>
        </p:spPr>
      </p:pic>
      <p:sp>
        <p:nvSpPr>
          <p:cNvPr id="11" name="Rectangle 1"/>
          <p:cNvSpPr>
            <a:spLocks noGrp="1" noChangeArrowheads="1"/>
          </p:cNvSpPr>
          <p:nvPr>
            <p:ph type="title" idx="4294967295"/>
          </p:nvPr>
        </p:nvSpPr>
        <p:spPr>
          <a:xfrm>
            <a:off x="230729" y="371337"/>
            <a:ext cx="8644835" cy="989220"/>
          </a:xfrm>
        </p:spPr>
        <p:txBody>
          <a:bodyPr>
            <a:normAutofit/>
          </a:bodyPr>
          <a:lstStyle/>
          <a:p>
            <a:pPr algn="ctr" eaLnBrk="1" hangingPunct="1"/>
            <a:r>
              <a:rPr lang="en-US" sz="4200" spc="0" dirty="0" smtClean="0">
                <a:latin typeface="Open Sans" charset="0"/>
                <a:ea typeface="Open Sans" charset="0"/>
                <a:cs typeface="Open Sans" charset="0"/>
              </a:rPr>
              <a:t>Example clinic projects</a:t>
            </a:r>
          </a:p>
        </p:txBody>
      </p:sp>
      <p:sp>
        <p:nvSpPr>
          <p:cNvPr id="5" name="TextBox 4"/>
          <p:cNvSpPr txBox="1">
            <a:spLocks noChangeArrowheads="1"/>
          </p:cNvSpPr>
          <p:nvPr/>
        </p:nvSpPr>
        <p:spPr bwMode="auto">
          <a:xfrm>
            <a:off x="523800" y="4543258"/>
            <a:ext cx="2461069" cy="307777"/>
          </a:xfrm>
          <a:prstGeom prst="rect">
            <a:avLst/>
          </a:prstGeom>
          <a:solidFill>
            <a:schemeClr val="bg1"/>
          </a:solidFill>
          <a:ln w="9525">
            <a:noFill/>
            <a:miter lim="800000"/>
            <a:headEnd/>
            <a:tailEnd/>
          </a:ln>
        </p:spPr>
        <p:txBody>
          <a:bodyPr wrap="square">
            <a:spAutoFit/>
          </a:bodyPr>
          <a:lstStyle/>
          <a:p>
            <a:pPr algn="ctr"/>
            <a:r>
              <a:rPr lang="en-US" sz="1400" dirty="0" smtClean="0">
                <a:solidFill>
                  <a:prstClr val="black"/>
                </a:solidFill>
                <a:latin typeface="Tahoma" pitchFamily="34" charset="0"/>
                <a:cs typeface="Tahoma" pitchFamily="34" charset="0"/>
              </a:rPr>
              <a:t>MIT LL Imaging team</a:t>
            </a:r>
            <a:endParaRPr lang="en-US" sz="1400" dirty="0">
              <a:solidFill>
                <a:prstClr val="black"/>
              </a:solidFill>
              <a:latin typeface="Tahoma" pitchFamily="34" charset="0"/>
              <a:cs typeface="Tahoma" pitchFamily="34" charset="0"/>
            </a:endParaRPr>
          </a:p>
        </p:txBody>
      </p:sp>
      <p:sp>
        <p:nvSpPr>
          <p:cNvPr id="3" name="Rectangle 2"/>
          <p:cNvSpPr/>
          <p:nvPr/>
        </p:nvSpPr>
        <p:spPr>
          <a:xfrm>
            <a:off x="660762" y="6240935"/>
            <a:ext cx="6451963" cy="230832"/>
          </a:xfrm>
          <a:prstGeom prst="rect">
            <a:avLst/>
          </a:prstGeom>
        </p:spPr>
        <p:txBody>
          <a:bodyPr wrap="square">
            <a:spAutoFit/>
          </a:bodyPr>
          <a:lstStyle/>
          <a:p>
            <a:r>
              <a:rPr lang="en-US" sz="900" dirty="0">
                <a:solidFill>
                  <a:schemeClr val="bg1"/>
                </a:solidFill>
              </a:rPr>
              <a:t>https://</a:t>
            </a:r>
            <a:r>
              <a:rPr lang="en-US" sz="900" dirty="0" err="1" smtClean="0">
                <a:solidFill>
                  <a:schemeClr val="bg1"/>
                </a:solidFill>
              </a:rPr>
              <a:t>docs.google.com</a:t>
            </a:r>
            <a:r>
              <a:rPr lang="en-US" sz="900" dirty="0" smtClean="0">
                <a:solidFill>
                  <a:schemeClr val="bg1"/>
                </a:solidFill>
              </a:rPr>
              <a:t>/presentation/d/1i1w64U9TUIs7Cu9DL54dSbwAYB_Dioh34CpD4KX3itE/</a:t>
            </a:r>
            <a:r>
              <a:rPr lang="en-US" sz="900" dirty="0" err="1" smtClean="0">
                <a:solidFill>
                  <a:schemeClr val="bg1"/>
                </a:solidFill>
              </a:rPr>
              <a:t>edit#slide</a:t>
            </a:r>
            <a:r>
              <a:rPr lang="en-US" sz="900" dirty="0" smtClean="0">
                <a:solidFill>
                  <a:schemeClr val="bg1"/>
                </a:solidFill>
              </a:rPr>
              <a:t>=id.g4ab22172e9_0_2 </a:t>
            </a:r>
            <a:endParaRPr lang="en-US" sz="900" dirty="0">
              <a:solidFill>
                <a:schemeClr val="bg1"/>
              </a:solidFill>
            </a:endParaRPr>
          </a:p>
        </p:txBody>
      </p:sp>
    </p:spTree>
    <p:extLst>
      <p:ext uri="{BB962C8B-B14F-4D97-AF65-F5344CB8AC3E}">
        <p14:creationId xmlns:p14="http://schemas.microsoft.com/office/powerpoint/2010/main" val="1550409941"/>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16DC252-54B4-F14F-9B57-951BC776B6B3}" type="slidenum">
              <a:rPr lang="en-US" smtClean="0"/>
              <a:pPr/>
              <a:t>3</a:t>
            </a:fld>
            <a:endParaRPr lang="en-US" dirty="0"/>
          </a:p>
        </p:txBody>
      </p:sp>
      <p:sp>
        <p:nvSpPr>
          <p:cNvPr id="4" name="Rectangle 3"/>
          <p:cNvSpPr/>
          <p:nvPr/>
        </p:nvSpPr>
        <p:spPr>
          <a:xfrm>
            <a:off x="1269610" y="3011666"/>
            <a:ext cx="6411951" cy="369332"/>
          </a:xfrm>
          <a:prstGeom prst="rect">
            <a:avLst/>
          </a:prstGeom>
        </p:spPr>
        <p:txBody>
          <a:bodyPr wrap="square">
            <a:spAutoFit/>
          </a:bodyPr>
          <a:lstStyle/>
          <a:p>
            <a:pPr algn="ctr">
              <a:spcAft>
                <a:spcPts val="1200"/>
              </a:spcAft>
              <a:buClr>
                <a:schemeClr val="accent2">
                  <a:lumMod val="75000"/>
                </a:schemeClr>
              </a:buClr>
            </a:pPr>
            <a:r>
              <a:rPr lang="en-US" dirty="0" smtClean="0">
                <a:solidFill>
                  <a:schemeClr val="tx1">
                    <a:lumMod val="75000"/>
                    <a:lumOff val="25000"/>
                  </a:schemeClr>
                </a:solidFill>
                <a:latin typeface="Open Sans" charset="0"/>
                <a:ea typeface="Open Sans" charset="0"/>
                <a:cs typeface="Open Sans" charset="0"/>
              </a:rPr>
              <a:t>Team </a:t>
            </a:r>
            <a:r>
              <a:rPr lang="en-US" dirty="0">
                <a:solidFill>
                  <a:schemeClr val="tx1">
                    <a:lumMod val="75000"/>
                    <a:lumOff val="25000"/>
                  </a:schemeClr>
                </a:solidFill>
                <a:latin typeface="Open Sans" charset="0"/>
                <a:ea typeface="Open Sans" charset="0"/>
                <a:cs typeface="Open Sans" charset="0"/>
              </a:rPr>
              <a:t>of 4-5 </a:t>
            </a:r>
            <a:r>
              <a:rPr lang="en-US" dirty="0" smtClean="0">
                <a:solidFill>
                  <a:schemeClr val="tx1">
                    <a:lumMod val="75000"/>
                    <a:lumOff val="25000"/>
                  </a:schemeClr>
                </a:solidFill>
                <a:latin typeface="Open Sans" charset="0"/>
                <a:ea typeface="Open Sans" charset="0"/>
                <a:cs typeface="Open Sans" charset="0"/>
              </a:rPr>
              <a:t>students, delivering on an open-ended project</a:t>
            </a:r>
            <a:endParaRPr lang="en-US" sz="1600" dirty="0">
              <a:solidFill>
                <a:schemeClr val="tx1">
                  <a:lumMod val="75000"/>
                  <a:lumOff val="25000"/>
                </a:schemeClr>
              </a:solidFill>
              <a:latin typeface="Open Sans" charset="0"/>
              <a:ea typeface="Open Sans" charset="0"/>
              <a:cs typeface="Open Sans" charset="0"/>
            </a:endParaRPr>
          </a:p>
        </p:txBody>
      </p:sp>
      <p:sp>
        <p:nvSpPr>
          <p:cNvPr id="8" name="Rectangle 7"/>
          <p:cNvSpPr/>
          <p:nvPr/>
        </p:nvSpPr>
        <p:spPr>
          <a:xfrm>
            <a:off x="412596" y="1560907"/>
            <a:ext cx="4319240" cy="553998"/>
          </a:xfrm>
          <a:prstGeom prst="rect">
            <a:avLst/>
          </a:prstGeom>
        </p:spPr>
        <p:txBody>
          <a:bodyPr wrap="square">
            <a:spAutoFit/>
          </a:bodyPr>
          <a:lstStyle/>
          <a:p>
            <a:pPr marL="292100" indent="-292100">
              <a:spcAft>
                <a:spcPts val="1200"/>
              </a:spcAft>
              <a:buClr>
                <a:schemeClr val="accent2">
                  <a:lumMod val="75000"/>
                </a:schemeClr>
              </a:buClr>
              <a:buFont typeface="Arial" pitchFamily="34" charset="0"/>
              <a:buChar char="•"/>
            </a:pPr>
            <a:r>
              <a:rPr lang="en-US" dirty="0" smtClean="0">
                <a:solidFill>
                  <a:schemeClr val="tx1">
                    <a:lumMod val="75000"/>
                    <a:lumOff val="25000"/>
                  </a:schemeClr>
                </a:solidFill>
                <a:latin typeface="Open Sans" charset="0"/>
                <a:ea typeface="Open Sans" charset="0"/>
                <a:cs typeface="Open Sans" charset="0"/>
              </a:rPr>
              <a:t>Sponsored capstone-project course </a:t>
            </a:r>
            <a:r>
              <a:rPr lang="en-US" sz="1200" dirty="0" smtClean="0">
                <a:solidFill>
                  <a:schemeClr val="tx1">
                    <a:lumMod val="75000"/>
                    <a:lumOff val="25000"/>
                  </a:schemeClr>
                </a:solidFill>
                <a:latin typeface="Open Sans" charset="0"/>
                <a:ea typeface="Open Sans" charset="0"/>
                <a:cs typeface="Open Sans" charset="0"/>
              </a:rPr>
              <a:t>(taken by all senior CS majors)</a:t>
            </a:r>
            <a:endParaRPr lang="en-US" sz="1200" dirty="0">
              <a:solidFill>
                <a:schemeClr val="tx1">
                  <a:lumMod val="75000"/>
                  <a:lumOff val="25000"/>
                </a:schemeClr>
              </a:solidFill>
              <a:latin typeface="Open Sans" charset="0"/>
              <a:ea typeface="Open Sans" charset="0"/>
              <a:cs typeface="Open Sans" charset="0"/>
            </a:endParaRPr>
          </a:p>
        </p:txBody>
      </p:sp>
      <p:sp>
        <p:nvSpPr>
          <p:cNvPr id="9" name="Rectangle 8"/>
          <p:cNvSpPr/>
          <p:nvPr/>
        </p:nvSpPr>
        <p:spPr>
          <a:xfrm>
            <a:off x="412596" y="2278026"/>
            <a:ext cx="4319240" cy="369332"/>
          </a:xfrm>
          <a:prstGeom prst="rect">
            <a:avLst/>
          </a:prstGeom>
        </p:spPr>
        <p:txBody>
          <a:bodyPr wrap="square">
            <a:spAutoFit/>
          </a:bodyPr>
          <a:lstStyle/>
          <a:p>
            <a:pPr marL="292100" indent="-292100">
              <a:spcAft>
                <a:spcPts val="1200"/>
              </a:spcAft>
              <a:buClr>
                <a:schemeClr val="accent2">
                  <a:lumMod val="75000"/>
                </a:schemeClr>
              </a:buClr>
              <a:buFont typeface="Arial" pitchFamily="34" charset="0"/>
              <a:buChar char="•"/>
            </a:pPr>
            <a:r>
              <a:rPr lang="en-US" dirty="0" smtClean="0">
                <a:solidFill>
                  <a:schemeClr val="tx1">
                    <a:lumMod val="75000"/>
                    <a:lumOff val="25000"/>
                  </a:schemeClr>
                </a:solidFill>
                <a:latin typeface="Open Sans" charset="0"/>
                <a:ea typeface="Open Sans" charset="0"/>
                <a:cs typeface="Open Sans" charset="0"/>
              </a:rPr>
              <a:t>Starts in September, ends in May</a:t>
            </a:r>
            <a:endParaRPr lang="en-US" sz="1200" dirty="0">
              <a:solidFill>
                <a:schemeClr val="tx1">
                  <a:lumMod val="75000"/>
                  <a:lumOff val="25000"/>
                </a:schemeClr>
              </a:solidFill>
              <a:latin typeface="Open Sans" charset="0"/>
              <a:ea typeface="Open Sans" charset="0"/>
              <a:cs typeface="Open Sans" charset="0"/>
            </a:endParaRPr>
          </a:p>
        </p:txBody>
      </p:sp>
      <p:sp>
        <p:nvSpPr>
          <p:cNvPr id="11" name="Rectangle 10"/>
          <p:cNvSpPr/>
          <p:nvPr/>
        </p:nvSpPr>
        <p:spPr>
          <a:xfrm>
            <a:off x="5229922" y="1560907"/>
            <a:ext cx="3245005" cy="553998"/>
          </a:xfrm>
          <a:prstGeom prst="rect">
            <a:avLst/>
          </a:prstGeom>
        </p:spPr>
        <p:txBody>
          <a:bodyPr wrap="square">
            <a:spAutoFit/>
          </a:bodyPr>
          <a:lstStyle/>
          <a:p>
            <a:pPr marL="292100" indent="-292100">
              <a:spcAft>
                <a:spcPts val="1200"/>
              </a:spcAft>
              <a:buClr>
                <a:schemeClr val="accent2">
                  <a:lumMod val="75000"/>
                </a:schemeClr>
              </a:buClr>
              <a:buFont typeface="Arial" pitchFamily="34" charset="0"/>
              <a:buChar char="•"/>
            </a:pPr>
            <a:r>
              <a:rPr lang="en-US" dirty="0" smtClean="0">
                <a:solidFill>
                  <a:schemeClr val="tx1">
                    <a:lumMod val="75000"/>
                    <a:lumOff val="25000"/>
                  </a:schemeClr>
                </a:solidFill>
                <a:latin typeface="Open Sans" charset="0"/>
                <a:ea typeface="Open Sans" charset="0"/>
                <a:cs typeface="Open Sans" charset="0"/>
              </a:rPr>
              <a:t>10+ </a:t>
            </a:r>
            <a:r>
              <a:rPr lang="en-US" dirty="0" err="1" smtClean="0">
                <a:solidFill>
                  <a:schemeClr val="tx1">
                    <a:lumMod val="75000"/>
                    <a:lumOff val="25000"/>
                  </a:schemeClr>
                </a:solidFill>
                <a:latin typeface="Open Sans" charset="0"/>
                <a:ea typeface="Open Sans" charset="0"/>
                <a:cs typeface="Open Sans" charset="0"/>
              </a:rPr>
              <a:t>hrs</a:t>
            </a:r>
            <a:r>
              <a:rPr lang="en-US" dirty="0" smtClean="0">
                <a:solidFill>
                  <a:schemeClr val="tx1">
                    <a:lumMod val="75000"/>
                    <a:lumOff val="25000"/>
                  </a:schemeClr>
                </a:solidFill>
                <a:latin typeface="Open Sans" charset="0"/>
                <a:ea typeface="Open Sans" charset="0"/>
                <a:cs typeface="Open Sans" charset="0"/>
              </a:rPr>
              <a:t> / student / week  </a:t>
            </a:r>
            <a:r>
              <a:rPr lang="en-US" sz="1200" dirty="0" smtClean="0">
                <a:solidFill>
                  <a:schemeClr val="tx1">
                    <a:lumMod val="75000"/>
                    <a:lumOff val="25000"/>
                  </a:schemeClr>
                </a:solidFill>
                <a:latin typeface="Open Sans" charset="0"/>
                <a:ea typeface="Open Sans" charset="0"/>
                <a:cs typeface="Open Sans" charset="0"/>
              </a:rPr>
              <a:t>(1200-1500 hours in total)</a:t>
            </a:r>
            <a:endParaRPr lang="en-US" sz="1200" dirty="0">
              <a:solidFill>
                <a:schemeClr val="tx1">
                  <a:lumMod val="75000"/>
                  <a:lumOff val="25000"/>
                </a:schemeClr>
              </a:solidFill>
              <a:latin typeface="Open Sans" charset="0"/>
              <a:ea typeface="Open Sans" charset="0"/>
              <a:cs typeface="Open Sans" charset="0"/>
            </a:endParaRPr>
          </a:p>
        </p:txBody>
      </p:sp>
      <p:sp>
        <p:nvSpPr>
          <p:cNvPr id="12" name="Rectangle 11"/>
          <p:cNvSpPr/>
          <p:nvPr/>
        </p:nvSpPr>
        <p:spPr>
          <a:xfrm>
            <a:off x="5229921" y="2285242"/>
            <a:ext cx="3245005" cy="369332"/>
          </a:xfrm>
          <a:prstGeom prst="rect">
            <a:avLst/>
          </a:prstGeom>
        </p:spPr>
        <p:txBody>
          <a:bodyPr wrap="square">
            <a:spAutoFit/>
          </a:bodyPr>
          <a:lstStyle/>
          <a:p>
            <a:pPr marL="292100" indent="-292100">
              <a:spcAft>
                <a:spcPts val="1200"/>
              </a:spcAft>
              <a:buClr>
                <a:schemeClr val="accent2">
                  <a:lumMod val="75000"/>
                </a:schemeClr>
              </a:buClr>
              <a:buFont typeface="Arial" pitchFamily="34" charset="0"/>
              <a:buChar char="•"/>
            </a:pPr>
            <a:r>
              <a:rPr lang="en-US" dirty="0" smtClean="0">
                <a:solidFill>
                  <a:schemeClr val="tx1">
                    <a:lumMod val="75000"/>
                    <a:lumOff val="25000"/>
                  </a:schemeClr>
                </a:solidFill>
                <a:latin typeface="Open Sans" charset="0"/>
                <a:ea typeface="Open Sans" charset="0"/>
                <a:cs typeface="Open Sans" charset="0"/>
              </a:rPr>
              <a:t>Sponsors own all IP</a:t>
            </a:r>
            <a:endParaRPr lang="en-US" sz="1200" dirty="0">
              <a:solidFill>
                <a:schemeClr val="tx1">
                  <a:lumMod val="75000"/>
                  <a:lumOff val="25000"/>
                </a:schemeClr>
              </a:solidFill>
              <a:latin typeface="Open Sans" charset="0"/>
              <a:ea typeface="Open Sans" charset="0"/>
              <a:cs typeface="Open Sans" charset="0"/>
            </a:endParaRPr>
          </a:p>
        </p:txBody>
      </p:sp>
      <p:pic>
        <p:nvPicPr>
          <p:cNvPr id="13" name="Picture 1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98948" y="3973599"/>
            <a:ext cx="2701430" cy="2018159"/>
          </a:xfrm>
          <a:prstGeom prst="rect">
            <a:avLst/>
          </a:prstGeom>
        </p:spPr>
      </p:pic>
      <p:sp>
        <p:nvSpPr>
          <p:cNvPr id="14" name="TextBox 6"/>
          <p:cNvSpPr txBox="1">
            <a:spLocks noChangeArrowheads="1"/>
          </p:cNvSpPr>
          <p:nvPr/>
        </p:nvSpPr>
        <p:spPr bwMode="auto">
          <a:xfrm>
            <a:off x="828074" y="6009380"/>
            <a:ext cx="2935431" cy="246221"/>
          </a:xfrm>
          <a:prstGeom prst="rect">
            <a:avLst/>
          </a:prstGeom>
          <a:noFill/>
          <a:ln w="9525">
            <a:noFill/>
            <a:miter lim="800000"/>
            <a:headEnd/>
            <a:tailEnd/>
          </a:ln>
        </p:spPr>
        <p:txBody>
          <a:bodyPr wrap="square">
            <a:spAutoFit/>
          </a:bodyPr>
          <a:lstStyle/>
          <a:p>
            <a:r>
              <a:rPr lang="en-US" sz="1000" dirty="0" err="1" smtClean="0">
                <a:latin typeface="Open Sans Light" charset="0"/>
                <a:ea typeface="Open Sans Light" charset="0"/>
                <a:cs typeface="Open Sans Light" charset="0"/>
              </a:rPr>
              <a:t>Matterport</a:t>
            </a:r>
            <a:r>
              <a:rPr lang="en-US" sz="1000" dirty="0">
                <a:latin typeface="Open Sans Light" charset="0"/>
                <a:ea typeface="Open Sans Light" charset="0"/>
                <a:cs typeface="Open Sans Light" charset="0"/>
              </a:rPr>
              <a:t>:</a:t>
            </a:r>
            <a:r>
              <a:rPr lang="en-US" sz="1000" dirty="0" smtClean="0">
                <a:latin typeface="Open Sans Light" charset="0"/>
                <a:ea typeface="Open Sans Light" charset="0"/>
                <a:cs typeface="Open Sans Light" charset="0"/>
              </a:rPr>
              <a:t>  a custom-designed 3d game</a:t>
            </a:r>
            <a:endParaRPr lang="en-US" sz="1000" dirty="0">
              <a:latin typeface="Open Sans Light" charset="0"/>
              <a:ea typeface="Open Sans Light" charset="0"/>
              <a:cs typeface="Open Sans Light"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4900" y="5157959"/>
            <a:ext cx="1231900" cy="977900"/>
          </a:xfrm>
          <a:prstGeom prst="rect">
            <a:avLst/>
          </a:prstGeom>
        </p:spPr>
      </p:pic>
      <p:sp>
        <p:nvSpPr>
          <p:cNvPr id="16" name="TextBox 6"/>
          <p:cNvSpPr txBox="1">
            <a:spLocks noChangeArrowheads="1"/>
          </p:cNvSpPr>
          <p:nvPr/>
        </p:nvSpPr>
        <p:spPr bwMode="auto">
          <a:xfrm>
            <a:off x="4884860" y="6009380"/>
            <a:ext cx="2935431" cy="246221"/>
          </a:xfrm>
          <a:prstGeom prst="rect">
            <a:avLst/>
          </a:prstGeom>
          <a:noFill/>
          <a:ln w="9525">
            <a:noFill/>
            <a:miter lim="800000"/>
            <a:headEnd/>
            <a:tailEnd/>
          </a:ln>
        </p:spPr>
        <p:txBody>
          <a:bodyPr wrap="square">
            <a:spAutoFit/>
          </a:bodyPr>
          <a:lstStyle/>
          <a:p>
            <a:r>
              <a:rPr lang="en-US" sz="1000" dirty="0" err="1" smtClean="0">
                <a:latin typeface="Open Sans Light" charset="0"/>
                <a:ea typeface="Open Sans Light" charset="0"/>
                <a:cs typeface="Open Sans Light" charset="0"/>
              </a:rPr>
              <a:t>Fluxergy</a:t>
            </a:r>
            <a:r>
              <a:rPr lang="en-US" sz="1000" dirty="0" smtClean="0">
                <a:latin typeface="Open Sans Light" charset="0"/>
                <a:ea typeface="Open Sans Light" charset="0"/>
                <a:cs typeface="Open Sans Light" charset="0"/>
              </a:rPr>
              <a:t>:  cellular image-processing</a:t>
            </a:r>
            <a:endParaRPr lang="en-US" sz="1000" dirty="0">
              <a:latin typeface="Open Sans Light" charset="0"/>
              <a:ea typeface="Open Sans Light" charset="0"/>
              <a:cs typeface="Open Sans Light" charset="0"/>
            </a:endParaRPr>
          </a:p>
        </p:txBody>
      </p:sp>
      <p:sp>
        <p:nvSpPr>
          <p:cNvPr id="19" name="Rectangle 1"/>
          <p:cNvSpPr>
            <a:spLocks noGrp="1" noChangeArrowheads="1"/>
          </p:cNvSpPr>
          <p:nvPr>
            <p:ph type="title" idx="4294967295"/>
          </p:nvPr>
        </p:nvSpPr>
        <p:spPr>
          <a:xfrm>
            <a:off x="230729" y="371337"/>
            <a:ext cx="8644835" cy="989220"/>
          </a:xfrm>
        </p:spPr>
        <p:txBody>
          <a:bodyPr>
            <a:normAutofit/>
          </a:bodyPr>
          <a:lstStyle/>
          <a:p>
            <a:pPr algn="ctr" eaLnBrk="1" hangingPunct="1"/>
            <a:r>
              <a:rPr lang="en-US" sz="4200" spc="0" dirty="0" smtClean="0">
                <a:latin typeface="Open Sans" charset="0"/>
                <a:ea typeface="Open Sans" charset="0"/>
                <a:cs typeface="Open Sans" charset="0"/>
              </a:rPr>
              <a:t>What is Clinic?</a:t>
            </a:r>
          </a:p>
        </p:txBody>
      </p:sp>
      <p:pic>
        <p:nvPicPr>
          <p:cNvPr id="23" name="Picture 22"/>
          <p:cNvPicPr>
            <a:picLocks noChangeAspect="1"/>
          </p:cNvPicPr>
          <p:nvPr/>
        </p:nvPicPr>
        <p:blipFill rotWithShape="1">
          <a:blip r:embed="rId5">
            <a:extLst>
              <a:ext uri="{28A0092B-C50C-407E-A947-70E740481C1C}">
                <a14:useLocalDpi xmlns:a14="http://schemas.microsoft.com/office/drawing/2010/main" val="0"/>
              </a:ext>
            </a:extLst>
          </a:blip>
          <a:srcRect t="30284" r="14332"/>
          <a:stretch/>
        </p:blipFill>
        <p:spPr>
          <a:xfrm>
            <a:off x="4817462" y="3791640"/>
            <a:ext cx="3677194" cy="2244368"/>
          </a:xfrm>
          <a:prstGeom prst="rect">
            <a:avLst/>
          </a:prstGeom>
        </p:spPr>
      </p:pic>
      <p:sp>
        <p:nvSpPr>
          <p:cNvPr id="24" name="Triangle 23">
            <a:hlinkClick r:id="rId6" action="ppaction://hlinksldjump"/>
          </p:cNvPr>
          <p:cNvSpPr/>
          <p:nvPr/>
        </p:nvSpPr>
        <p:spPr>
          <a:xfrm rot="5400000">
            <a:off x="8131572" y="5200864"/>
            <a:ext cx="424653" cy="338844"/>
          </a:xfrm>
          <a:prstGeom prst="triangle">
            <a:avLst/>
          </a:prstGeom>
          <a:solidFill>
            <a:srgbClr val="F4CA6F"/>
          </a:solidFill>
          <a:ln>
            <a:solidFill>
              <a:srgbClr val="F1C06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9152" y="3791640"/>
            <a:ext cx="3513076" cy="2217740"/>
          </a:xfrm>
          <a:prstGeom prst="rect">
            <a:avLst/>
          </a:prstGeom>
        </p:spPr>
      </p:pic>
    </p:spTree>
    <p:extLst>
      <p:ext uri="{BB962C8B-B14F-4D97-AF65-F5344CB8AC3E}">
        <p14:creationId xmlns:p14="http://schemas.microsoft.com/office/powerpoint/2010/main" val="556193897"/>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C39A2B-1027-4359-AA87-C446407A0655}"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Arial"/>
            </a:endParaRPr>
          </a:p>
        </p:txBody>
      </p:sp>
      <p:graphicFrame>
        <p:nvGraphicFramePr>
          <p:cNvPr id="4" name="Content Placeholder 3"/>
          <p:cNvGraphicFramePr>
            <a:graphicFrameLocks noGrp="1"/>
          </p:cNvGraphicFramePr>
          <p:nvPr>
            <p:ph idx="1"/>
            <p:extLst/>
          </p:nvPr>
        </p:nvGraphicFramePr>
        <p:xfrm>
          <a:off x="777190" y="1855680"/>
          <a:ext cx="3560634" cy="3568891"/>
        </p:xfrm>
        <a:graphic>
          <a:graphicData uri="http://schemas.openxmlformats.org/drawingml/2006/table">
            <a:tbl>
              <a:tblPr firstRow="1" firstCol="1" bandRow="1">
                <a:tableStyleId>{2D5ABB26-0587-4C30-8999-92F81FD0307C}</a:tableStyleId>
              </a:tblPr>
              <a:tblGrid>
                <a:gridCol w="613317">
                  <a:extLst>
                    <a:ext uri="{9D8B030D-6E8A-4147-A177-3AD203B41FA5}">
                      <a16:colId xmlns:a16="http://schemas.microsoft.com/office/drawing/2014/main" xmlns="" val="2581282726"/>
                    </a:ext>
                  </a:extLst>
                </a:gridCol>
                <a:gridCol w="2947317">
                  <a:extLst>
                    <a:ext uri="{9D8B030D-6E8A-4147-A177-3AD203B41FA5}">
                      <a16:colId xmlns:a16="http://schemas.microsoft.com/office/drawing/2014/main" xmlns="" val="602901239"/>
                    </a:ext>
                  </a:extLst>
                </a:gridCol>
              </a:tblGrid>
              <a:tr h="486186">
                <a:tc gridSpan="2">
                  <a:txBody>
                    <a:bodyPr/>
                    <a:lstStyle/>
                    <a:p>
                      <a:pPr marL="0" marR="0" algn="ctr">
                        <a:lnSpc>
                          <a:spcPct val="107000"/>
                        </a:lnSpc>
                        <a:spcBef>
                          <a:spcPts val="0"/>
                        </a:spcBef>
                        <a:spcAft>
                          <a:spcPts val="0"/>
                        </a:spcAft>
                      </a:pPr>
                      <a:r>
                        <a:rPr lang="en-US" sz="1600" b="1" i="0" dirty="0" smtClean="0">
                          <a:solidFill>
                            <a:schemeClr val="tx2">
                              <a:lumMod val="75000"/>
                            </a:schemeClr>
                          </a:solidFill>
                          <a:effectLst/>
                          <a:latin typeface="Open Sans" charset="0"/>
                          <a:ea typeface="Open Sans" charset="0"/>
                          <a:cs typeface="Open Sans" charset="0"/>
                        </a:rPr>
                        <a:t>HMC’s Common</a:t>
                      </a:r>
                      <a:r>
                        <a:rPr lang="en-US" sz="1600" b="1" i="0" baseline="0" dirty="0" smtClean="0">
                          <a:solidFill>
                            <a:schemeClr val="tx2">
                              <a:lumMod val="75000"/>
                            </a:schemeClr>
                          </a:solidFill>
                          <a:effectLst/>
                          <a:latin typeface="Open Sans" charset="0"/>
                          <a:ea typeface="Open Sans" charset="0"/>
                          <a:cs typeface="Open Sans" charset="0"/>
                        </a:rPr>
                        <a:t> Core </a:t>
                      </a:r>
                    </a:p>
                    <a:p>
                      <a:pPr marL="0" marR="0" algn="ctr">
                        <a:lnSpc>
                          <a:spcPct val="107000"/>
                        </a:lnSpc>
                        <a:spcBef>
                          <a:spcPts val="0"/>
                        </a:spcBef>
                        <a:spcAft>
                          <a:spcPts val="0"/>
                        </a:spcAft>
                      </a:pPr>
                      <a:r>
                        <a:rPr lang="en-US" sz="1200" b="0" i="0" baseline="0" dirty="0" smtClean="0">
                          <a:solidFill>
                            <a:schemeClr val="tx2">
                              <a:lumMod val="75000"/>
                            </a:schemeClr>
                          </a:solidFill>
                          <a:effectLst/>
                          <a:latin typeface="Open Sans" charset="0"/>
                          <a:ea typeface="Open Sans" charset="0"/>
                          <a:cs typeface="Open Sans" charset="0"/>
                        </a:rPr>
                        <a:t>(semesters)</a:t>
                      </a:r>
                    </a:p>
                    <a:p>
                      <a:pPr marL="0" marR="0" algn="ctr">
                        <a:lnSpc>
                          <a:spcPct val="107000"/>
                        </a:lnSpc>
                        <a:spcBef>
                          <a:spcPts val="0"/>
                        </a:spcBef>
                        <a:spcAft>
                          <a:spcPts val="0"/>
                        </a:spcAft>
                      </a:pPr>
                      <a:endParaRPr lang="en-US" sz="1200" b="0" i="1" dirty="0">
                        <a:solidFill>
                          <a:schemeClr val="tx2">
                            <a:lumMod val="75000"/>
                          </a:schemeClr>
                        </a:solidFill>
                        <a:effectLst/>
                        <a:latin typeface="Open Sans" charset="0"/>
                        <a:ea typeface="Open Sans" charset="0"/>
                        <a:cs typeface="Open Sans" charset="0"/>
                      </a:endParaRPr>
                    </a:p>
                  </a:txBody>
                  <a:tcPr marL="68580" marR="68580" marT="0" marB="0" anchor="b"/>
                </a:tc>
                <a:tc hMerge="1">
                  <a:txBody>
                    <a:bodyPr/>
                    <a:lstStyle/>
                    <a:p>
                      <a:pPr marL="0" marR="0">
                        <a:lnSpc>
                          <a:spcPct val="107000"/>
                        </a:lnSpc>
                        <a:spcBef>
                          <a:spcPts val="0"/>
                        </a:spcBef>
                        <a:spcAft>
                          <a:spcPts val="0"/>
                        </a:spcAft>
                      </a:pPr>
                      <a:endParaRPr lang="en-US" sz="1600" b="1" i="1" dirty="0">
                        <a:solidFill>
                          <a:schemeClr val="tx2">
                            <a:lumMod val="75000"/>
                          </a:schemeClr>
                        </a:solidFill>
                        <a:effectLst/>
                        <a:latin typeface="inherit"/>
                        <a:ea typeface="Calibri" panose="020F0502020204030204" pitchFamily="34" charset="0"/>
                        <a:cs typeface="Helvetica" panose="020B0604020202020204" pitchFamily="34" charset="0"/>
                      </a:endParaRPr>
                    </a:p>
                  </a:txBody>
                  <a:tcPr marL="68580" marR="68580" marT="0" marB="0" anchor="b"/>
                </a:tc>
                <a:extLst>
                  <a:ext uri="{0D108BD9-81ED-4DB2-BD59-A6C34878D82A}">
                    <a16:rowId xmlns:a16="http://schemas.microsoft.com/office/drawing/2014/main" xmlns="" val="1219874047"/>
                  </a:ext>
                </a:extLst>
              </a:tr>
              <a:tr h="310778">
                <a:tc>
                  <a:txBody>
                    <a:bodyPr/>
                    <a:lstStyle/>
                    <a:p>
                      <a:pPr algn="r"/>
                      <a:r>
                        <a:rPr lang="en-US" sz="1600" dirty="0" smtClean="0">
                          <a:latin typeface="Open Sans" charset="0"/>
                          <a:ea typeface="Open Sans" charset="0"/>
                          <a:cs typeface="Open Sans" charset="0"/>
                        </a:rPr>
                        <a:t>1</a:t>
                      </a:r>
                      <a:endParaRPr lang="en-US" sz="1600" b="0" dirty="0">
                        <a:latin typeface="Open Sans" charset="0"/>
                        <a:ea typeface="Open Sans" charset="0"/>
                        <a:cs typeface="Open Sans" charset="0"/>
                      </a:endParaRPr>
                    </a:p>
                  </a:txBody>
                  <a:tcPr>
                    <a:solidFill>
                      <a:schemeClr val="tx2">
                        <a:lumMod val="40000"/>
                        <a:lumOff val="60000"/>
                      </a:schemeClr>
                    </a:solidFill>
                  </a:tcPr>
                </a:tc>
                <a:tc>
                  <a:txBody>
                    <a:bodyPr/>
                    <a:lstStyle/>
                    <a:p>
                      <a:r>
                        <a:rPr lang="en-US" sz="1600" dirty="0" smtClean="0">
                          <a:latin typeface="Open Sans" charset="0"/>
                          <a:ea typeface="Open Sans" charset="0"/>
                          <a:cs typeface="Open Sans" charset="0"/>
                        </a:rPr>
                        <a:t>Biology (+</a:t>
                      </a:r>
                      <a:r>
                        <a:rPr lang="en-US" sz="1600" baseline="0" dirty="0" smtClean="0">
                          <a:latin typeface="Open Sans" charset="0"/>
                          <a:ea typeface="Open Sans" charset="0"/>
                          <a:cs typeface="Open Sans" charset="0"/>
                        </a:rPr>
                        <a:t> associated lab)</a:t>
                      </a:r>
                      <a:endParaRPr lang="en-US" sz="1600" b="0" dirty="0">
                        <a:latin typeface="Open Sans" charset="0"/>
                        <a:ea typeface="Open Sans" charset="0"/>
                        <a:cs typeface="Open Sans" charset="0"/>
                      </a:endParaRPr>
                    </a:p>
                  </a:txBody>
                  <a:tcPr>
                    <a:solidFill>
                      <a:schemeClr val="bg1">
                        <a:lumMod val="85000"/>
                      </a:schemeClr>
                    </a:solidFill>
                  </a:tcPr>
                </a:tc>
                <a:extLst>
                  <a:ext uri="{0D108BD9-81ED-4DB2-BD59-A6C34878D82A}">
                    <a16:rowId xmlns:a16="http://schemas.microsoft.com/office/drawing/2014/main" xmlns="" val="519016410"/>
                  </a:ext>
                </a:extLst>
              </a:tr>
              <a:tr h="310778">
                <a:tc>
                  <a:txBody>
                    <a:bodyPr/>
                    <a:lstStyle/>
                    <a:p>
                      <a:pPr algn="r"/>
                      <a:r>
                        <a:rPr lang="en-US" sz="1600" dirty="0" smtClean="0">
                          <a:latin typeface="Open Sans" charset="0"/>
                          <a:ea typeface="Open Sans" charset="0"/>
                          <a:cs typeface="Open Sans" charset="0"/>
                        </a:rPr>
                        <a:t>1.5</a:t>
                      </a:r>
                      <a:endParaRPr lang="en-US" sz="1600" b="0" dirty="0">
                        <a:latin typeface="Open Sans" charset="0"/>
                        <a:ea typeface="Open Sans" charset="0"/>
                        <a:cs typeface="Open Sans" charset="0"/>
                      </a:endParaRPr>
                    </a:p>
                  </a:txBody>
                  <a:tcPr>
                    <a:solidFill>
                      <a:schemeClr val="tx2">
                        <a:lumMod val="40000"/>
                        <a:lumOff val="60000"/>
                      </a:schemeClr>
                    </a:solidFill>
                  </a:tcPr>
                </a:tc>
                <a:tc>
                  <a:txBody>
                    <a:bodyPr/>
                    <a:lstStyle/>
                    <a:p>
                      <a:r>
                        <a:rPr lang="en-US" sz="1600" dirty="0" smtClean="0">
                          <a:latin typeface="Open Sans" charset="0"/>
                          <a:ea typeface="Open Sans" charset="0"/>
                          <a:cs typeface="Open Sans" charset="0"/>
                        </a:rPr>
                        <a:t>Chemistry (+ associated lab)</a:t>
                      </a:r>
                      <a:endParaRPr lang="en-US" sz="1600" b="0" dirty="0">
                        <a:latin typeface="Open Sans" charset="0"/>
                        <a:ea typeface="Open Sans" charset="0"/>
                        <a:cs typeface="Open Sans" charset="0"/>
                      </a:endParaRPr>
                    </a:p>
                  </a:txBody>
                  <a:tcPr>
                    <a:solidFill>
                      <a:schemeClr val="bg1">
                        <a:lumMod val="85000"/>
                      </a:schemeClr>
                    </a:solidFill>
                  </a:tcPr>
                </a:tc>
                <a:extLst>
                  <a:ext uri="{0D108BD9-81ED-4DB2-BD59-A6C34878D82A}">
                    <a16:rowId xmlns:a16="http://schemas.microsoft.com/office/drawing/2014/main" xmlns="" val="3234417705"/>
                  </a:ext>
                </a:extLst>
              </a:tr>
              <a:tr h="310778">
                <a:tc>
                  <a:txBody>
                    <a:bodyPr/>
                    <a:lstStyle/>
                    <a:p>
                      <a:pPr algn="r"/>
                      <a:r>
                        <a:rPr lang="en-US" sz="1600" dirty="0" smtClean="0">
                          <a:latin typeface="Open Sans" charset="0"/>
                          <a:ea typeface="Open Sans" charset="0"/>
                          <a:cs typeface="Open Sans" charset="0"/>
                        </a:rPr>
                        <a:t>1</a:t>
                      </a:r>
                      <a:r>
                        <a:rPr lang="en-US" sz="1600" dirty="0" smtClean="0">
                          <a:solidFill>
                            <a:srgbClr val="C00000"/>
                          </a:solidFill>
                          <a:latin typeface="Open Sans" charset="0"/>
                          <a:ea typeface="Open Sans" charset="0"/>
                          <a:cs typeface="Open Sans" charset="0"/>
                        </a:rPr>
                        <a:t>++</a:t>
                      </a:r>
                      <a:endParaRPr lang="en-US" sz="1600" b="0" dirty="0">
                        <a:solidFill>
                          <a:srgbClr val="C00000"/>
                        </a:solidFill>
                        <a:latin typeface="Open Sans" charset="0"/>
                        <a:ea typeface="Open Sans" charset="0"/>
                        <a:cs typeface="Open Sans" charset="0"/>
                      </a:endParaRPr>
                    </a:p>
                  </a:txBody>
                  <a:tcPr>
                    <a:solidFill>
                      <a:schemeClr val="tx2">
                        <a:lumMod val="40000"/>
                        <a:lumOff val="60000"/>
                      </a:schemeClr>
                    </a:solidFill>
                  </a:tcPr>
                </a:tc>
                <a:tc>
                  <a:txBody>
                    <a:bodyPr/>
                    <a:lstStyle/>
                    <a:p>
                      <a:r>
                        <a:rPr lang="en-US" sz="1600" dirty="0" smtClean="0">
                          <a:latin typeface="Open Sans" charset="0"/>
                          <a:ea typeface="Open Sans" charset="0"/>
                          <a:cs typeface="Open Sans" charset="0"/>
                        </a:rPr>
                        <a:t>Computer</a:t>
                      </a:r>
                      <a:r>
                        <a:rPr lang="en-US" sz="1600" baseline="0" dirty="0" smtClean="0">
                          <a:latin typeface="Open Sans" charset="0"/>
                          <a:ea typeface="Open Sans" charset="0"/>
                          <a:cs typeface="Open Sans" charset="0"/>
                        </a:rPr>
                        <a:t> Science</a:t>
                      </a:r>
                      <a:endParaRPr lang="en-US" sz="1600" b="0" dirty="0">
                        <a:latin typeface="Open Sans" charset="0"/>
                        <a:ea typeface="Open Sans" charset="0"/>
                        <a:cs typeface="Open Sans" charset="0"/>
                      </a:endParaRPr>
                    </a:p>
                  </a:txBody>
                  <a:tcPr>
                    <a:solidFill>
                      <a:schemeClr val="bg1">
                        <a:lumMod val="85000"/>
                      </a:schemeClr>
                    </a:solidFill>
                  </a:tcPr>
                </a:tc>
                <a:extLst>
                  <a:ext uri="{0D108BD9-81ED-4DB2-BD59-A6C34878D82A}">
                    <a16:rowId xmlns:a16="http://schemas.microsoft.com/office/drawing/2014/main" xmlns="" val="1881664838"/>
                  </a:ext>
                </a:extLst>
              </a:tr>
              <a:tr h="310778">
                <a:tc>
                  <a:txBody>
                    <a:bodyPr/>
                    <a:lstStyle/>
                    <a:p>
                      <a:pPr algn="r"/>
                      <a:r>
                        <a:rPr lang="en-US" sz="1600" dirty="0" smtClean="0">
                          <a:latin typeface="Open Sans" charset="0"/>
                          <a:ea typeface="Open Sans" charset="0"/>
                          <a:cs typeface="Open Sans" charset="0"/>
                        </a:rPr>
                        <a:t>1</a:t>
                      </a:r>
                      <a:endParaRPr lang="en-US" sz="1600" b="0" dirty="0">
                        <a:latin typeface="Open Sans" charset="0"/>
                        <a:ea typeface="Open Sans" charset="0"/>
                        <a:cs typeface="Open Sans" charset="0"/>
                      </a:endParaRPr>
                    </a:p>
                  </a:txBody>
                  <a:tcPr>
                    <a:solidFill>
                      <a:schemeClr val="tx2">
                        <a:lumMod val="40000"/>
                        <a:lumOff val="60000"/>
                      </a:schemeClr>
                    </a:solidFill>
                  </a:tcPr>
                </a:tc>
                <a:tc>
                  <a:txBody>
                    <a:bodyPr/>
                    <a:lstStyle/>
                    <a:p>
                      <a:r>
                        <a:rPr lang="en-US" sz="1600" dirty="0" smtClean="0">
                          <a:latin typeface="Open Sans" charset="0"/>
                          <a:ea typeface="Open Sans" charset="0"/>
                          <a:cs typeface="Open Sans" charset="0"/>
                        </a:rPr>
                        <a:t>Engineering</a:t>
                      </a:r>
                      <a:endParaRPr lang="en-US" sz="1600" b="0" dirty="0">
                        <a:latin typeface="Open Sans" charset="0"/>
                        <a:ea typeface="Open Sans" charset="0"/>
                        <a:cs typeface="Open Sans" charset="0"/>
                      </a:endParaRPr>
                    </a:p>
                  </a:txBody>
                  <a:tcPr>
                    <a:solidFill>
                      <a:schemeClr val="bg1">
                        <a:lumMod val="85000"/>
                      </a:schemeClr>
                    </a:solidFill>
                  </a:tcPr>
                </a:tc>
                <a:extLst>
                  <a:ext uri="{0D108BD9-81ED-4DB2-BD59-A6C34878D82A}">
                    <a16:rowId xmlns:a16="http://schemas.microsoft.com/office/drawing/2014/main" xmlns="" val="3772055864"/>
                  </a:ext>
                </a:extLst>
              </a:tr>
              <a:tr h="543860">
                <a:tc>
                  <a:txBody>
                    <a:bodyPr/>
                    <a:lstStyle/>
                    <a:p>
                      <a:pPr algn="r"/>
                      <a:r>
                        <a:rPr lang="en-US" sz="1600" dirty="0" smtClean="0">
                          <a:latin typeface="Open Sans" charset="0"/>
                          <a:ea typeface="Open Sans" charset="0"/>
                          <a:cs typeface="Open Sans" charset="0"/>
                        </a:rPr>
                        <a:t>1</a:t>
                      </a:r>
                      <a:endParaRPr lang="en-US" sz="1600" b="0" dirty="0">
                        <a:latin typeface="Open Sans" charset="0"/>
                        <a:ea typeface="Open Sans" charset="0"/>
                        <a:cs typeface="Open Sans" charset="0"/>
                      </a:endParaRPr>
                    </a:p>
                  </a:txBody>
                  <a:tcPr>
                    <a:solidFill>
                      <a:schemeClr val="tx2">
                        <a:lumMod val="40000"/>
                        <a:lumOff val="60000"/>
                      </a:schemeClr>
                    </a:solidFill>
                  </a:tcPr>
                </a:tc>
                <a:tc>
                  <a:txBody>
                    <a:bodyPr/>
                    <a:lstStyle/>
                    <a:p>
                      <a:r>
                        <a:rPr lang="en-US" sz="1600" dirty="0" smtClean="0">
                          <a:latin typeface="Open Sans" charset="0"/>
                          <a:ea typeface="Open Sans" charset="0"/>
                          <a:cs typeface="Open Sans" charset="0"/>
                        </a:rPr>
                        <a:t>Critical Inquiry</a:t>
                      </a:r>
                      <a:r>
                        <a:rPr lang="en-US" sz="1600" baseline="0" dirty="0" smtClean="0">
                          <a:latin typeface="Open Sans" charset="0"/>
                          <a:ea typeface="Open Sans" charset="0"/>
                          <a:cs typeface="Open Sans" charset="0"/>
                        </a:rPr>
                        <a:t> (</a:t>
                      </a:r>
                      <a:r>
                        <a:rPr lang="en-US" sz="1600" dirty="0" smtClean="0">
                          <a:latin typeface="Open Sans" charset="0"/>
                          <a:ea typeface="Open Sans" charset="0"/>
                          <a:cs typeface="Open Sans" charset="0"/>
                        </a:rPr>
                        <a:t>Humanities,</a:t>
                      </a:r>
                      <a:r>
                        <a:rPr lang="en-US" sz="1600" baseline="0" dirty="0" smtClean="0">
                          <a:latin typeface="Open Sans" charset="0"/>
                          <a:ea typeface="Open Sans" charset="0"/>
                          <a:cs typeface="Open Sans" charset="0"/>
                        </a:rPr>
                        <a:t> Social Sciences, and the Arts)</a:t>
                      </a:r>
                      <a:endParaRPr lang="en-US" sz="1600" b="0" dirty="0">
                        <a:latin typeface="Open Sans" charset="0"/>
                        <a:ea typeface="Open Sans" charset="0"/>
                        <a:cs typeface="Open Sans" charset="0"/>
                      </a:endParaRPr>
                    </a:p>
                  </a:txBody>
                  <a:tcPr>
                    <a:solidFill>
                      <a:schemeClr val="bg1">
                        <a:lumMod val="85000"/>
                      </a:schemeClr>
                    </a:solidFill>
                  </a:tcPr>
                </a:tc>
                <a:extLst>
                  <a:ext uri="{0D108BD9-81ED-4DB2-BD59-A6C34878D82A}">
                    <a16:rowId xmlns:a16="http://schemas.microsoft.com/office/drawing/2014/main" xmlns="" val="3475333416"/>
                  </a:ext>
                </a:extLst>
              </a:tr>
              <a:tr h="310778">
                <a:tc>
                  <a:txBody>
                    <a:bodyPr/>
                    <a:lstStyle/>
                    <a:p>
                      <a:pPr algn="r"/>
                      <a:r>
                        <a:rPr lang="en-US" sz="1600" dirty="0" smtClean="0">
                          <a:latin typeface="Open Sans" charset="0"/>
                          <a:ea typeface="Open Sans" charset="0"/>
                          <a:cs typeface="Open Sans" charset="0"/>
                        </a:rPr>
                        <a:t>3</a:t>
                      </a:r>
                      <a:endParaRPr lang="en-US" sz="1600" b="0" dirty="0">
                        <a:latin typeface="Open Sans" charset="0"/>
                        <a:ea typeface="Open Sans" charset="0"/>
                        <a:cs typeface="Open Sans" charset="0"/>
                      </a:endParaRPr>
                    </a:p>
                  </a:txBody>
                  <a:tcPr>
                    <a:solidFill>
                      <a:schemeClr val="tx2">
                        <a:lumMod val="40000"/>
                        <a:lumOff val="60000"/>
                      </a:schemeClr>
                    </a:solidFill>
                  </a:tcPr>
                </a:tc>
                <a:tc>
                  <a:txBody>
                    <a:bodyPr/>
                    <a:lstStyle/>
                    <a:p>
                      <a:r>
                        <a:rPr lang="en-US" sz="1600" dirty="0" smtClean="0">
                          <a:latin typeface="Open Sans" charset="0"/>
                          <a:ea typeface="Open Sans" charset="0"/>
                          <a:cs typeface="Open Sans" charset="0"/>
                        </a:rPr>
                        <a:t>Mathematics</a:t>
                      </a:r>
                      <a:endParaRPr lang="en-US" sz="1600" b="0" dirty="0">
                        <a:latin typeface="Open Sans" charset="0"/>
                        <a:ea typeface="Open Sans" charset="0"/>
                        <a:cs typeface="Open Sans" charset="0"/>
                      </a:endParaRPr>
                    </a:p>
                  </a:txBody>
                  <a:tcPr>
                    <a:solidFill>
                      <a:schemeClr val="bg1">
                        <a:lumMod val="85000"/>
                      </a:schemeClr>
                    </a:solidFill>
                  </a:tcPr>
                </a:tc>
                <a:extLst>
                  <a:ext uri="{0D108BD9-81ED-4DB2-BD59-A6C34878D82A}">
                    <a16:rowId xmlns:a16="http://schemas.microsoft.com/office/drawing/2014/main" xmlns="" val="3243187234"/>
                  </a:ext>
                </a:extLst>
              </a:tr>
              <a:tr h="310778">
                <a:tc>
                  <a:txBody>
                    <a:bodyPr/>
                    <a:lstStyle/>
                    <a:p>
                      <a:pPr algn="r"/>
                      <a:r>
                        <a:rPr lang="en-US" sz="1600" dirty="0" smtClean="0">
                          <a:latin typeface="Open Sans" charset="0"/>
                          <a:ea typeface="Open Sans" charset="0"/>
                          <a:cs typeface="Open Sans" charset="0"/>
                        </a:rPr>
                        <a:t>2.5</a:t>
                      </a:r>
                      <a:endParaRPr lang="en-US" sz="1600" b="0" dirty="0">
                        <a:latin typeface="Open Sans" charset="0"/>
                        <a:ea typeface="Open Sans" charset="0"/>
                        <a:cs typeface="Open Sans" charset="0"/>
                      </a:endParaRPr>
                    </a:p>
                  </a:txBody>
                  <a:tcPr>
                    <a:solidFill>
                      <a:schemeClr val="tx2">
                        <a:lumMod val="40000"/>
                        <a:lumOff val="60000"/>
                      </a:schemeClr>
                    </a:solidFill>
                  </a:tcPr>
                </a:tc>
                <a:tc>
                  <a:txBody>
                    <a:bodyPr/>
                    <a:lstStyle/>
                    <a:p>
                      <a:r>
                        <a:rPr lang="en-US" sz="1600" dirty="0" smtClean="0">
                          <a:latin typeface="Open Sans" charset="0"/>
                          <a:ea typeface="Open Sans" charset="0"/>
                          <a:cs typeface="Open Sans" charset="0"/>
                        </a:rPr>
                        <a:t>Physics (+</a:t>
                      </a:r>
                      <a:r>
                        <a:rPr lang="en-US" sz="1600" baseline="0" dirty="0" smtClean="0">
                          <a:latin typeface="Open Sans" charset="0"/>
                          <a:ea typeface="Open Sans" charset="0"/>
                          <a:cs typeface="Open Sans" charset="0"/>
                        </a:rPr>
                        <a:t> associated</a:t>
                      </a:r>
                      <a:r>
                        <a:rPr lang="en-US" sz="1600" dirty="0" smtClean="0">
                          <a:latin typeface="Open Sans" charset="0"/>
                          <a:ea typeface="Open Sans" charset="0"/>
                          <a:cs typeface="Open Sans" charset="0"/>
                        </a:rPr>
                        <a:t> lab)</a:t>
                      </a:r>
                      <a:endParaRPr lang="en-US" sz="1600" b="0" dirty="0">
                        <a:latin typeface="Open Sans" charset="0"/>
                        <a:ea typeface="Open Sans" charset="0"/>
                        <a:cs typeface="Open Sans" charset="0"/>
                      </a:endParaRPr>
                    </a:p>
                  </a:txBody>
                  <a:tcPr>
                    <a:solidFill>
                      <a:schemeClr val="bg1">
                        <a:lumMod val="85000"/>
                      </a:schemeClr>
                    </a:solidFill>
                  </a:tcPr>
                </a:tc>
                <a:extLst>
                  <a:ext uri="{0D108BD9-81ED-4DB2-BD59-A6C34878D82A}">
                    <a16:rowId xmlns:a16="http://schemas.microsoft.com/office/drawing/2014/main" xmlns="" val="1374357004"/>
                  </a:ext>
                </a:extLst>
              </a:tr>
              <a:tr h="310778">
                <a:tc>
                  <a:txBody>
                    <a:bodyPr/>
                    <a:lstStyle/>
                    <a:p>
                      <a:pPr algn="r"/>
                      <a:r>
                        <a:rPr lang="en-US" sz="1600" dirty="0" smtClean="0">
                          <a:latin typeface="Open Sans" charset="0"/>
                          <a:ea typeface="Open Sans" charset="0"/>
                          <a:cs typeface="Open Sans" charset="0"/>
                        </a:rPr>
                        <a:t>.5</a:t>
                      </a:r>
                      <a:endParaRPr lang="en-US" sz="1600" b="0" dirty="0">
                        <a:latin typeface="Open Sans" charset="0"/>
                        <a:ea typeface="Open Sans" charset="0"/>
                        <a:cs typeface="Open Sans" charset="0"/>
                      </a:endParaRPr>
                    </a:p>
                  </a:txBody>
                  <a:tcPr>
                    <a:solidFill>
                      <a:schemeClr val="tx2">
                        <a:lumMod val="40000"/>
                        <a:lumOff val="60000"/>
                      </a:schemeClr>
                    </a:solidFill>
                  </a:tcPr>
                </a:tc>
                <a:tc>
                  <a:txBody>
                    <a:bodyPr/>
                    <a:lstStyle/>
                    <a:p>
                      <a:r>
                        <a:rPr lang="en-US" sz="1600" dirty="0" smtClean="0">
                          <a:latin typeface="Open Sans" charset="0"/>
                          <a:ea typeface="Open Sans" charset="0"/>
                          <a:cs typeface="Open Sans" charset="0"/>
                        </a:rPr>
                        <a:t>Writing</a:t>
                      </a:r>
                      <a:endParaRPr lang="en-US" sz="1600" b="0" dirty="0">
                        <a:latin typeface="Open Sans" charset="0"/>
                        <a:ea typeface="Open Sans" charset="0"/>
                        <a:cs typeface="Open Sans" charset="0"/>
                      </a:endParaRPr>
                    </a:p>
                  </a:txBody>
                  <a:tcPr>
                    <a:solidFill>
                      <a:schemeClr val="bg1">
                        <a:lumMod val="85000"/>
                      </a:schemeClr>
                    </a:solidFill>
                  </a:tcPr>
                </a:tc>
                <a:extLst>
                  <a:ext uri="{0D108BD9-81ED-4DB2-BD59-A6C34878D82A}">
                    <a16:rowId xmlns:a16="http://schemas.microsoft.com/office/drawing/2014/main" xmlns="" val="1652392208"/>
                  </a:ext>
                </a:extLst>
              </a:tr>
            </a:tbl>
          </a:graphicData>
        </a:graphic>
      </p:graphicFrame>
      <p:graphicFrame>
        <p:nvGraphicFramePr>
          <p:cNvPr id="6" name="Diagram 5"/>
          <p:cNvGraphicFramePr/>
          <p:nvPr>
            <p:extLst/>
          </p:nvPr>
        </p:nvGraphicFramePr>
        <p:xfrm>
          <a:off x="5113421" y="1497931"/>
          <a:ext cx="3682236" cy="3663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8" name="Straight Connector 7"/>
          <p:cNvCxnSpPr/>
          <p:nvPr/>
        </p:nvCxnSpPr>
        <p:spPr>
          <a:xfrm>
            <a:off x="4337824" y="2524991"/>
            <a:ext cx="1304987" cy="1567507"/>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Straight Connector 10"/>
          <p:cNvCxnSpPr/>
          <p:nvPr/>
        </p:nvCxnSpPr>
        <p:spPr>
          <a:xfrm flipV="1">
            <a:off x="4337824" y="4914022"/>
            <a:ext cx="1304987" cy="499292"/>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7" name="Rectangle 1"/>
          <p:cNvSpPr>
            <a:spLocks noGrp="1" noChangeArrowheads="1"/>
          </p:cNvSpPr>
          <p:nvPr>
            <p:ph type="title" idx="4294967295"/>
          </p:nvPr>
        </p:nvSpPr>
        <p:spPr>
          <a:xfrm>
            <a:off x="230729" y="371337"/>
            <a:ext cx="8644835" cy="989220"/>
          </a:xfrm>
        </p:spPr>
        <p:txBody>
          <a:bodyPr>
            <a:normAutofit/>
          </a:bodyPr>
          <a:lstStyle/>
          <a:p>
            <a:pPr algn="ctr" eaLnBrk="1" hangingPunct="1"/>
            <a:r>
              <a:rPr lang="en-US" sz="3600" spc="0" dirty="0" err="1" smtClean="0">
                <a:latin typeface="Open Sans" charset="0"/>
                <a:ea typeface="Open Sans" charset="0"/>
                <a:cs typeface="Open Sans" charset="0"/>
              </a:rPr>
              <a:t>Mudd</a:t>
            </a:r>
            <a:r>
              <a:rPr lang="en-US" sz="3600" spc="0" dirty="0" smtClean="0">
                <a:latin typeface="Open Sans" charset="0"/>
                <a:ea typeface="Open Sans" charset="0"/>
                <a:cs typeface="Open Sans" charset="0"/>
              </a:rPr>
              <a:t>:   depth, rigor, and breadth</a:t>
            </a:r>
          </a:p>
        </p:txBody>
      </p:sp>
    </p:spTree>
    <p:extLst>
      <p:ext uri="{BB962C8B-B14F-4D97-AF65-F5344CB8AC3E}">
        <p14:creationId xmlns:p14="http://schemas.microsoft.com/office/powerpoint/2010/main" val="1258600463"/>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smtClean="0">
                <a:latin typeface="Open Sans" charset="0"/>
                <a:ea typeface="Open Sans" charset="0"/>
                <a:cs typeface="Open Sans" charset="0"/>
              </a:rPr>
              <a:t>Past clinics: areas of focus</a:t>
            </a:r>
            <a:endParaRPr lang="en-US" sz="3600" dirty="0">
              <a:latin typeface="Open Sans" charset="0"/>
              <a:ea typeface="Open Sans" charset="0"/>
              <a:cs typeface="Open Sans" charset="0"/>
            </a:endParaRPr>
          </a:p>
        </p:txBody>
      </p:sp>
      <p:sp>
        <p:nvSpPr>
          <p:cNvPr id="4" name="Text Placeholder 3"/>
          <p:cNvSpPr>
            <a:spLocks noGrp="1"/>
          </p:cNvSpPr>
          <p:nvPr>
            <p:ph type="body" idx="1"/>
          </p:nvPr>
        </p:nvSpPr>
        <p:spPr/>
        <p:txBody>
          <a:bodyPr/>
          <a:lstStyle/>
          <a:p>
            <a:r>
              <a:rPr lang="en-US" dirty="0" smtClean="0">
                <a:solidFill>
                  <a:schemeClr val="tx1">
                    <a:lumMod val="65000"/>
                    <a:lumOff val="35000"/>
                  </a:schemeClr>
                </a:solidFill>
                <a:latin typeface="Open Sans" charset="0"/>
                <a:ea typeface="Open Sans" charset="0"/>
                <a:cs typeface="Open Sans" charset="0"/>
              </a:rPr>
              <a:t>Mathematics</a:t>
            </a:r>
            <a:endParaRPr lang="en-US" dirty="0">
              <a:solidFill>
                <a:schemeClr val="tx1">
                  <a:lumMod val="65000"/>
                  <a:lumOff val="35000"/>
                </a:schemeClr>
              </a:solidFill>
              <a:latin typeface="Open Sans" charset="0"/>
              <a:ea typeface="Open Sans" charset="0"/>
              <a:cs typeface="Open Sans" charset="0"/>
            </a:endParaRPr>
          </a:p>
        </p:txBody>
      </p:sp>
      <p:sp>
        <p:nvSpPr>
          <p:cNvPr id="5" name="Content Placeholder 4"/>
          <p:cNvSpPr>
            <a:spLocks noGrp="1"/>
          </p:cNvSpPr>
          <p:nvPr>
            <p:ph sz="half" idx="2"/>
          </p:nvPr>
        </p:nvSpPr>
        <p:spPr/>
        <p:txBody>
          <a:bodyPr/>
          <a:lstStyle/>
          <a:p>
            <a:r>
              <a:rPr lang="en-US" dirty="0" smtClean="0">
                <a:latin typeface="Open Sans" charset="0"/>
                <a:ea typeface="Open Sans" charset="0"/>
                <a:cs typeface="Open Sans" charset="0"/>
              </a:rPr>
              <a:t>Process analytics</a:t>
            </a:r>
          </a:p>
          <a:p>
            <a:r>
              <a:rPr lang="en-US" dirty="0" smtClean="0">
                <a:latin typeface="Open Sans" charset="0"/>
                <a:ea typeface="Open Sans" charset="0"/>
                <a:cs typeface="Open Sans" charset="0"/>
              </a:rPr>
              <a:t>Data science</a:t>
            </a:r>
          </a:p>
          <a:p>
            <a:r>
              <a:rPr lang="en-US" dirty="0" smtClean="0">
                <a:latin typeface="Open Sans" charset="0"/>
                <a:ea typeface="Open Sans" charset="0"/>
                <a:cs typeface="Open Sans" charset="0"/>
              </a:rPr>
              <a:t>Neural networks</a:t>
            </a:r>
          </a:p>
          <a:p>
            <a:r>
              <a:rPr lang="en-US" dirty="0" smtClean="0">
                <a:latin typeface="Open Sans" charset="0"/>
                <a:ea typeface="Open Sans" charset="0"/>
                <a:cs typeface="Open Sans" charset="0"/>
              </a:rPr>
              <a:t>Pricing modeling and optimization</a:t>
            </a:r>
          </a:p>
          <a:p>
            <a:r>
              <a:rPr lang="en-US" dirty="0" smtClean="0">
                <a:latin typeface="Open Sans" charset="0"/>
                <a:ea typeface="Open Sans" charset="0"/>
                <a:cs typeface="Open Sans" charset="0"/>
              </a:rPr>
              <a:t>Data mining</a:t>
            </a:r>
          </a:p>
          <a:p>
            <a:endParaRPr lang="en-US" dirty="0" smtClean="0">
              <a:latin typeface="Open Sans" charset="0"/>
              <a:ea typeface="Open Sans" charset="0"/>
              <a:cs typeface="Open Sans" charset="0"/>
            </a:endParaRPr>
          </a:p>
          <a:p>
            <a:endParaRPr lang="en-US" dirty="0">
              <a:latin typeface="Open Sans" charset="0"/>
              <a:ea typeface="Open Sans" charset="0"/>
              <a:cs typeface="Open Sans" charset="0"/>
            </a:endParaRPr>
          </a:p>
        </p:txBody>
      </p:sp>
      <p:sp>
        <p:nvSpPr>
          <p:cNvPr id="6" name="Text Placeholder 5"/>
          <p:cNvSpPr>
            <a:spLocks noGrp="1"/>
          </p:cNvSpPr>
          <p:nvPr>
            <p:ph type="body" sz="quarter" idx="3"/>
          </p:nvPr>
        </p:nvSpPr>
        <p:spPr/>
        <p:txBody>
          <a:bodyPr/>
          <a:lstStyle/>
          <a:p>
            <a:r>
              <a:rPr lang="en-US" dirty="0" smtClean="0">
                <a:solidFill>
                  <a:schemeClr val="tx2"/>
                </a:solidFill>
                <a:latin typeface="Open Sans" charset="0"/>
                <a:ea typeface="Open Sans" charset="0"/>
                <a:cs typeface="Open Sans" charset="0"/>
              </a:rPr>
              <a:t>Physics </a:t>
            </a:r>
            <a:r>
              <a:rPr lang="en-US" dirty="0" smtClean="0">
                <a:solidFill>
                  <a:schemeClr val="tx1">
                    <a:lumMod val="65000"/>
                    <a:lumOff val="35000"/>
                  </a:schemeClr>
                </a:solidFill>
                <a:latin typeface="Open Sans" charset="0"/>
                <a:ea typeface="Open Sans" charset="0"/>
                <a:cs typeface="Open Sans" charset="0"/>
              </a:rPr>
              <a:t>and</a:t>
            </a:r>
            <a:r>
              <a:rPr lang="en-US" dirty="0" smtClean="0">
                <a:solidFill>
                  <a:schemeClr val="tx2"/>
                </a:solidFill>
                <a:latin typeface="Open Sans" charset="0"/>
                <a:ea typeface="Open Sans" charset="0"/>
                <a:cs typeface="Open Sans" charset="0"/>
              </a:rPr>
              <a:t> Biology</a:t>
            </a:r>
            <a:endParaRPr lang="en-US" dirty="0">
              <a:solidFill>
                <a:schemeClr val="tx2"/>
              </a:solidFill>
              <a:latin typeface="Open Sans" charset="0"/>
              <a:ea typeface="Open Sans" charset="0"/>
              <a:cs typeface="Open Sans" charset="0"/>
            </a:endParaRPr>
          </a:p>
        </p:txBody>
      </p:sp>
      <p:sp>
        <p:nvSpPr>
          <p:cNvPr id="7" name="Content Placeholder 6"/>
          <p:cNvSpPr>
            <a:spLocks noGrp="1"/>
          </p:cNvSpPr>
          <p:nvPr>
            <p:ph sz="quarter" idx="4"/>
          </p:nvPr>
        </p:nvSpPr>
        <p:spPr/>
        <p:txBody>
          <a:bodyPr/>
          <a:lstStyle/>
          <a:p>
            <a:r>
              <a:rPr lang="en-US" dirty="0" smtClean="0">
                <a:latin typeface="Open Sans" charset="0"/>
                <a:ea typeface="Open Sans" charset="0"/>
                <a:cs typeface="Open Sans" charset="0"/>
              </a:rPr>
              <a:t>Quantum processing</a:t>
            </a:r>
          </a:p>
          <a:p>
            <a:r>
              <a:rPr lang="en-US" dirty="0" smtClean="0">
                <a:latin typeface="Open Sans" charset="0"/>
                <a:ea typeface="Open Sans" charset="0"/>
                <a:cs typeface="Open Sans" charset="0"/>
              </a:rPr>
              <a:t>Nanoparticles</a:t>
            </a:r>
          </a:p>
          <a:p>
            <a:r>
              <a:rPr lang="en-US" dirty="0" smtClean="0">
                <a:latin typeface="Open Sans" charset="0"/>
                <a:ea typeface="Open Sans" charset="0"/>
                <a:cs typeface="Open Sans" charset="0"/>
              </a:rPr>
              <a:t>Optics</a:t>
            </a:r>
          </a:p>
          <a:p>
            <a:r>
              <a:rPr lang="en-US" dirty="0" smtClean="0">
                <a:latin typeface="Open Sans" charset="0"/>
                <a:ea typeface="Open Sans" charset="0"/>
                <a:cs typeface="Open Sans" charset="0"/>
              </a:rPr>
              <a:t>Photovoltaics</a:t>
            </a:r>
          </a:p>
          <a:p>
            <a:endParaRPr lang="en-US" dirty="0">
              <a:latin typeface="Open Sans" charset="0"/>
              <a:ea typeface="Open Sans" charset="0"/>
              <a:cs typeface="Open Sans" charset="0"/>
            </a:endParaRPr>
          </a:p>
        </p:txBody>
      </p:sp>
      <p:cxnSp>
        <p:nvCxnSpPr>
          <p:cNvPr id="15" name="Straight Connector 14"/>
          <p:cNvCxnSpPr/>
          <p:nvPr/>
        </p:nvCxnSpPr>
        <p:spPr>
          <a:xfrm>
            <a:off x="4433709" y="1668262"/>
            <a:ext cx="0" cy="4166647"/>
          </a:xfrm>
          <a:prstGeom prst="line">
            <a:avLst/>
          </a:prstGeom>
          <a:ln/>
        </p:spPr>
        <p:style>
          <a:lnRef idx="1">
            <a:schemeClr val="accent3"/>
          </a:lnRef>
          <a:fillRef idx="0">
            <a:schemeClr val="accent3"/>
          </a:fillRef>
          <a:effectRef idx="0">
            <a:schemeClr val="accent3"/>
          </a:effectRef>
          <a:fontRef idx="minor">
            <a:schemeClr val="tx1"/>
          </a:fontRef>
        </p:style>
      </p:cxnSp>
      <p:sp>
        <p:nvSpPr>
          <p:cNvPr id="3" name="Slide Number Placeholder 2"/>
          <p:cNvSpPr>
            <a:spLocks noGrp="1"/>
          </p:cNvSpPr>
          <p:nvPr>
            <p:ph type="sldNum" sz="quarter" idx="12"/>
          </p:nvPr>
        </p:nvSpPr>
        <p:spPr/>
        <p:txBody>
          <a:bodyPr/>
          <a:lstStyle/>
          <a:p>
            <a:fld id="{A16DC252-54B4-F14F-9B57-951BC776B6B3}" type="slidenum">
              <a:rPr lang="en-US" smtClean="0"/>
              <a:pPr/>
              <a:t>31</a:t>
            </a:fld>
            <a:endParaRPr lang="en-US" dirty="0"/>
          </a:p>
        </p:txBody>
      </p:sp>
    </p:spTree>
    <p:extLst>
      <p:ext uri="{BB962C8B-B14F-4D97-AF65-F5344CB8AC3E}">
        <p14:creationId xmlns:p14="http://schemas.microsoft.com/office/powerpoint/2010/main" val="79187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Grp="1" noChangeArrowheads="1"/>
          </p:cNvSpPr>
          <p:nvPr>
            <p:ph type="title" idx="4294967295"/>
          </p:nvPr>
        </p:nvSpPr>
        <p:spPr>
          <a:xfrm>
            <a:off x="230729" y="194690"/>
            <a:ext cx="8644835" cy="989220"/>
          </a:xfrm>
        </p:spPr>
        <p:txBody>
          <a:bodyPr>
            <a:normAutofit/>
          </a:bodyPr>
          <a:lstStyle/>
          <a:p>
            <a:pPr algn="ctr" eaLnBrk="1" hangingPunct="1"/>
            <a:r>
              <a:rPr lang="en-US" sz="4200" spc="0" dirty="0" smtClean="0">
                <a:latin typeface="Open Sans" charset="0"/>
                <a:ea typeface="Open Sans" charset="0"/>
                <a:cs typeface="Open Sans" charset="0"/>
              </a:rPr>
              <a:t>Example:  </a:t>
            </a:r>
            <a:r>
              <a:rPr lang="en-US" sz="4200" spc="0" dirty="0" err="1" smtClean="0">
                <a:latin typeface="Open Sans" charset="0"/>
                <a:ea typeface="Open Sans" charset="0"/>
                <a:cs typeface="Open Sans" charset="0"/>
              </a:rPr>
              <a:t>Matterport</a:t>
            </a:r>
            <a:endParaRPr lang="en-US" sz="4200" spc="0" dirty="0" smtClean="0">
              <a:latin typeface="Open Sans" charset="0"/>
              <a:ea typeface="Open Sans" charset="0"/>
              <a:cs typeface="Open Sans"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669" t="6669"/>
          <a:stretch/>
        </p:blipFill>
        <p:spPr>
          <a:xfrm>
            <a:off x="529937" y="1066676"/>
            <a:ext cx="8125690" cy="5708197"/>
          </a:xfrm>
          <a:prstGeom prst="rect">
            <a:avLst/>
          </a:prstGeom>
        </p:spPr>
      </p:pic>
      <p:sp>
        <p:nvSpPr>
          <p:cNvPr id="4" name="TextBox 3"/>
          <p:cNvSpPr txBox="1">
            <a:spLocks noChangeArrowheads="1"/>
          </p:cNvSpPr>
          <p:nvPr/>
        </p:nvSpPr>
        <p:spPr bwMode="auto">
          <a:xfrm>
            <a:off x="6077730" y="6282826"/>
            <a:ext cx="2797834" cy="523220"/>
          </a:xfrm>
          <a:prstGeom prst="rect">
            <a:avLst/>
          </a:prstGeom>
          <a:solidFill>
            <a:schemeClr val="bg1"/>
          </a:solidFill>
          <a:ln w="9525">
            <a:noFill/>
            <a:miter lim="800000"/>
            <a:headEnd/>
            <a:tailEnd/>
          </a:ln>
        </p:spPr>
        <p:txBody>
          <a:bodyPr wrap="square">
            <a:spAutoFit/>
          </a:bodyPr>
          <a:lstStyle/>
          <a:p>
            <a:pPr algn="ctr"/>
            <a:r>
              <a:rPr lang="en-US" sz="1400" dirty="0" smtClean="0">
                <a:solidFill>
                  <a:prstClr val="black"/>
                </a:solidFill>
                <a:latin typeface="Tahoma" pitchFamily="34" charset="0"/>
                <a:cs typeface="Tahoma" pitchFamily="34" charset="0"/>
              </a:rPr>
              <a:t>Innovative uses of 3d modeling: </a:t>
            </a:r>
            <a:r>
              <a:rPr lang="en-US" sz="1400" dirty="0" smtClean="0">
                <a:solidFill>
                  <a:prstClr val="black"/>
                </a:solidFill>
                <a:latin typeface="Tahoma" pitchFamily="34" charset="0"/>
                <a:cs typeface="Tahoma" pitchFamily="34" charset="0"/>
              </a:rPr>
              <a:t>A r</a:t>
            </a:r>
            <a:r>
              <a:rPr lang="en-US" sz="1400" dirty="0" smtClean="0">
                <a:solidFill>
                  <a:prstClr val="black"/>
                </a:solidFill>
                <a:latin typeface="Tahoma" pitchFamily="34" charset="0"/>
                <a:cs typeface="Tahoma" pitchFamily="34" charset="0"/>
              </a:rPr>
              <a:t>eal-world, first-person game</a:t>
            </a:r>
            <a:endParaRPr lang="en-US" sz="1400" dirty="0">
              <a:solidFill>
                <a:prstClr val="black"/>
              </a:solidFill>
              <a:latin typeface="Tahoma" pitchFamily="34" charset="0"/>
              <a:cs typeface="Tahoma" pitchFamily="34" charset="0"/>
            </a:endParaRPr>
          </a:p>
        </p:txBody>
      </p:sp>
    </p:spTree>
    <p:extLst>
      <p:ext uri="{BB962C8B-B14F-4D97-AF65-F5344CB8AC3E}">
        <p14:creationId xmlns:p14="http://schemas.microsoft.com/office/powerpoint/2010/main" val="1456395713"/>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16DC252-54B4-F14F-9B57-951BC776B6B3}" type="slidenum">
              <a:rPr lang="en-US" smtClean="0"/>
              <a:pPr/>
              <a:t>5</a:t>
            </a:fld>
            <a:endParaRPr lang="en-US" dirty="0"/>
          </a:p>
        </p:txBody>
      </p:sp>
      <p:sp>
        <p:nvSpPr>
          <p:cNvPr id="8" name="Rectangle 7"/>
          <p:cNvSpPr/>
          <p:nvPr/>
        </p:nvSpPr>
        <p:spPr>
          <a:xfrm>
            <a:off x="412596" y="1560907"/>
            <a:ext cx="4319240" cy="553998"/>
          </a:xfrm>
          <a:prstGeom prst="rect">
            <a:avLst/>
          </a:prstGeom>
        </p:spPr>
        <p:txBody>
          <a:bodyPr wrap="square">
            <a:spAutoFit/>
          </a:bodyPr>
          <a:lstStyle/>
          <a:p>
            <a:pPr marL="292100" indent="-292100">
              <a:spcAft>
                <a:spcPts val="1200"/>
              </a:spcAft>
              <a:buClr>
                <a:schemeClr val="accent2">
                  <a:lumMod val="75000"/>
                </a:schemeClr>
              </a:buClr>
              <a:buFont typeface="Arial" pitchFamily="34" charset="0"/>
              <a:buChar char="•"/>
            </a:pPr>
            <a:r>
              <a:rPr lang="en-US" dirty="0" smtClean="0">
                <a:solidFill>
                  <a:schemeClr val="tx1">
                    <a:lumMod val="75000"/>
                    <a:lumOff val="25000"/>
                  </a:schemeClr>
                </a:solidFill>
                <a:latin typeface="Open Sans" charset="0"/>
                <a:ea typeface="Open Sans" charset="0"/>
                <a:cs typeface="Open Sans" charset="0"/>
              </a:rPr>
              <a:t>Sponsored capstone-project course </a:t>
            </a:r>
            <a:r>
              <a:rPr lang="en-US" sz="1200" dirty="0" smtClean="0">
                <a:solidFill>
                  <a:schemeClr val="tx1">
                    <a:lumMod val="75000"/>
                    <a:lumOff val="25000"/>
                  </a:schemeClr>
                </a:solidFill>
                <a:latin typeface="Open Sans" charset="0"/>
                <a:ea typeface="Open Sans" charset="0"/>
                <a:cs typeface="Open Sans" charset="0"/>
              </a:rPr>
              <a:t>(taken by all senior CS majors)</a:t>
            </a:r>
            <a:endParaRPr lang="en-US" sz="1200" dirty="0">
              <a:solidFill>
                <a:schemeClr val="tx1">
                  <a:lumMod val="75000"/>
                  <a:lumOff val="25000"/>
                </a:schemeClr>
              </a:solidFill>
              <a:latin typeface="Open Sans" charset="0"/>
              <a:ea typeface="Open Sans" charset="0"/>
              <a:cs typeface="Open Sans" charset="0"/>
            </a:endParaRPr>
          </a:p>
        </p:txBody>
      </p:sp>
      <p:sp>
        <p:nvSpPr>
          <p:cNvPr id="9" name="Rectangle 8"/>
          <p:cNvSpPr/>
          <p:nvPr/>
        </p:nvSpPr>
        <p:spPr>
          <a:xfrm>
            <a:off x="412596" y="2278026"/>
            <a:ext cx="4319240" cy="369332"/>
          </a:xfrm>
          <a:prstGeom prst="rect">
            <a:avLst/>
          </a:prstGeom>
        </p:spPr>
        <p:txBody>
          <a:bodyPr wrap="square">
            <a:spAutoFit/>
          </a:bodyPr>
          <a:lstStyle/>
          <a:p>
            <a:pPr marL="292100" indent="-292100">
              <a:spcAft>
                <a:spcPts val="1200"/>
              </a:spcAft>
              <a:buClr>
                <a:schemeClr val="accent2">
                  <a:lumMod val="75000"/>
                </a:schemeClr>
              </a:buClr>
              <a:buFont typeface="Arial" pitchFamily="34" charset="0"/>
              <a:buChar char="•"/>
            </a:pPr>
            <a:r>
              <a:rPr lang="en-US" dirty="0" smtClean="0">
                <a:solidFill>
                  <a:schemeClr val="tx1">
                    <a:lumMod val="75000"/>
                    <a:lumOff val="25000"/>
                  </a:schemeClr>
                </a:solidFill>
                <a:latin typeface="Open Sans" charset="0"/>
                <a:ea typeface="Open Sans" charset="0"/>
                <a:cs typeface="Open Sans" charset="0"/>
              </a:rPr>
              <a:t>Starts in September, ends in May</a:t>
            </a:r>
            <a:endParaRPr lang="en-US" sz="1200" dirty="0">
              <a:solidFill>
                <a:schemeClr val="tx1">
                  <a:lumMod val="75000"/>
                  <a:lumOff val="25000"/>
                </a:schemeClr>
              </a:solidFill>
              <a:latin typeface="Open Sans" charset="0"/>
              <a:ea typeface="Open Sans" charset="0"/>
              <a:cs typeface="Open Sans" charset="0"/>
            </a:endParaRPr>
          </a:p>
        </p:txBody>
      </p:sp>
      <p:sp>
        <p:nvSpPr>
          <p:cNvPr id="11" name="Rectangle 10"/>
          <p:cNvSpPr/>
          <p:nvPr/>
        </p:nvSpPr>
        <p:spPr>
          <a:xfrm>
            <a:off x="5229922" y="1560907"/>
            <a:ext cx="3245005" cy="553998"/>
          </a:xfrm>
          <a:prstGeom prst="rect">
            <a:avLst/>
          </a:prstGeom>
        </p:spPr>
        <p:txBody>
          <a:bodyPr wrap="square">
            <a:spAutoFit/>
          </a:bodyPr>
          <a:lstStyle/>
          <a:p>
            <a:pPr marL="292100" indent="-292100">
              <a:spcAft>
                <a:spcPts val="1200"/>
              </a:spcAft>
              <a:buClr>
                <a:schemeClr val="accent2">
                  <a:lumMod val="75000"/>
                </a:schemeClr>
              </a:buClr>
              <a:buFont typeface="Arial" pitchFamily="34" charset="0"/>
              <a:buChar char="•"/>
            </a:pPr>
            <a:r>
              <a:rPr lang="en-US" dirty="0" smtClean="0">
                <a:solidFill>
                  <a:schemeClr val="tx1">
                    <a:lumMod val="75000"/>
                    <a:lumOff val="25000"/>
                  </a:schemeClr>
                </a:solidFill>
                <a:latin typeface="Open Sans" charset="0"/>
                <a:ea typeface="Open Sans" charset="0"/>
                <a:cs typeface="Open Sans" charset="0"/>
              </a:rPr>
              <a:t>10+ </a:t>
            </a:r>
            <a:r>
              <a:rPr lang="en-US" dirty="0" err="1" smtClean="0">
                <a:solidFill>
                  <a:schemeClr val="tx1">
                    <a:lumMod val="75000"/>
                    <a:lumOff val="25000"/>
                  </a:schemeClr>
                </a:solidFill>
                <a:latin typeface="Open Sans" charset="0"/>
                <a:ea typeface="Open Sans" charset="0"/>
                <a:cs typeface="Open Sans" charset="0"/>
              </a:rPr>
              <a:t>hrs</a:t>
            </a:r>
            <a:r>
              <a:rPr lang="en-US" dirty="0" smtClean="0">
                <a:solidFill>
                  <a:schemeClr val="tx1">
                    <a:lumMod val="75000"/>
                    <a:lumOff val="25000"/>
                  </a:schemeClr>
                </a:solidFill>
                <a:latin typeface="Open Sans" charset="0"/>
                <a:ea typeface="Open Sans" charset="0"/>
                <a:cs typeface="Open Sans" charset="0"/>
              </a:rPr>
              <a:t> / student / week  </a:t>
            </a:r>
            <a:r>
              <a:rPr lang="en-US" sz="1200" dirty="0" smtClean="0">
                <a:solidFill>
                  <a:schemeClr val="tx1">
                    <a:lumMod val="75000"/>
                    <a:lumOff val="25000"/>
                  </a:schemeClr>
                </a:solidFill>
                <a:latin typeface="Open Sans" charset="0"/>
                <a:ea typeface="Open Sans" charset="0"/>
                <a:cs typeface="Open Sans" charset="0"/>
              </a:rPr>
              <a:t>(1200-1500 hours in total)</a:t>
            </a:r>
            <a:endParaRPr lang="en-US" sz="1200" dirty="0">
              <a:solidFill>
                <a:schemeClr val="tx1">
                  <a:lumMod val="75000"/>
                  <a:lumOff val="25000"/>
                </a:schemeClr>
              </a:solidFill>
              <a:latin typeface="Open Sans" charset="0"/>
              <a:ea typeface="Open Sans" charset="0"/>
              <a:cs typeface="Open Sans" charset="0"/>
            </a:endParaRPr>
          </a:p>
        </p:txBody>
      </p:sp>
      <p:sp>
        <p:nvSpPr>
          <p:cNvPr id="12" name="Rectangle 11"/>
          <p:cNvSpPr/>
          <p:nvPr/>
        </p:nvSpPr>
        <p:spPr>
          <a:xfrm>
            <a:off x="5229921" y="2285242"/>
            <a:ext cx="3245005" cy="369332"/>
          </a:xfrm>
          <a:prstGeom prst="rect">
            <a:avLst/>
          </a:prstGeom>
        </p:spPr>
        <p:txBody>
          <a:bodyPr wrap="square">
            <a:spAutoFit/>
          </a:bodyPr>
          <a:lstStyle/>
          <a:p>
            <a:pPr marL="292100" indent="-292100">
              <a:spcAft>
                <a:spcPts val="1200"/>
              </a:spcAft>
              <a:buClr>
                <a:schemeClr val="accent2">
                  <a:lumMod val="75000"/>
                </a:schemeClr>
              </a:buClr>
              <a:buFont typeface="Arial" pitchFamily="34" charset="0"/>
              <a:buChar char="•"/>
            </a:pPr>
            <a:r>
              <a:rPr lang="en-US" dirty="0" smtClean="0">
                <a:solidFill>
                  <a:schemeClr val="tx1">
                    <a:lumMod val="75000"/>
                    <a:lumOff val="25000"/>
                  </a:schemeClr>
                </a:solidFill>
                <a:latin typeface="Open Sans" charset="0"/>
                <a:ea typeface="Open Sans" charset="0"/>
                <a:cs typeface="Open Sans" charset="0"/>
              </a:rPr>
              <a:t>Sponsors own all IP</a:t>
            </a:r>
            <a:endParaRPr lang="en-US" sz="1200" dirty="0">
              <a:solidFill>
                <a:schemeClr val="tx1">
                  <a:lumMod val="75000"/>
                  <a:lumOff val="25000"/>
                </a:schemeClr>
              </a:solidFill>
              <a:latin typeface="Open Sans" charset="0"/>
              <a:ea typeface="Open Sans" charset="0"/>
              <a:cs typeface="Open Sans" charset="0"/>
            </a:endParaRPr>
          </a:p>
        </p:txBody>
      </p:sp>
      <p:sp>
        <p:nvSpPr>
          <p:cNvPr id="14" name="TextBox 6"/>
          <p:cNvSpPr txBox="1">
            <a:spLocks noChangeArrowheads="1"/>
          </p:cNvSpPr>
          <p:nvPr/>
        </p:nvSpPr>
        <p:spPr bwMode="auto">
          <a:xfrm>
            <a:off x="859247" y="6050944"/>
            <a:ext cx="2935431" cy="246221"/>
          </a:xfrm>
          <a:prstGeom prst="rect">
            <a:avLst/>
          </a:prstGeom>
          <a:noFill/>
          <a:ln w="9525">
            <a:noFill/>
            <a:miter lim="800000"/>
            <a:headEnd/>
            <a:tailEnd/>
          </a:ln>
        </p:spPr>
        <p:txBody>
          <a:bodyPr wrap="square">
            <a:spAutoFit/>
          </a:bodyPr>
          <a:lstStyle/>
          <a:p>
            <a:r>
              <a:rPr lang="en-US" sz="1000" dirty="0" smtClean="0">
                <a:latin typeface="Open Sans Light" charset="0"/>
                <a:ea typeface="Open Sans Light" charset="0"/>
                <a:cs typeface="Open Sans Light" charset="0"/>
              </a:rPr>
              <a:t>Microsoft:   confident reading, by </a:t>
            </a:r>
            <a:r>
              <a:rPr lang="en-US" sz="1000" dirty="0">
                <a:latin typeface="Open Sans Light" charset="0"/>
                <a:ea typeface="Open Sans Light" charset="0"/>
                <a:cs typeface="Open Sans Light" charset="0"/>
              </a:rPr>
              <a:t>e</a:t>
            </a:r>
            <a:r>
              <a:rPr lang="en-US" sz="1000" dirty="0" smtClean="0">
                <a:latin typeface="Open Sans Light" charset="0"/>
                <a:ea typeface="Open Sans Light" charset="0"/>
                <a:cs typeface="Open Sans Light" charset="0"/>
              </a:rPr>
              <a:t>veryone</a:t>
            </a:r>
            <a:endParaRPr lang="en-US" sz="1000" dirty="0">
              <a:latin typeface="Open Sans Light" charset="0"/>
              <a:ea typeface="Open Sans Light" charset="0"/>
              <a:cs typeface="Open Sans Light"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4900" y="5157959"/>
            <a:ext cx="1231900" cy="977900"/>
          </a:xfrm>
          <a:prstGeom prst="rect">
            <a:avLst/>
          </a:prstGeom>
        </p:spPr>
      </p:pic>
      <p:sp>
        <p:nvSpPr>
          <p:cNvPr id="16" name="TextBox 6"/>
          <p:cNvSpPr txBox="1">
            <a:spLocks noChangeArrowheads="1"/>
          </p:cNvSpPr>
          <p:nvPr/>
        </p:nvSpPr>
        <p:spPr bwMode="auto">
          <a:xfrm>
            <a:off x="4611286" y="6050944"/>
            <a:ext cx="2935431" cy="246221"/>
          </a:xfrm>
          <a:prstGeom prst="rect">
            <a:avLst/>
          </a:prstGeom>
          <a:noFill/>
          <a:ln w="9525">
            <a:noFill/>
            <a:miter lim="800000"/>
            <a:headEnd/>
            <a:tailEnd/>
          </a:ln>
        </p:spPr>
        <p:txBody>
          <a:bodyPr wrap="square">
            <a:spAutoFit/>
          </a:bodyPr>
          <a:lstStyle/>
          <a:p>
            <a:r>
              <a:rPr lang="en-US" sz="1000" dirty="0" err="1">
                <a:latin typeface="Open Sans Light" charset="0"/>
                <a:ea typeface="Open Sans Light" charset="0"/>
                <a:cs typeface="Open Sans Light" charset="0"/>
              </a:rPr>
              <a:t>Verkada</a:t>
            </a:r>
            <a:r>
              <a:rPr lang="en-US" sz="1000" dirty="0">
                <a:latin typeface="Open Sans Light" charset="0"/>
                <a:ea typeface="Open Sans Light" charset="0"/>
                <a:cs typeface="Open Sans Light" charset="0"/>
              </a:rPr>
              <a:t>:  live-stream </a:t>
            </a:r>
            <a:r>
              <a:rPr lang="en-US" sz="1000" dirty="0" smtClean="0">
                <a:latin typeface="Open Sans Light" charset="0"/>
                <a:ea typeface="Open Sans Light" charset="0"/>
                <a:cs typeface="Open Sans Light" charset="0"/>
              </a:rPr>
              <a:t>computer vision + </a:t>
            </a:r>
            <a:r>
              <a:rPr lang="en-US" sz="1000" dirty="0">
                <a:latin typeface="Open Sans Light" charset="0"/>
                <a:ea typeface="Open Sans Light" charset="0"/>
                <a:cs typeface="Open Sans Light" charset="0"/>
              </a:rPr>
              <a:t>ML</a:t>
            </a:r>
          </a:p>
        </p:txBody>
      </p:sp>
      <p:sp>
        <p:nvSpPr>
          <p:cNvPr id="19" name="Rectangle 1"/>
          <p:cNvSpPr>
            <a:spLocks noGrp="1" noChangeArrowheads="1"/>
          </p:cNvSpPr>
          <p:nvPr>
            <p:ph type="title" idx="4294967295"/>
          </p:nvPr>
        </p:nvSpPr>
        <p:spPr>
          <a:xfrm>
            <a:off x="230729" y="371337"/>
            <a:ext cx="8644835" cy="989220"/>
          </a:xfrm>
        </p:spPr>
        <p:txBody>
          <a:bodyPr>
            <a:normAutofit/>
          </a:bodyPr>
          <a:lstStyle/>
          <a:p>
            <a:pPr algn="ctr" eaLnBrk="1" hangingPunct="1"/>
            <a:r>
              <a:rPr lang="en-US" sz="4200" spc="0" dirty="0" smtClean="0">
                <a:latin typeface="Open Sans" charset="0"/>
                <a:ea typeface="Open Sans" charset="0"/>
                <a:cs typeface="Open Sans" charset="0"/>
              </a:rPr>
              <a:t>What is Clinic?</a:t>
            </a:r>
          </a:p>
        </p:txBody>
      </p:sp>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10371" t="10905" r="8476"/>
          <a:stretch/>
        </p:blipFill>
        <p:spPr>
          <a:xfrm>
            <a:off x="859247" y="3721109"/>
            <a:ext cx="2829524" cy="2329835"/>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1286" y="3723791"/>
            <a:ext cx="3597533" cy="2327154"/>
          </a:xfrm>
          <a:prstGeom prst="rect">
            <a:avLst/>
          </a:prstGeom>
        </p:spPr>
      </p:pic>
      <p:sp>
        <p:nvSpPr>
          <p:cNvPr id="18" name="Triangle 17">
            <a:hlinkClick r:id="rId6" action="ppaction://hlinksldjump"/>
          </p:cNvPr>
          <p:cNvSpPr/>
          <p:nvPr/>
        </p:nvSpPr>
        <p:spPr>
          <a:xfrm rot="5400000">
            <a:off x="8318610" y="5200864"/>
            <a:ext cx="424653" cy="338844"/>
          </a:xfrm>
          <a:prstGeom prst="triangle">
            <a:avLst/>
          </a:prstGeom>
          <a:solidFill>
            <a:srgbClr val="F4CA6F"/>
          </a:solidFill>
          <a:ln>
            <a:solidFill>
              <a:srgbClr val="F1C06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1269610" y="3011666"/>
            <a:ext cx="6411951" cy="369332"/>
          </a:xfrm>
          <a:prstGeom prst="rect">
            <a:avLst/>
          </a:prstGeom>
        </p:spPr>
        <p:txBody>
          <a:bodyPr wrap="square">
            <a:spAutoFit/>
          </a:bodyPr>
          <a:lstStyle/>
          <a:p>
            <a:pPr algn="ctr">
              <a:spcAft>
                <a:spcPts val="1200"/>
              </a:spcAft>
              <a:buClr>
                <a:schemeClr val="accent2">
                  <a:lumMod val="75000"/>
                </a:schemeClr>
              </a:buClr>
            </a:pPr>
            <a:r>
              <a:rPr lang="en-US" dirty="0" smtClean="0">
                <a:solidFill>
                  <a:schemeClr val="tx1">
                    <a:lumMod val="75000"/>
                    <a:lumOff val="25000"/>
                  </a:schemeClr>
                </a:solidFill>
                <a:latin typeface="Open Sans" charset="0"/>
                <a:ea typeface="Open Sans" charset="0"/>
                <a:cs typeface="Open Sans" charset="0"/>
              </a:rPr>
              <a:t>Team </a:t>
            </a:r>
            <a:r>
              <a:rPr lang="en-US" dirty="0">
                <a:solidFill>
                  <a:schemeClr val="tx1">
                    <a:lumMod val="75000"/>
                    <a:lumOff val="25000"/>
                  </a:schemeClr>
                </a:solidFill>
                <a:latin typeface="Open Sans" charset="0"/>
                <a:ea typeface="Open Sans" charset="0"/>
                <a:cs typeface="Open Sans" charset="0"/>
              </a:rPr>
              <a:t>of 4-5 </a:t>
            </a:r>
            <a:r>
              <a:rPr lang="en-US" dirty="0" smtClean="0">
                <a:solidFill>
                  <a:schemeClr val="tx1">
                    <a:lumMod val="75000"/>
                    <a:lumOff val="25000"/>
                  </a:schemeClr>
                </a:solidFill>
                <a:latin typeface="Open Sans" charset="0"/>
                <a:ea typeface="Open Sans" charset="0"/>
                <a:cs typeface="Open Sans" charset="0"/>
              </a:rPr>
              <a:t>students, delivering on an </a:t>
            </a:r>
            <a:r>
              <a:rPr lang="en-US" smtClean="0">
                <a:solidFill>
                  <a:schemeClr val="tx1">
                    <a:lumMod val="75000"/>
                    <a:lumOff val="25000"/>
                  </a:schemeClr>
                </a:solidFill>
                <a:latin typeface="Open Sans" charset="0"/>
                <a:ea typeface="Open Sans" charset="0"/>
                <a:cs typeface="Open Sans" charset="0"/>
              </a:rPr>
              <a:t>open-ended project</a:t>
            </a:r>
            <a:endParaRPr lang="en-US" sz="1600" dirty="0">
              <a:solidFill>
                <a:schemeClr val="tx1">
                  <a:lumMod val="75000"/>
                  <a:lumOff val="25000"/>
                </a:schemeClr>
              </a:solidFill>
              <a:latin typeface="Open Sans" charset="0"/>
              <a:ea typeface="Open Sans" charset="0"/>
              <a:cs typeface="Open Sans" charset="0"/>
            </a:endParaRPr>
          </a:p>
        </p:txBody>
      </p:sp>
    </p:spTree>
    <p:extLst>
      <p:ext uri="{BB962C8B-B14F-4D97-AF65-F5344CB8AC3E}">
        <p14:creationId xmlns:p14="http://schemas.microsoft.com/office/powerpoint/2010/main" val="1688364246"/>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486" y="1123398"/>
            <a:ext cx="8822720" cy="5617277"/>
          </a:xfrm>
          <a:prstGeom prst="rect">
            <a:avLst/>
          </a:prstGeom>
        </p:spPr>
      </p:pic>
      <p:sp>
        <p:nvSpPr>
          <p:cNvPr id="4" name="TextBox 3"/>
          <p:cNvSpPr txBox="1">
            <a:spLocks noChangeArrowheads="1"/>
          </p:cNvSpPr>
          <p:nvPr/>
        </p:nvSpPr>
        <p:spPr bwMode="auto">
          <a:xfrm>
            <a:off x="635773" y="6432898"/>
            <a:ext cx="7834746" cy="307777"/>
          </a:xfrm>
          <a:prstGeom prst="rect">
            <a:avLst/>
          </a:prstGeom>
          <a:solidFill>
            <a:schemeClr val="bg1"/>
          </a:solidFill>
          <a:ln w="9525">
            <a:noFill/>
            <a:miter lim="800000"/>
            <a:headEnd/>
            <a:tailEnd/>
          </a:ln>
        </p:spPr>
        <p:txBody>
          <a:bodyPr wrap="square">
            <a:spAutoFit/>
          </a:bodyPr>
          <a:lstStyle/>
          <a:p>
            <a:pPr algn="ctr"/>
            <a:r>
              <a:rPr lang="en-US" sz="1400" smtClean="0">
                <a:solidFill>
                  <a:prstClr val="black"/>
                </a:solidFill>
                <a:latin typeface="Tahoma" pitchFamily="34" charset="0"/>
                <a:cs typeface="Tahoma" pitchFamily="34" charset="0"/>
              </a:rPr>
              <a:t>An energy- and g</a:t>
            </a:r>
            <a:r>
              <a:rPr lang="en-US" sz="1400" smtClean="0">
                <a:solidFill>
                  <a:prstClr val="black"/>
                </a:solidFill>
                <a:latin typeface="Tahoma" pitchFamily="34" charset="0"/>
                <a:cs typeface="Tahoma" pitchFamily="34" charset="0"/>
              </a:rPr>
              <a:t>eology-motivated application: </a:t>
            </a:r>
            <a:r>
              <a:rPr lang="en-US" sz="1400" dirty="0" smtClean="0">
                <a:solidFill>
                  <a:prstClr val="black"/>
                </a:solidFill>
                <a:latin typeface="Tahoma" pitchFamily="34" charset="0"/>
                <a:cs typeface="Tahoma" pitchFamily="34" charset="0"/>
              </a:rPr>
              <a:t>finding </a:t>
            </a:r>
            <a:r>
              <a:rPr lang="en-US" sz="1400" baseline="30000" dirty="0" smtClean="0">
                <a:solidFill>
                  <a:prstClr val="black"/>
                </a:solidFill>
                <a:latin typeface="Tahoma" pitchFamily="34" charset="0"/>
                <a:cs typeface="Tahoma" pitchFamily="34" charset="0"/>
              </a:rPr>
              <a:t>235</a:t>
            </a:r>
            <a:r>
              <a:rPr lang="en-US" sz="1400" dirty="0" smtClean="0">
                <a:solidFill>
                  <a:prstClr val="black"/>
                </a:solidFill>
                <a:latin typeface="Tahoma" pitchFamily="34" charset="0"/>
                <a:cs typeface="Tahoma" pitchFamily="34" charset="0"/>
              </a:rPr>
              <a:t>U fission tracks in apatite crystals</a:t>
            </a:r>
            <a:endParaRPr lang="en-US" sz="1400" dirty="0">
              <a:solidFill>
                <a:prstClr val="black"/>
              </a:solidFill>
              <a:latin typeface="Tahoma" pitchFamily="34" charset="0"/>
              <a:cs typeface="Tahoma" pitchFamily="34" charset="0"/>
            </a:endParaRPr>
          </a:p>
        </p:txBody>
      </p:sp>
      <p:sp>
        <p:nvSpPr>
          <p:cNvPr id="6" name="Rectangle 1"/>
          <p:cNvSpPr>
            <a:spLocks noGrp="1" noChangeArrowheads="1"/>
          </p:cNvSpPr>
          <p:nvPr>
            <p:ph type="title" idx="4294967295"/>
          </p:nvPr>
        </p:nvSpPr>
        <p:spPr>
          <a:xfrm>
            <a:off x="230729" y="194690"/>
            <a:ext cx="8644835" cy="989220"/>
          </a:xfrm>
        </p:spPr>
        <p:txBody>
          <a:bodyPr>
            <a:normAutofit/>
          </a:bodyPr>
          <a:lstStyle/>
          <a:p>
            <a:pPr algn="ctr" eaLnBrk="1" hangingPunct="1"/>
            <a:r>
              <a:rPr lang="en-US" sz="4200" spc="0" dirty="0" smtClean="0">
                <a:latin typeface="Open Sans" charset="0"/>
                <a:ea typeface="Open Sans" charset="0"/>
                <a:cs typeface="Open Sans" charset="0"/>
              </a:rPr>
              <a:t>Example:  Computer Vision</a:t>
            </a:r>
            <a:endParaRPr lang="en-US" sz="4200" spc="0" dirty="0" smtClean="0">
              <a:latin typeface="Open Sans" charset="0"/>
              <a:ea typeface="Open Sans" charset="0"/>
              <a:cs typeface="Open Sans" charset="0"/>
            </a:endParaRPr>
          </a:p>
        </p:txBody>
      </p:sp>
    </p:spTree>
    <p:extLst>
      <p:ext uri="{BB962C8B-B14F-4D97-AF65-F5344CB8AC3E}">
        <p14:creationId xmlns:p14="http://schemas.microsoft.com/office/powerpoint/2010/main" val="772950223"/>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16DC252-54B4-F14F-9B57-951BC776B6B3}" type="slidenum">
              <a:rPr lang="en-US" smtClean="0"/>
              <a:pPr/>
              <a:t>7</a:t>
            </a:fld>
            <a:endParaRPr lang="en-US" dirty="0"/>
          </a:p>
        </p:txBody>
      </p:sp>
      <p:sp>
        <p:nvSpPr>
          <p:cNvPr id="8" name="Rectangle 7"/>
          <p:cNvSpPr/>
          <p:nvPr/>
        </p:nvSpPr>
        <p:spPr>
          <a:xfrm>
            <a:off x="412596" y="1560907"/>
            <a:ext cx="4319240" cy="553998"/>
          </a:xfrm>
          <a:prstGeom prst="rect">
            <a:avLst/>
          </a:prstGeom>
        </p:spPr>
        <p:txBody>
          <a:bodyPr wrap="square">
            <a:spAutoFit/>
          </a:bodyPr>
          <a:lstStyle/>
          <a:p>
            <a:pPr marL="292100" indent="-292100">
              <a:spcAft>
                <a:spcPts val="1200"/>
              </a:spcAft>
              <a:buClr>
                <a:schemeClr val="accent2">
                  <a:lumMod val="75000"/>
                </a:schemeClr>
              </a:buClr>
              <a:buFont typeface="Arial" pitchFamily="34" charset="0"/>
              <a:buChar char="•"/>
            </a:pPr>
            <a:r>
              <a:rPr lang="en-US" dirty="0" smtClean="0">
                <a:solidFill>
                  <a:schemeClr val="tx1">
                    <a:lumMod val="75000"/>
                    <a:lumOff val="25000"/>
                  </a:schemeClr>
                </a:solidFill>
                <a:latin typeface="Open Sans" charset="0"/>
                <a:ea typeface="Open Sans" charset="0"/>
                <a:cs typeface="Open Sans" charset="0"/>
              </a:rPr>
              <a:t>Sponsored capstone-project course </a:t>
            </a:r>
            <a:r>
              <a:rPr lang="en-US" sz="1200" dirty="0" smtClean="0">
                <a:solidFill>
                  <a:schemeClr val="tx1">
                    <a:lumMod val="75000"/>
                    <a:lumOff val="25000"/>
                  </a:schemeClr>
                </a:solidFill>
                <a:latin typeface="Open Sans" charset="0"/>
                <a:ea typeface="Open Sans" charset="0"/>
                <a:cs typeface="Open Sans" charset="0"/>
              </a:rPr>
              <a:t>(taken by all senior CS majors)</a:t>
            </a:r>
            <a:endParaRPr lang="en-US" sz="1200" dirty="0">
              <a:solidFill>
                <a:schemeClr val="tx1">
                  <a:lumMod val="75000"/>
                  <a:lumOff val="25000"/>
                </a:schemeClr>
              </a:solidFill>
              <a:latin typeface="Open Sans" charset="0"/>
              <a:ea typeface="Open Sans" charset="0"/>
              <a:cs typeface="Open Sans" charset="0"/>
            </a:endParaRPr>
          </a:p>
        </p:txBody>
      </p:sp>
      <p:sp>
        <p:nvSpPr>
          <p:cNvPr id="9" name="Rectangle 8"/>
          <p:cNvSpPr/>
          <p:nvPr/>
        </p:nvSpPr>
        <p:spPr>
          <a:xfrm>
            <a:off x="412596" y="2278026"/>
            <a:ext cx="4319240" cy="369332"/>
          </a:xfrm>
          <a:prstGeom prst="rect">
            <a:avLst/>
          </a:prstGeom>
        </p:spPr>
        <p:txBody>
          <a:bodyPr wrap="square">
            <a:spAutoFit/>
          </a:bodyPr>
          <a:lstStyle/>
          <a:p>
            <a:pPr marL="292100" indent="-292100">
              <a:spcAft>
                <a:spcPts val="1200"/>
              </a:spcAft>
              <a:buClr>
                <a:schemeClr val="accent2">
                  <a:lumMod val="75000"/>
                </a:schemeClr>
              </a:buClr>
              <a:buFont typeface="Arial" pitchFamily="34" charset="0"/>
              <a:buChar char="•"/>
            </a:pPr>
            <a:r>
              <a:rPr lang="en-US" dirty="0" smtClean="0">
                <a:solidFill>
                  <a:schemeClr val="tx1">
                    <a:lumMod val="75000"/>
                    <a:lumOff val="25000"/>
                  </a:schemeClr>
                </a:solidFill>
                <a:latin typeface="Open Sans" charset="0"/>
                <a:ea typeface="Open Sans" charset="0"/>
                <a:cs typeface="Open Sans" charset="0"/>
              </a:rPr>
              <a:t>Starts in September, ends in May</a:t>
            </a:r>
            <a:endParaRPr lang="en-US" sz="1200" dirty="0">
              <a:solidFill>
                <a:schemeClr val="tx1">
                  <a:lumMod val="75000"/>
                  <a:lumOff val="25000"/>
                </a:schemeClr>
              </a:solidFill>
              <a:latin typeface="Open Sans" charset="0"/>
              <a:ea typeface="Open Sans" charset="0"/>
              <a:cs typeface="Open Sans" charset="0"/>
            </a:endParaRPr>
          </a:p>
        </p:txBody>
      </p:sp>
      <p:sp>
        <p:nvSpPr>
          <p:cNvPr id="11" name="Rectangle 10"/>
          <p:cNvSpPr/>
          <p:nvPr/>
        </p:nvSpPr>
        <p:spPr>
          <a:xfrm>
            <a:off x="5229922" y="1560907"/>
            <a:ext cx="3245005" cy="553998"/>
          </a:xfrm>
          <a:prstGeom prst="rect">
            <a:avLst/>
          </a:prstGeom>
        </p:spPr>
        <p:txBody>
          <a:bodyPr wrap="square">
            <a:spAutoFit/>
          </a:bodyPr>
          <a:lstStyle/>
          <a:p>
            <a:pPr marL="292100" indent="-292100">
              <a:spcAft>
                <a:spcPts val="1200"/>
              </a:spcAft>
              <a:buClr>
                <a:schemeClr val="accent2">
                  <a:lumMod val="75000"/>
                </a:schemeClr>
              </a:buClr>
              <a:buFont typeface="Arial" pitchFamily="34" charset="0"/>
              <a:buChar char="•"/>
            </a:pPr>
            <a:r>
              <a:rPr lang="en-US" dirty="0" smtClean="0">
                <a:solidFill>
                  <a:schemeClr val="tx1">
                    <a:lumMod val="75000"/>
                    <a:lumOff val="25000"/>
                  </a:schemeClr>
                </a:solidFill>
                <a:latin typeface="Open Sans" charset="0"/>
                <a:ea typeface="Open Sans" charset="0"/>
                <a:cs typeface="Open Sans" charset="0"/>
              </a:rPr>
              <a:t>10+ </a:t>
            </a:r>
            <a:r>
              <a:rPr lang="en-US" dirty="0" err="1" smtClean="0">
                <a:solidFill>
                  <a:schemeClr val="tx1">
                    <a:lumMod val="75000"/>
                    <a:lumOff val="25000"/>
                  </a:schemeClr>
                </a:solidFill>
                <a:latin typeface="Open Sans" charset="0"/>
                <a:ea typeface="Open Sans" charset="0"/>
                <a:cs typeface="Open Sans" charset="0"/>
              </a:rPr>
              <a:t>hrs</a:t>
            </a:r>
            <a:r>
              <a:rPr lang="en-US" dirty="0" smtClean="0">
                <a:solidFill>
                  <a:schemeClr val="tx1">
                    <a:lumMod val="75000"/>
                    <a:lumOff val="25000"/>
                  </a:schemeClr>
                </a:solidFill>
                <a:latin typeface="Open Sans" charset="0"/>
                <a:ea typeface="Open Sans" charset="0"/>
                <a:cs typeface="Open Sans" charset="0"/>
              </a:rPr>
              <a:t> / student / week  </a:t>
            </a:r>
            <a:r>
              <a:rPr lang="en-US" sz="1200" dirty="0" smtClean="0">
                <a:solidFill>
                  <a:schemeClr val="tx1">
                    <a:lumMod val="75000"/>
                    <a:lumOff val="25000"/>
                  </a:schemeClr>
                </a:solidFill>
                <a:latin typeface="Open Sans" charset="0"/>
                <a:ea typeface="Open Sans" charset="0"/>
                <a:cs typeface="Open Sans" charset="0"/>
              </a:rPr>
              <a:t>(1200-1500 hours in total)</a:t>
            </a:r>
            <a:endParaRPr lang="en-US" sz="1200" dirty="0">
              <a:solidFill>
                <a:schemeClr val="tx1">
                  <a:lumMod val="75000"/>
                  <a:lumOff val="25000"/>
                </a:schemeClr>
              </a:solidFill>
              <a:latin typeface="Open Sans" charset="0"/>
              <a:ea typeface="Open Sans" charset="0"/>
              <a:cs typeface="Open Sans" charset="0"/>
            </a:endParaRPr>
          </a:p>
        </p:txBody>
      </p:sp>
      <p:sp>
        <p:nvSpPr>
          <p:cNvPr id="12" name="Rectangle 11"/>
          <p:cNvSpPr/>
          <p:nvPr/>
        </p:nvSpPr>
        <p:spPr>
          <a:xfrm>
            <a:off x="5229921" y="2285242"/>
            <a:ext cx="3245005" cy="369332"/>
          </a:xfrm>
          <a:prstGeom prst="rect">
            <a:avLst/>
          </a:prstGeom>
        </p:spPr>
        <p:txBody>
          <a:bodyPr wrap="square">
            <a:spAutoFit/>
          </a:bodyPr>
          <a:lstStyle/>
          <a:p>
            <a:pPr marL="292100" indent="-292100">
              <a:spcAft>
                <a:spcPts val="1200"/>
              </a:spcAft>
              <a:buClr>
                <a:schemeClr val="accent2">
                  <a:lumMod val="75000"/>
                </a:schemeClr>
              </a:buClr>
              <a:buFont typeface="Arial" pitchFamily="34" charset="0"/>
              <a:buChar char="•"/>
            </a:pPr>
            <a:r>
              <a:rPr lang="en-US" dirty="0" smtClean="0">
                <a:solidFill>
                  <a:schemeClr val="tx1">
                    <a:lumMod val="75000"/>
                    <a:lumOff val="25000"/>
                  </a:schemeClr>
                </a:solidFill>
                <a:latin typeface="Open Sans" charset="0"/>
                <a:ea typeface="Open Sans" charset="0"/>
                <a:cs typeface="Open Sans" charset="0"/>
              </a:rPr>
              <a:t>Sponsors own all IP</a:t>
            </a:r>
            <a:endParaRPr lang="en-US" sz="1200" dirty="0">
              <a:solidFill>
                <a:schemeClr val="tx1">
                  <a:lumMod val="75000"/>
                  <a:lumOff val="25000"/>
                </a:schemeClr>
              </a:solidFill>
              <a:latin typeface="Open Sans" charset="0"/>
              <a:ea typeface="Open Sans" charset="0"/>
              <a:cs typeface="Open Sans" charset="0"/>
            </a:endParaRPr>
          </a:p>
        </p:txBody>
      </p:sp>
      <p:sp>
        <p:nvSpPr>
          <p:cNvPr id="14" name="TextBox 6"/>
          <p:cNvSpPr txBox="1">
            <a:spLocks noChangeArrowheads="1"/>
          </p:cNvSpPr>
          <p:nvPr/>
        </p:nvSpPr>
        <p:spPr bwMode="auto">
          <a:xfrm>
            <a:off x="1025503" y="5978207"/>
            <a:ext cx="2935431" cy="246221"/>
          </a:xfrm>
          <a:prstGeom prst="rect">
            <a:avLst/>
          </a:prstGeom>
          <a:noFill/>
          <a:ln w="9525">
            <a:noFill/>
            <a:miter lim="800000"/>
            <a:headEnd/>
            <a:tailEnd/>
          </a:ln>
        </p:spPr>
        <p:txBody>
          <a:bodyPr wrap="square">
            <a:spAutoFit/>
          </a:bodyPr>
          <a:lstStyle/>
          <a:p>
            <a:r>
              <a:rPr lang="en-US" sz="1000" dirty="0" smtClean="0">
                <a:latin typeface="Open Sans Light" charset="0"/>
                <a:ea typeface="Open Sans Light" charset="0"/>
                <a:cs typeface="Open Sans Light" charset="0"/>
              </a:rPr>
              <a:t>Pure Storage:   file-system capabilities</a:t>
            </a:r>
            <a:endParaRPr lang="en-US" sz="1000" dirty="0">
              <a:latin typeface="Open Sans Light" charset="0"/>
              <a:ea typeface="Open Sans Light" charset="0"/>
              <a:cs typeface="Open Sans Light"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4900" y="5157959"/>
            <a:ext cx="1231900" cy="977900"/>
          </a:xfrm>
          <a:prstGeom prst="rect">
            <a:avLst/>
          </a:prstGeom>
        </p:spPr>
      </p:pic>
      <p:sp>
        <p:nvSpPr>
          <p:cNvPr id="16" name="TextBox 6"/>
          <p:cNvSpPr txBox="1">
            <a:spLocks noChangeArrowheads="1"/>
          </p:cNvSpPr>
          <p:nvPr/>
        </p:nvSpPr>
        <p:spPr bwMode="auto">
          <a:xfrm>
            <a:off x="4978379" y="5978207"/>
            <a:ext cx="2935431" cy="246221"/>
          </a:xfrm>
          <a:prstGeom prst="rect">
            <a:avLst/>
          </a:prstGeom>
          <a:noFill/>
          <a:ln w="9525">
            <a:noFill/>
            <a:miter lim="800000"/>
            <a:headEnd/>
            <a:tailEnd/>
          </a:ln>
        </p:spPr>
        <p:txBody>
          <a:bodyPr wrap="square">
            <a:spAutoFit/>
          </a:bodyPr>
          <a:lstStyle/>
          <a:p>
            <a:r>
              <a:rPr lang="en-US" sz="1000" dirty="0" smtClean="0">
                <a:latin typeface="Open Sans Light" charset="0"/>
                <a:ea typeface="Open Sans Light" charset="0"/>
                <a:cs typeface="Open Sans Light" charset="0"/>
              </a:rPr>
              <a:t>Jones Parking:   targeted start-up-teaming</a:t>
            </a:r>
            <a:endParaRPr lang="en-US" sz="1000" dirty="0">
              <a:latin typeface="Open Sans Light" charset="0"/>
              <a:ea typeface="Open Sans Light" charset="0"/>
              <a:cs typeface="Open Sans Light" charset="0"/>
            </a:endParaRPr>
          </a:p>
        </p:txBody>
      </p:sp>
      <p:sp>
        <p:nvSpPr>
          <p:cNvPr id="19" name="Rectangle 1"/>
          <p:cNvSpPr>
            <a:spLocks noGrp="1" noChangeArrowheads="1"/>
          </p:cNvSpPr>
          <p:nvPr>
            <p:ph type="title" idx="4294967295"/>
          </p:nvPr>
        </p:nvSpPr>
        <p:spPr>
          <a:xfrm>
            <a:off x="230729" y="371337"/>
            <a:ext cx="8644835" cy="989220"/>
          </a:xfrm>
        </p:spPr>
        <p:txBody>
          <a:bodyPr>
            <a:normAutofit/>
          </a:bodyPr>
          <a:lstStyle/>
          <a:p>
            <a:pPr algn="ctr" eaLnBrk="1" hangingPunct="1"/>
            <a:r>
              <a:rPr lang="en-US" sz="4200" spc="0" dirty="0" smtClean="0">
                <a:latin typeface="Open Sans" charset="0"/>
                <a:ea typeface="Open Sans" charset="0"/>
                <a:cs typeface="Open Sans" charset="0"/>
              </a:rPr>
              <a:t>What is Clinic?</a:t>
            </a:r>
          </a:p>
        </p:txBody>
      </p:sp>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b="9596"/>
          <a:stretch/>
        </p:blipFill>
        <p:spPr>
          <a:xfrm>
            <a:off x="890584" y="3776633"/>
            <a:ext cx="3246998" cy="2201574"/>
          </a:xfrm>
          <a:prstGeom prst="rect">
            <a:avLst/>
          </a:prstGeom>
        </p:spPr>
      </p:pic>
      <p:pic>
        <p:nvPicPr>
          <p:cNvPr id="21" name="Picture 20"/>
          <p:cNvPicPr>
            <a:picLocks noChangeAspect="1"/>
          </p:cNvPicPr>
          <p:nvPr/>
        </p:nvPicPr>
        <p:blipFill rotWithShape="1">
          <a:blip r:embed="rId5">
            <a:extLst>
              <a:ext uri="{28A0092B-C50C-407E-A947-70E740481C1C}">
                <a14:useLocalDpi xmlns:a14="http://schemas.microsoft.com/office/drawing/2010/main" val="0"/>
              </a:ext>
            </a:extLst>
          </a:blip>
          <a:srcRect t="12058" b="10015"/>
          <a:stretch/>
        </p:blipFill>
        <p:spPr>
          <a:xfrm>
            <a:off x="4661046" y="3776634"/>
            <a:ext cx="3766832" cy="2201574"/>
          </a:xfrm>
          <a:prstGeom prst="rect">
            <a:avLst/>
          </a:prstGeom>
        </p:spPr>
      </p:pic>
      <p:sp>
        <p:nvSpPr>
          <p:cNvPr id="24" name="Triangle 23">
            <a:hlinkClick r:id="rId6" action="ppaction://hlinksldjump"/>
          </p:cNvPr>
          <p:cNvSpPr/>
          <p:nvPr/>
        </p:nvSpPr>
        <p:spPr>
          <a:xfrm rot="5400000">
            <a:off x="8131572" y="5200864"/>
            <a:ext cx="424653" cy="338844"/>
          </a:xfrm>
          <a:prstGeom prst="triangle">
            <a:avLst/>
          </a:prstGeom>
          <a:solidFill>
            <a:srgbClr val="F4CA6F"/>
          </a:solidFill>
          <a:ln>
            <a:solidFill>
              <a:srgbClr val="F1C06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1269610" y="3011666"/>
            <a:ext cx="6411951" cy="369332"/>
          </a:xfrm>
          <a:prstGeom prst="rect">
            <a:avLst/>
          </a:prstGeom>
        </p:spPr>
        <p:txBody>
          <a:bodyPr wrap="square">
            <a:spAutoFit/>
          </a:bodyPr>
          <a:lstStyle/>
          <a:p>
            <a:pPr algn="ctr">
              <a:spcAft>
                <a:spcPts val="1200"/>
              </a:spcAft>
              <a:buClr>
                <a:schemeClr val="accent2">
                  <a:lumMod val="75000"/>
                </a:schemeClr>
              </a:buClr>
            </a:pPr>
            <a:r>
              <a:rPr lang="en-US" dirty="0" smtClean="0">
                <a:solidFill>
                  <a:schemeClr val="tx1">
                    <a:lumMod val="75000"/>
                    <a:lumOff val="25000"/>
                  </a:schemeClr>
                </a:solidFill>
                <a:latin typeface="Open Sans" charset="0"/>
                <a:ea typeface="Open Sans" charset="0"/>
                <a:cs typeface="Open Sans" charset="0"/>
              </a:rPr>
              <a:t>Team </a:t>
            </a:r>
            <a:r>
              <a:rPr lang="en-US" dirty="0">
                <a:solidFill>
                  <a:schemeClr val="tx1">
                    <a:lumMod val="75000"/>
                    <a:lumOff val="25000"/>
                  </a:schemeClr>
                </a:solidFill>
                <a:latin typeface="Open Sans" charset="0"/>
                <a:ea typeface="Open Sans" charset="0"/>
                <a:cs typeface="Open Sans" charset="0"/>
              </a:rPr>
              <a:t>of 4-5 </a:t>
            </a:r>
            <a:r>
              <a:rPr lang="en-US" dirty="0" smtClean="0">
                <a:solidFill>
                  <a:schemeClr val="tx1">
                    <a:lumMod val="75000"/>
                    <a:lumOff val="25000"/>
                  </a:schemeClr>
                </a:solidFill>
                <a:latin typeface="Open Sans" charset="0"/>
                <a:ea typeface="Open Sans" charset="0"/>
                <a:cs typeface="Open Sans" charset="0"/>
              </a:rPr>
              <a:t>students, delivering on an </a:t>
            </a:r>
            <a:r>
              <a:rPr lang="en-US" smtClean="0">
                <a:solidFill>
                  <a:schemeClr val="tx1">
                    <a:lumMod val="75000"/>
                    <a:lumOff val="25000"/>
                  </a:schemeClr>
                </a:solidFill>
                <a:latin typeface="Open Sans" charset="0"/>
                <a:ea typeface="Open Sans" charset="0"/>
                <a:cs typeface="Open Sans" charset="0"/>
              </a:rPr>
              <a:t>open-ended project</a:t>
            </a:r>
            <a:endParaRPr lang="en-US" sz="1600" dirty="0">
              <a:solidFill>
                <a:schemeClr val="tx1">
                  <a:lumMod val="75000"/>
                  <a:lumOff val="25000"/>
                </a:schemeClr>
              </a:solidFill>
              <a:latin typeface="Open Sans" charset="0"/>
              <a:ea typeface="Open Sans" charset="0"/>
              <a:cs typeface="Open Sans" charset="0"/>
            </a:endParaRPr>
          </a:p>
        </p:txBody>
      </p:sp>
    </p:spTree>
    <p:extLst>
      <p:ext uri="{BB962C8B-B14F-4D97-AF65-F5344CB8AC3E}">
        <p14:creationId xmlns:p14="http://schemas.microsoft.com/office/powerpoint/2010/main" val="128276214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12"/>
          </p:nvPr>
        </p:nvSpPr>
        <p:spPr/>
        <p:txBody>
          <a:bodyPr/>
          <a:lstStyle/>
          <a:p>
            <a:pPr>
              <a:defRPr/>
            </a:pPr>
            <a:r>
              <a:rPr lang="en-US" dirty="0"/>
              <a:t>3</a:t>
            </a:r>
          </a:p>
        </p:txBody>
      </p:sp>
      <p:sp>
        <p:nvSpPr>
          <p:cNvPr id="164866" name="Rectangle 1"/>
          <p:cNvSpPr>
            <a:spLocks noGrp="1" noChangeArrowheads="1"/>
          </p:cNvSpPr>
          <p:nvPr>
            <p:ph type="title" idx="4294967295"/>
          </p:nvPr>
        </p:nvSpPr>
        <p:spPr>
          <a:xfrm>
            <a:off x="353390" y="371337"/>
            <a:ext cx="8644835" cy="989220"/>
          </a:xfrm>
        </p:spPr>
        <p:txBody>
          <a:bodyPr>
            <a:normAutofit/>
          </a:bodyPr>
          <a:lstStyle/>
          <a:p>
            <a:pPr algn="ctr" eaLnBrk="1" hangingPunct="1"/>
            <a:r>
              <a:rPr lang="en-US" sz="3600" spc="0" dirty="0" smtClean="0">
                <a:latin typeface="Open Sans" charset="0"/>
                <a:ea typeface="Open Sans" charset="0"/>
                <a:cs typeface="Open Sans" charset="0"/>
              </a:rPr>
              <a:t>Clinic Sponsor Commitment</a:t>
            </a:r>
          </a:p>
        </p:txBody>
      </p:sp>
      <p:graphicFrame>
        <p:nvGraphicFramePr>
          <p:cNvPr id="3" name="Diagram 2"/>
          <p:cNvGraphicFramePr/>
          <p:nvPr>
            <p:extLst>
              <p:ext uri="{D42A27DB-BD31-4B8C-83A1-F6EECF244321}">
                <p14:modId xmlns:p14="http://schemas.microsoft.com/office/powerpoint/2010/main" val="590372625"/>
              </p:ext>
            </p:extLst>
          </p:nvPr>
        </p:nvGraphicFramePr>
        <p:xfrm>
          <a:off x="1397348" y="1360557"/>
          <a:ext cx="6556918" cy="38608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83238754"/>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16DC252-54B4-F14F-9B57-951BC776B6B3}" type="slidenum">
              <a:rPr lang="en-US" smtClean="0"/>
              <a:pPr/>
              <a:t>9</a:t>
            </a:fld>
            <a:endParaRPr lang="en-US" dirty="0"/>
          </a:p>
        </p:txBody>
      </p:sp>
      <p:graphicFrame>
        <p:nvGraphicFramePr>
          <p:cNvPr id="6" name="Diagram 5"/>
          <p:cNvGraphicFramePr/>
          <p:nvPr>
            <p:extLst>
              <p:ext uri="{D42A27DB-BD31-4B8C-83A1-F6EECF244321}">
                <p14:modId xmlns:p14="http://schemas.microsoft.com/office/powerpoint/2010/main" val="1005078657"/>
              </p:ext>
            </p:extLst>
          </p:nvPr>
        </p:nvGraphicFramePr>
        <p:xfrm>
          <a:off x="812131" y="2737184"/>
          <a:ext cx="7628021" cy="14773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1"/>
          <p:cNvSpPr>
            <a:spLocks noGrp="1" noChangeArrowheads="1"/>
          </p:cNvSpPr>
          <p:nvPr>
            <p:ph type="title" idx="4294967295"/>
          </p:nvPr>
        </p:nvSpPr>
        <p:spPr>
          <a:xfrm>
            <a:off x="253031" y="471696"/>
            <a:ext cx="8644835" cy="989220"/>
          </a:xfrm>
        </p:spPr>
        <p:txBody>
          <a:bodyPr>
            <a:normAutofit fontScale="90000"/>
          </a:bodyPr>
          <a:lstStyle/>
          <a:p>
            <a:pPr algn="ctr" eaLnBrk="1" hangingPunct="1"/>
            <a:r>
              <a:rPr lang="en-US" sz="4000" spc="0" dirty="0" smtClean="0">
                <a:latin typeface="Open Sans" charset="0"/>
                <a:ea typeface="Open Sans" charset="0"/>
                <a:cs typeface="Open Sans" charset="0"/>
              </a:rPr>
              <a:t>Clinic Timeline</a:t>
            </a:r>
            <a:r>
              <a:rPr lang="en-US" sz="3200" spc="0" dirty="0" smtClean="0">
                <a:latin typeface="Open Sans" charset="0"/>
                <a:ea typeface="Open Sans" charset="0"/>
                <a:cs typeface="Open Sans" charset="0"/>
              </a:rPr>
              <a:t/>
            </a:r>
            <a:br>
              <a:rPr lang="en-US" sz="3200" spc="0" dirty="0" smtClean="0">
                <a:latin typeface="Open Sans" charset="0"/>
                <a:ea typeface="Open Sans" charset="0"/>
                <a:cs typeface="Open Sans" charset="0"/>
              </a:rPr>
            </a:br>
            <a:r>
              <a:rPr lang="en-US" sz="2700" spc="0" dirty="0" smtClean="0">
                <a:solidFill>
                  <a:schemeClr val="bg1">
                    <a:lumMod val="50000"/>
                  </a:schemeClr>
                </a:solidFill>
                <a:latin typeface="Open Sans" charset="0"/>
                <a:ea typeface="Open Sans" charset="0"/>
                <a:cs typeface="Open Sans" charset="0"/>
              </a:rPr>
              <a:t>Key Dates: 2019-2020</a:t>
            </a:r>
          </a:p>
        </p:txBody>
      </p:sp>
    </p:spTree>
    <p:extLst>
      <p:ext uri="{BB962C8B-B14F-4D97-AF65-F5344CB8AC3E}">
        <p14:creationId xmlns:p14="http://schemas.microsoft.com/office/powerpoint/2010/main" val="3066771744"/>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Informal HD Template">
  <a:themeElements>
    <a:clrScheme name="">
      <a:dk1>
        <a:sysClr val="windowText" lastClr="000000"/>
      </a:dk1>
      <a:lt1>
        <a:sysClr val="window" lastClr="FFFFFF"/>
      </a:lt1>
      <a:dk2>
        <a:srgbClr val="5C6670"/>
      </a:dk2>
      <a:lt2>
        <a:srgbClr val="EEECE1"/>
      </a:lt2>
      <a:accent1>
        <a:srgbClr val="007DA4"/>
      </a:accent1>
      <a:accent2>
        <a:srgbClr val="ECAA00"/>
      </a:accent2>
      <a:accent3>
        <a:srgbClr val="5C6670"/>
      </a:accent3>
      <a:accent4>
        <a:srgbClr val="BABF10"/>
      </a:accent4>
      <a:accent5>
        <a:srgbClr val="FFD100"/>
      </a:accent5>
      <a:accent6>
        <a:srgbClr val="05A4B4"/>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Informal HD Template">
  <a:themeElements>
    <a:clrScheme name="">
      <a:dk1>
        <a:sysClr val="windowText" lastClr="000000"/>
      </a:dk1>
      <a:lt1>
        <a:sysClr val="window" lastClr="FFFFFF"/>
      </a:lt1>
      <a:dk2>
        <a:srgbClr val="5C6670"/>
      </a:dk2>
      <a:lt2>
        <a:srgbClr val="EEECE1"/>
      </a:lt2>
      <a:accent1>
        <a:srgbClr val="007DA4"/>
      </a:accent1>
      <a:accent2>
        <a:srgbClr val="ECAA00"/>
      </a:accent2>
      <a:accent3>
        <a:srgbClr val="5C6670"/>
      </a:accent3>
      <a:accent4>
        <a:srgbClr val="BABF10"/>
      </a:accent4>
      <a:accent5>
        <a:srgbClr val="FFD100"/>
      </a:accent5>
      <a:accent6>
        <a:srgbClr val="05A4B4"/>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12587</TotalTime>
  <Words>1426</Words>
  <Application>Microsoft Macintosh PowerPoint</Application>
  <PresentationFormat>On-screen Show (4:3)</PresentationFormat>
  <Paragraphs>291</Paragraphs>
  <Slides>31</Slides>
  <Notes>27</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31</vt:i4>
      </vt:variant>
    </vt:vector>
  </HeadingPairs>
  <TitlesOfParts>
    <vt:vector size="45" baseType="lpstr">
      <vt:lpstr>Arial Rounded MT Bold</vt:lpstr>
      <vt:lpstr>Calibri</vt:lpstr>
      <vt:lpstr>Cambria Math</vt:lpstr>
      <vt:lpstr>Helvetica</vt:lpstr>
      <vt:lpstr>Mangal</vt:lpstr>
      <vt:lpstr>ＭＳ Ｐゴシック</vt:lpstr>
      <vt:lpstr>Open Sans</vt:lpstr>
      <vt:lpstr>Open Sans Light</vt:lpstr>
      <vt:lpstr>Open Sans SemiBold</vt:lpstr>
      <vt:lpstr>Tahoma</vt:lpstr>
      <vt:lpstr>Wingdings</vt:lpstr>
      <vt:lpstr>Arial</vt:lpstr>
      <vt:lpstr>Informal HD Template</vt:lpstr>
      <vt:lpstr>2_Informal HD Template</vt:lpstr>
      <vt:lpstr>Celebrating more than 50 years of Clinic</vt:lpstr>
      <vt:lpstr>What is Clinic?</vt:lpstr>
      <vt:lpstr>What is Clinic?</vt:lpstr>
      <vt:lpstr>Example:  Matterport</vt:lpstr>
      <vt:lpstr>What is Clinic?</vt:lpstr>
      <vt:lpstr>Example:  Computer Vision</vt:lpstr>
      <vt:lpstr>What is Clinic?</vt:lpstr>
      <vt:lpstr>Clinic Sponsor Commitment</vt:lpstr>
      <vt:lpstr>Clinic Timeline Key Dates: 2019-2020</vt:lpstr>
      <vt:lpstr>Value to Sponsors</vt:lpstr>
      <vt:lpstr>Value to Sponsors &amp; Students</vt:lpstr>
      <vt:lpstr>Value to Sponsors &amp; Students</vt:lpstr>
      <vt:lpstr>Value to Sponsors &amp; Students</vt:lpstr>
      <vt:lpstr>Mudders: bright, inventive, fearless</vt:lpstr>
      <vt:lpstr>Mudders: bright, inventive, fearless</vt:lpstr>
      <vt:lpstr>Engaged in the world</vt:lpstr>
      <vt:lpstr>Past clinics ~ areas of focus</vt:lpstr>
      <vt:lpstr>2017-2018 Sponsors</vt:lpstr>
      <vt:lpstr>Projects …      Possible Paths</vt:lpstr>
      <vt:lpstr>2017-2018 Sponsors</vt:lpstr>
      <vt:lpstr>2016-2017 Sponsors</vt:lpstr>
      <vt:lpstr>2015-2016 Sponsors</vt:lpstr>
      <vt:lpstr>More information</vt:lpstr>
      <vt:lpstr>PowerPoint Presentation</vt:lpstr>
      <vt:lpstr>The Year’s End:  Projects Day</vt:lpstr>
      <vt:lpstr>Year’s End:  Projects Day</vt:lpstr>
      <vt:lpstr>and beyond…</vt:lpstr>
      <vt:lpstr>The Year’s Rhythms:  Orientation Day</vt:lpstr>
      <vt:lpstr>Example clinic projects</vt:lpstr>
      <vt:lpstr>Mudd:   depth, rigor, and breadth</vt:lpstr>
      <vt:lpstr>Past clinics: areas of focus</vt:lpstr>
    </vt:vector>
  </TitlesOfParts>
  <Company>Harvey Mudd College</Company>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Kristen Alden</dc:creator>
  <cp:lastModifiedBy>Zach Dodds</cp:lastModifiedBy>
  <cp:revision>207</cp:revision>
  <cp:lastPrinted>2019-01-20T01:55:18Z</cp:lastPrinted>
  <dcterms:created xsi:type="dcterms:W3CDTF">2013-10-03T17:55:10Z</dcterms:created>
  <dcterms:modified xsi:type="dcterms:W3CDTF">2019-01-20T01:55:53Z</dcterms:modified>
</cp:coreProperties>
</file>