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ink/ink1.xml" ContentType="application/inkml+xml"/>
  <Override PartName="/ppt/notesSlides/notesSlide11.xml" ContentType="application/vnd.openxmlformats-officedocument.presentationml.notesSlide+xml"/>
  <Override PartName="/ppt/ink/ink2.xml" ContentType="application/inkml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ink/ink3.xml" ContentType="application/inkml+xml"/>
  <Override PartName="/ppt/notesSlides/notesSlide14.xml" ContentType="application/vnd.openxmlformats-officedocument.presentationml.notesSlide+xml"/>
  <Override PartName="/ppt/ink/ink4.xml" ContentType="application/inkml+xml"/>
  <Override PartName="/ppt/notesSlides/notesSlide15.xml" ContentType="application/vnd.openxmlformats-officedocument.presentationml.notesSlide+xml"/>
  <Override PartName="/ppt/ink/ink5.xml" ContentType="application/inkml+xml"/>
  <Override PartName="/ppt/notesSlides/notesSlide16.xml" ContentType="application/vnd.openxmlformats-officedocument.presentationml.notesSlide+xml"/>
  <Override PartName="/ppt/ink/ink6.xml" ContentType="application/inkml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ink/ink7.xml" ContentType="application/inkml+xml"/>
  <Override PartName="/ppt/ink/ink8.xml" ContentType="application/inkml+xml"/>
  <Override PartName="/ppt/notesSlides/notesSlide19.xml" ContentType="application/vnd.openxmlformats-officedocument.presentationml.notesSlide+xml"/>
  <Override PartName="/ppt/ink/ink9.xml" ContentType="application/inkml+xml"/>
  <Override PartName="/ppt/notesSlides/notesSlide20.xml" ContentType="application/vnd.openxmlformats-officedocument.presentationml.notesSlide+xml"/>
  <Override PartName="/ppt/ink/ink10.xml" ContentType="application/inkml+xml"/>
  <Override PartName="/ppt/notesSlides/notesSlide21.xml" ContentType="application/vnd.openxmlformats-officedocument.presentationml.notesSlide+xml"/>
  <Override PartName="/ppt/ink/ink11.xml" ContentType="application/inkml+xml"/>
  <Override PartName="/ppt/notesSlides/notesSlide22.xml" ContentType="application/vnd.openxmlformats-officedocument.presentationml.notesSlide+xml"/>
  <Override PartName="/ppt/ink/ink12.xml" ContentType="application/inkml+xml"/>
  <Override PartName="/ppt/notesSlides/notesSlide23.xml" ContentType="application/vnd.openxmlformats-officedocument.presentationml.notesSlide+xml"/>
  <Override PartName="/ppt/ink/ink13.xml" ContentType="application/inkml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ink/ink14.xml" ContentType="application/inkml+xml"/>
  <Override PartName="/ppt/notesSlides/notesSlide27.xml" ContentType="application/vnd.openxmlformats-officedocument.presentationml.notesSlide+xml"/>
  <Override PartName="/ppt/ink/ink15.xml" ContentType="application/inkml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ink/ink16.xml" ContentType="application/inkml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ink/ink17.xml" ContentType="application/inkml+xml"/>
  <Override PartName="/ppt/notesSlides/notesSlide33.xml" ContentType="application/vnd.openxmlformats-officedocument.presentationml.notesSlide+xml"/>
  <Override PartName="/ppt/ink/ink18.xml" ContentType="application/inkml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ink/ink19.xml" ContentType="application/inkml+xml"/>
  <Override PartName="/ppt/notesSlides/notesSlide38.xml" ContentType="application/vnd.openxmlformats-officedocument.presentationml.notesSlide+xml"/>
  <Override PartName="/ppt/ink/ink20.xml" ContentType="application/inkml+xml"/>
  <Override PartName="/ppt/notesSlides/notesSlide39.xml" ContentType="application/vnd.openxmlformats-officedocument.presentationml.notesSlide+xml"/>
  <Override PartName="/ppt/ink/ink21.xml" ContentType="application/inkml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ink/ink22.xml" ContentType="application/inkml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ink/ink23.xml" ContentType="application/inkml+xml"/>
  <Override PartName="/ppt/notesSlides/notesSlide45.xml" ContentType="application/vnd.openxmlformats-officedocument.presentationml.notesSlide+xml"/>
  <Override PartName="/ppt/ink/ink24.xml" ContentType="application/inkml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58"/>
  </p:notesMasterIdLst>
  <p:handoutMasterIdLst>
    <p:handoutMasterId r:id="rId59"/>
  </p:handoutMasterIdLst>
  <p:sldIdLst>
    <p:sldId id="337" r:id="rId2"/>
    <p:sldId id="345" r:id="rId3"/>
    <p:sldId id="375" r:id="rId4"/>
    <p:sldId id="338" r:id="rId5"/>
    <p:sldId id="339" r:id="rId6"/>
    <p:sldId id="341" r:id="rId7"/>
    <p:sldId id="343" r:id="rId8"/>
    <p:sldId id="256" r:id="rId9"/>
    <p:sldId id="348" r:id="rId10"/>
    <p:sldId id="349" r:id="rId11"/>
    <p:sldId id="350" r:id="rId12"/>
    <p:sldId id="351" r:id="rId13"/>
    <p:sldId id="376" r:id="rId14"/>
    <p:sldId id="352" r:id="rId15"/>
    <p:sldId id="354" r:id="rId16"/>
    <p:sldId id="353" r:id="rId17"/>
    <p:sldId id="355" r:id="rId18"/>
    <p:sldId id="356" r:id="rId19"/>
    <p:sldId id="357" r:id="rId20"/>
    <p:sldId id="311" r:id="rId21"/>
    <p:sldId id="291" r:id="rId22"/>
    <p:sldId id="292" r:id="rId23"/>
    <p:sldId id="293" r:id="rId24"/>
    <p:sldId id="334" r:id="rId25"/>
    <p:sldId id="346" r:id="rId26"/>
    <p:sldId id="335" r:id="rId27"/>
    <p:sldId id="358" r:id="rId28"/>
    <p:sldId id="359" r:id="rId29"/>
    <p:sldId id="360" r:id="rId30"/>
    <p:sldId id="361" r:id="rId31"/>
    <p:sldId id="362" r:id="rId32"/>
    <p:sldId id="294" r:id="rId33"/>
    <p:sldId id="265" r:id="rId34"/>
    <p:sldId id="266" r:id="rId35"/>
    <p:sldId id="336" r:id="rId36"/>
    <p:sldId id="363" r:id="rId37"/>
    <p:sldId id="283" r:id="rId38"/>
    <p:sldId id="297" r:id="rId39"/>
    <p:sldId id="309" r:id="rId40"/>
    <p:sldId id="312" r:id="rId41"/>
    <p:sldId id="317" r:id="rId42"/>
    <p:sldId id="320" r:id="rId43"/>
    <p:sldId id="328" r:id="rId44"/>
    <p:sldId id="347" r:id="rId45"/>
    <p:sldId id="332" r:id="rId46"/>
    <p:sldId id="333" r:id="rId47"/>
    <p:sldId id="364" r:id="rId48"/>
    <p:sldId id="365" r:id="rId49"/>
    <p:sldId id="366" r:id="rId50"/>
    <p:sldId id="367" r:id="rId51"/>
    <p:sldId id="368" r:id="rId52"/>
    <p:sldId id="369" r:id="rId53"/>
    <p:sldId id="370" r:id="rId54"/>
    <p:sldId id="372" r:id="rId55"/>
    <p:sldId id="373" r:id="rId56"/>
    <p:sldId id="374" r:id="rId57"/>
  </p:sldIdLst>
  <p:sldSz cx="12192000" cy="6858000"/>
  <p:notesSz cx="6667500" cy="8686800"/>
  <p:custShowLst>
    <p:custShow name="For handouts" id="0">
      <p:sldLst>
        <p:sld r:id="rId2"/>
        <p:sld r:id="rId3"/>
        <p:sld r:id="rId4"/>
        <p:sld r:id="rId5"/>
        <p:sld r:id="rId6"/>
        <p:sld r:id="rId7"/>
        <p:sld r:id="rId8"/>
        <p:sld r:id="rId9"/>
        <p:sld r:id="rId10"/>
        <p:sld r:id="rId11"/>
        <p:sld r:id="rId12"/>
        <p:sld r:id="rId13"/>
        <p:sld r:id="rId14"/>
        <p:sld r:id="rId15"/>
        <p:sld r:id="rId16"/>
        <p:sld r:id="rId17"/>
        <p:sld r:id="rId18"/>
        <p:sld r:id="rId20"/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</p:sldLst>
    </p:custShow>
    <p:custShow name="For screen" id="1">
      <p:sldLst>
        <p:sld r:id="rId2"/>
        <p:sld r:id="rId3"/>
        <p:sld r:id="rId4"/>
        <p:sld r:id="rId5"/>
        <p:sld r:id="rId6"/>
        <p:sld r:id="rId7"/>
        <p:sld r:id="rId8"/>
        <p:sld r:id="rId9"/>
        <p:sld r:id="rId10"/>
        <p:sld r:id="rId11"/>
        <p:sld r:id="rId12"/>
        <p:sld r:id="rId13"/>
        <p:sld r:id="rId14"/>
        <p:sld r:id="rId15"/>
        <p:sld r:id="rId16"/>
        <p:sld r:id="rId17"/>
        <p:sld r:id="rId19"/>
        <p:sld r:id="rId20"/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</p:sldLst>
    </p:custShow>
  </p:custShowLst>
  <p:defaultTextStyle>
    <a:defPPr>
      <a:defRPr lang="en-US"/>
    </a:defPPr>
    <a:lvl1pPr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1pPr>
    <a:lvl2pPr marL="4572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2pPr>
    <a:lvl3pPr marL="9144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3pPr>
    <a:lvl4pPr marL="13716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4pPr>
    <a:lvl5pPr marL="18288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6" userDrawn="1">
          <p15:clr>
            <a:srgbClr val="A4A3A4"/>
          </p15:clr>
        </p15:guide>
        <p15:guide id="2" pos="742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736" userDrawn="1">
          <p15:clr>
            <a:srgbClr val="A4A3A4"/>
          </p15:clr>
        </p15:guide>
        <p15:guide id="2" pos="210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custShow id="1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99"/>
    <a:srgbClr val="CC66FF"/>
    <a:srgbClr val="CCFF33"/>
    <a:srgbClr val="00CCFF"/>
    <a:srgbClr val="FF00FF"/>
    <a:srgbClr val="CC0000"/>
    <a:srgbClr val="FFFF99"/>
    <a:srgbClr val="9403B9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9" autoAdjust="0"/>
    <p:restoredTop sz="94704" autoAdjust="0"/>
  </p:normalViewPr>
  <p:slideViewPr>
    <p:cSldViewPr>
      <p:cViewPr varScale="1">
        <p:scale>
          <a:sx n="66" d="100"/>
          <a:sy n="66" d="100"/>
        </p:scale>
        <p:origin x="570" y="72"/>
      </p:cViewPr>
      <p:guideLst>
        <p:guide orient="horz" pos="96"/>
        <p:guide pos="7424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2550" y="90"/>
      </p:cViewPr>
      <p:guideLst>
        <p:guide orient="horz" pos="2736"/>
        <p:guide pos="21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2969827" y="8276152"/>
            <a:ext cx="728989" cy="2393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032" tIns="41761" rIns="82032" bIns="41761">
            <a:spAutoFit/>
          </a:bodyPr>
          <a:lstStyle>
            <a:lvl1pPr defTabSz="858838"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 defTabSz="858838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 defTabSz="858838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 defTabSz="858838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 defTabSz="858838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defTabSz="85883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defTabSz="85883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defTabSz="85883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defTabSz="85883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defRPr/>
            </a:pPr>
            <a:r>
              <a:rPr lang="en-US" altLang="en-US" sz="1100" b="0"/>
              <a:t>Page </a:t>
            </a:r>
            <a:fld id="{89FB0ECC-2D08-4768-B29D-83155EA6E48C}" type="slidenum">
              <a:rPr lang="en-US" altLang="en-US" sz="1100" b="0"/>
              <a:pPr>
                <a:defRPr/>
              </a:pPr>
              <a:t>‹#›</a:t>
            </a:fld>
            <a:endParaRPr lang="en-US" altLang="en-US" sz="1100" b="0"/>
          </a:p>
        </p:txBody>
      </p:sp>
    </p:spTree>
    <p:extLst>
      <p:ext uri="{BB962C8B-B14F-4D97-AF65-F5344CB8AC3E}">
        <p14:creationId xmlns:p14="http://schemas.microsoft.com/office/powerpoint/2010/main" val="38418855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800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3585" units="1/cm"/>
          <inkml:channelProperty channel="T" name="resolution" value="1" units="1/dev"/>
        </inkml:channelProperties>
      </inkml:inkSource>
      <inkml:timestamp xml:id="ts0" timeString="2022-01-18T23:22:24.27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27393 5380 0</inkml:trace>
  <inkml:trace contextRef="#ctx0" brushRef="#br0" timeOffset="2234.55">27340 5133 0,'0'0'0,"-17"0"47,-1 0-47,0 0 31,1 0-31,-19-18 16,1 18-16,-35-53 31,34 53-15,19 0-1,-1 0 1,36 18 78,52 17-79,-34-17 1,16-18-16,1 18 16,18-18-16,-18 17 15,141 18 16,-106-17-15,-53 0-16,1-1 16,34-17-1,18 0 17,-70 18-17,0-18-15,17 18 31,-17-18-31,-1 0 16,1 0 15,-1 35 16,54 106-16,-53-88-15,-1 35 0,1 18-16,-18 0 15,0-18-15,0-17 16,0 264 15,0-247-31,0-35 16,0-18-16,0 0 15,18 36 1,35 335 31,-53-336-47,17 36 16,1 0-16,-18-36 15,0-17 1,17 194 15,19-159-31,-1 1 16,-17-19-1,17 18 1,-35-17 31,18 246-47,-18-281 15,-18-1 1,18 18-16,0-18 0,0 36 16,-18 264 15,18-212 0,0-17-31,0-35 16,0-1-16,-53 142 47,53-124-32,-17 0-15,17 1 0,-18-36 16,0-1-16,18-34 31,-35 106-15,0 105 31,17-176-32,18 0-15,0-18 16,0 0-16,0-17 16,0 35 15,0-36-16,0 1 1,0 0-16,-17-18 0,17 35 47,-18-35 125,0 35-157,1-35 1,-1 0 15,0 0-31,-52 18 32,52-18-32,-17 18 15,0-18 1,-142-18-1,107 0 32,-265 18-47,193 18 16,72-18 0,-1 18-1</inkml:trace>
  <inkml:trace contextRef="#ctx0" brushRef="#br0" timeOffset="104794.54">19121 5856 0,'0'0'0,"0"-18"63,-18-17-63,18 0 15,-18 0-15,18 17 16,0-17-16,0 17 16,0 0-16,0-17 62,0 18-62,0-1 16,18 0-16,0 1 31,87-19 0,-34 36-15,-18 0-1,17-17-15,-17 17 16,212-36 15,-177 36-15,89 0 0,-89 0-1,106 0 1,0 0 15,-18 0-31,-88 0 16,1 0-1,-1 0-15,18-17 0,-18-1 16,18 18-16,158 0 31,-193 18-15,-18-1-1,0-17-15,-18 18 0,0-18 16,0 0-16,54 0 47,-72 0-47,1 0 16,35 0 46,-36 0-46,19 0 31,-36-18-47,0 1 15,-18-18-15,-35-89 16,-194-70 31,194 176-47,0-17 15,18 17-15</inkml:trace>
  <inkml:trace contextRef="#ctx0" brushRef="#br0" timeOffset="105425.79">22243 5398 0,'0'0'0,"-53"0"141,0 17-141,-124 89 15,72-35 1,-125 34 0,-140 283 31</inkml:trace>
  <inkml:trace contextRef="#ctx0" brushRef="#br0" timeOffset="111731.61">19350 15346 0,'0'0'0,"0"-18"31,0 1-15,0-1 0,0 0-1,18 1 126,-18-1-126,17 0 1,89 1 15,-88 17-15,17 0 0,0 0-16,0 0 15,-17 0-15,17 0 16,1 0 31,122-53-47,-105 53 15,0 0-15,0 0 16,0 0-16,0 0 16,141 0 15,-159 0-16,1 0-15,16 0 16,1 0-16,-17-18 16,17 18-16,211-17 47,-176 17-32,-52 0 1,17 0-16,-18 0 0,106 0 47,-106 0-47,1 0 15,-1 0 1,0 17 0,-17 1-16,17-18 15,71 53 16,-71-36-15,-17-17 0,-1 0-16,1 0 15,0 0-15,-1 0 0,54 0 47,-54 0-31,1 0-1,0 0-15,-1 0 16,19-17-16,17 17 47,-71-53 31,-123-176-47,88 193-15,0-17-16,0 36 16,0-19-16</inkml:trace>
  <inkml:trace contextRef="#ctx0" brushRef="#br0" timeOffset="112648.97">21713 15081 0,'0'0'0,"-35"0"125,0 0-32</inkml:trace>
  <inkml:trace contextRef="#ctx0" brushRef="#br0" timeOffset="113032">21819 15222 0,'0'0'0,"-17"0"125,-19 0-110,-52 71 1,-229 123 31,211-88-47,35-36 15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800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3585" units="1/cm"/>
          <inkml:channelProperty channel="T" name="resolution" value="1" units="1/dev"/>
        </inkml:channelProperties>
      </inkml:inkSource>
      <inkml:timestamp xml:id="ts0" timeString="2022-01-18T23:59:15.88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9984 14111 0,'0'0'0,"-53"0"94,35 0-94,0 0 15,1 0-15,-18 0 16,-18-18-16,0 18 16,-335 0 15,317 0 0,18 0-31,0 0 16,18 0-16,0 18 15,-1 0 32,-122 158-47,140-141 0,0 1 16,18 17-16,0 17 0,0 1 15,89 87 32,-37-140-47,19 0 16,17-18-16,18-36 0,0 19 16,-18-1-16,335-176 62,-334 141-62,-19 0 16,-17 18-16,-18 0 0,-17 0 15,-177-283 17,36 265-17</inkml:trace>
  <inkml:trace contextRef="#ctx0" brushRef="#br0" timeOffset="8155.53">14605 11677 0,'0'0'0,"53"0"172,-35 0-172,-1 0 16,18 0-16,-17-18 15,0 18-15,264 0 79,-247 0-64,1 0-15,16 0 16,-16 0-16,-1 0 15,0 0-15,18 0 16,-18 0 15,142 0-31,-142 0 16,18 0-16,88 0 16,-70 0 30,140 0-30,-175 0-16,17 0 16,-18 0-16,0 0 15,212 0 32,-212 0-47,18 0 16,0 0-16,35 0 15,-35 0 32,177 0-47,-195 0 16,18 0-16,0 0 16,35 0-1,159 0 32,-194 0-31,-18 0-16,0 0 15,18 0-15,18 0 16,-54 0 31,160 0-47,-124 0 0,0 0 15,53 0 1,-54 0 0,1 0-16,0 0 15,0 0-15,106 0 32,-141 0-17,17 0 1,0 0-1</inkml:trace>
  <inkml:trace contextRef="#ctx0" brushRef="#br0" timeOffset="11788.34">22031 11695 0,'0'0'0,"18"0"187,-1 0-156,36 0 1,-35 0-17,-1 0 1,36 0 15,106 0 16,-124 0-47,1 0 16,-19 0-1,19 0-15,-1 0 16,0 0-16,142 35 31,-142-35-15,18 18-16,0-1 15,0-17-15,-1 18 16,178 35 15,-177-36-15,-18-17-16,0 0 16,53 0-1,106 36 32,-141-19-47,0-17 16,18 18-16,-1 0 15,89-1 1,-88-17-16,-1 0 16,71-17-1,106-1 16,-194 18-31,88-18 16,-70 18 15,-1 0-15,1 0-16,0 0 0,211 0 47,-212 0-47,71 0 15,-88 0 1,0 0-16,0 0 0,18 0 16,105 53 15,-123-35-15,-35-18-16,17 17 15,0 1-15,-17 0 16,0-18 15</inkml:trace>
  <inkml:trace contextRef="#ctx0" brushRef="#br0" timeOffset="20208.39">13653 10195 0,'0'0'0</inkml:trace>
  <inkml:trace contextRef="#ctx0" brushRef="#br0" timeOffset="21856.6">13864 10231 0,'0'0'0,"-17"-36"125,-1 36-110,-17-17 17,-106-19-32,52 36 15,36 18 1,18-18-16,0 18 16,0-18-16,-54 0 46,72 0-14,-1 0-32,0 0 15,1 0 32,17 88 47,0-35-94,0 0 0,0-18 16,0 0-16,0-17 15,17 35-15,1 264 47,-18-229-16,0-35-31,0 53 16,-18 0 0,18-35-16,0 140 46,0-158-46,0 0 16,0 0-16,18-18 16,-18 18-16,18 0 15,-1 71 17,-17-107-17,0 1-15,0 17 16,0-17-1,0-1 32,0 36-31,0-17 0,0-1-1,18 177 16,-18-177-31,0-17 16,0 17 0,0-18-16,0 1 31,0 17 16,0-17-32,0 0-15,0-1 172,71 36-109,-54-53-48,1 0 1,-1 0-16,1 0 16,17 18-16,107-1 31</inkml:trace>
  <inkml:trace contextRef="#ctx0" brushRef="#br0" timeOffset="24943.28">13988 10089 0,'0'0'0</inkml:trace>
  <inkml:trace contextRef="#ctx0" brushRef="#br0" timeOffset="24981.25">13988 10089 0,'-124'-176'0</inkml:trace>
  <inkml:trace contextRef="#ctx0" brushRef="#br0" timeOffset="25644.34">13670 9966 0,'0'0'0,"0"-53"78,0 35-62,0 1-1,0-1 1,0 53 93,0 71-62,0-88-31,0 0 0,0-1-16,0 1 15,35 70 16,-35-70-15,0-1 0,0 1-16,0 0 15,0-1 17,0 1-17,0-1 1,0 1-16,-17-18 62,-1 0-62,1 18 0,-36-1 16,17 36 31</inkml:trace>
  <inkml:trace contextRef="#ctx0" brushRef="#br0" timeOffset="27030.18">13899 12188 0,'0'0'0,"-17"0"78,-1 0-63,1 18 1,-36-18 47,35 0-48,0 0 1,1 0-1,-1 0-15,-35 0 47,36 0-31,17 18 140,0 35-140,0 17-16,17-34 15,-17-19-15,18 1 16,17 52 15,-17-70-15,-18 18-16,0 0 16,0-1-1,-159 230 110,106-194-109,0 18-1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800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3585" units="1/cm"/>
          <inkml:channelProperty channel="T" name="resolution" value="1" units="1/dev"/>
        </inkml:channelProperties>
      </inkml:inkSource>
      <inkml:timestamp xml:id="ts0" timeString="2022-01-20T22:51:12.37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20443 4427 0,'0'0'0,"-35"0"141,18 0-126,-1 0 1,0-17-16,1-1 47,-54-35-47,36 18 0,0 0 16,-1-1-16,19 1 15,-54-18 16,1 0-15,-1 18-16,0 0 31,18 35-15,-35-18 15,-176-35-15,211 53-1,0-18-15,-71 18 16,-175 0 15,228 0-15,0 0-16,1 18 16,-1 0-1,-17-1 16,-106 54-15,124-36-16,-1 18 16,18-35-16,0 17 15,-176 53 17,158-52-17,18-36-15,18 17 0,0-17 16,-142 106 15,107-35-15,17-36-1,35 0-15,-17 0 16,17 1-16,-70 34 31,71-52-15,-1 17-16,0 0 15,1 18-15,-54 141 47,71-176-31,0 17-16,0-17 16,0 0-16,0 34 31,0-34-16,18 0-15,-18 17 16,17-17-16,54 158 47,-36-141-47,-17 1 16,17-19-16,0 19 15,1-1 32,105 53-47,-88-70 16,-18-18-16,0 17 15,177 19 17,-142-19-17,-17-17-15,89 18 16,16 17-1,124-35 17,-229 0-17,0 0 1,-17 0-16,211 0 31,-212 0-15,71 0-1,141-35 32,-194 17-31,-1 1 0,1-1-16,0-17 62,282-124-62,-299 141 16,17 1-16,-18-1 15,124-35 32,-142 35-47,71-105 31,1-89 1,-54 106-17,0-52 1,-35 105-16,-53-229 47,0 193-47,0 36 0</inkml:trace>
  <inkml:trace contextRef="#ctx0" brushRef="#br0" timeOffset="207759.34">19191 11060 0,'0'0'0,"0"-36"110,0 19-95,0-1 48,0 0-47,-18-17 30,1 17-46,-1 18 32,-17 18 15,17 0-47,1-1 0,-19 1 15,19 0 1,-36 35 15,35-53-31,1 17 16,17 1-16,0 35 47,0-18-47,0 0 31,0 1-31,35 140 47,-35-158-32,17-1-15,36 36 32,88 0-1,-105-53-16,-1 0-15,53-18 16,18-105 15,-106 88-15,-18-36 0,-17-17-16,-229-194 62</inkml:trace>
  <inkml:trace contextRef="#ctx0" brushRef="#br0" timeOffset="209259.87">18415 10954 0,'0'0'0,"0"-18"109,0 0-93,-18 1 93,-35 17-78,1 35-15,-19 18-1,53-18-15,-70 1 47,71-19-47,-1 1 16,0 0 0,-17 34 30,17 37-46,1-54 0,17 0 16,0-17-16,0-1 16,70 72 15,-52-89-31,17 0 16,89-36 30,-107 19-30,19-1 0,16-141 15,-52 89-15,0 17-16,0-18 15,0 36 48</inkml:trace>
  <inkml:trace contextRef="#ctx0" brushRef="#br0" timeOffset="-197405.05">12471 11571 0,'0'0'0,"0"-18"109,0 1-109,0-1 16,0 1 30,0-1 33,0 0-79,0-35 46,0 36-30,-18-1 0,0 0-16,-17-299 47,35 299-47,0-17 15,0 17-15,0-52 47,0 52-31,0 1-1,0-36 32,0 35-31,0 0-1,18 18 32,-1 0-31,54 0 15,-36 0-15,36-17 15,-18 17-31,70 0 16,159 0 31,-211 0-47,52 0 15,124 0 32,-176 0-47,0-18 0,-1 0 16,-17 18-16,141-70 47,-159 70-47,-17 0 15,0 0-15,34 0 47,-34 0-47,-18 88 266,0-35-266,0 0 15,0-18-15,0 36 16,0 264 15</inkml:trace>
  <inkml:trace contextRef="#ctx0" brushRef="#br0" timeOffset="-195588.9">14340 11571 0,'0'0'0,"0"-53"188,0 36-188,0-19 0,0 19 15,0-1-15,0-299 47,0 281-47,0 1 16,0 17-16,0-52 31,0 52-15,0 0-16,0 1 15,0-18 17,0 17-17,18 0 32,0 1-31,17-1-1,194-17 32,-158 35-31,-1 0-16,1 0 15,158 0 17,-193 0-32,16 0 15,-34 0-15,17 0 16,54 0 15,-72 0-15,18 0-16,71 0 94,-70 0-16,17 0-31,-36 0-32,18 0 32,-17 35 16,0 18-48,-18-18-15,17 0 16,-17 18 15,53 141-15</inkml:trace>
  <inkml:trace contextRef="#ctx0" brushRef="#br0" timeOffset="-155654.89">13000 11924 0,'0'0'0,"0"-18"16,0 1-1,0-36 32,0 35-31,0 0 46,-35 1-15,17 17-31,0-18 0,1 18-16,-72-35 46,72 35-30,-1 0-16,1 18 16,-19-1-16,-34 71 47,34-52-47,19-1 0,17-17 15,-18-1-15,-17 18 47,17-17-47,18 0 16,0-1-16,-17 19 15,17 140 17,17-141-32,-17 1 15,18 17 1,105 70 46,-105-105-46,0-18 0,70 53 30,-71-53-30,1 0-16,88-89 47,-88 54-47,17 17 16,-17 1-16,140-248 62,-140 195-62,-18 34 16,0-17-1,0 36-15,0-18 32,-88-142-17,52 71-15</inkml:trace>
  <inkml:trace contextRef="#ctx0" brushRef="#br0" timeOffset="-108052.15">10336 12665 0,'0'0'0,"-35"0"125,17 0-94,-140 211 16,140-175-32,-17 17 1,0 17-16,17-17 31</inkml:trace>
  <inkml:trace contextRef="#ctx0" brushRef="#br0" timeOffset="-107580.88">10389 12665 0,'0'0'0,"18"17"125,53 107-110,-54-89-15,1 0 0,-1 1 16,54 34 31,-53-70-47</inkml:trace>
  <inkml:trace contextRef="#ctx0" brushRef="#br0" timeOffset="-106967.18">10425 12665 0,'0'0'0,"0"17"78,-36 142-47,36-141-31,-17 52 31,17 301 32,0-354-63,17 19 15,19-19-15,-19 1 16,283 88 31,-229-106-47,-1 17 15,1-17-15</inkml:trace>
  <inkml:trace contextRef="#ctx0" brushRef="#br0" timeOffset="-105835.83">11906 13141 0,'0'0'0,"-17"0"94,-1 0-94,-123 0 31,88 0-16,18 0-15,-1 0 16,1 0-16,-18 0 31,-53 18 1,89-18-32,-1 17 15,0 19 16,18-19-15,0 1-16,18 17 16,-18-17-16,88 70 31,-70-53-15,17-17-16,-17-1 15,52 160 16,-70-124-15,0 0 0,-17 17-1,-19-52 17,19-18-17,17-18 1,0 1 15,0-19-31,35 19 16,0-36-16,18-35 15,53-18 1,-53-18 15,-71 107-15,1-1-1,-18 0-15,-71-35 32</inkml:trace>
  <inkml:trace contextRef="#ctx0" brushRef="#br0" timeOffset="-104950.6">12241 13564 0,'0'0'0,"18"-17"140,17-1-124,89-53-1,-36 36 48</inkml:trace>
  <inkml:trace contextRef="#ctx0" brushRef="#br0" timeOffset="-103834.42">13635 13123 0,'0'0'0,"0"18"110,0 17-95,-18 18-15,18 0 16,-35 212 15,35-177-15,-18 35-1,18-87-15,0-19 47,0-34-31,0-1-16,0-17 16,0-230 15,0 177-16,0 17-15,0 18 16,36-158 78,-19 193-94,19 1 0,299-1 47,-282 36-32</inkml:trace>
  <inkml:trace contextRef="#ctx0" brushRef="#br0" timeOffset="-103365.03">13564 13441 0,'0'0'0,"106"-53"63,-35 35-32,17 1-16,0-1-15,-17 18 32</inkml:trace>
  <inkml:trace contextRef="#ctx0" brushRef="#br0" timeOffset="-102495.35">12347 13600 0,'0'0'0,"0"-18"78,18 0-46,105-35 15,-87 53-47,-1 0 15,18 18 1,-18 0-16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800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3585" units="1/cm"/>
          <inkml:channelProperty channel="T" name="resolution" value="1" units="1/dev"/>
        </inkml:channelProperties>
      </inkml:inkSource>
      <inkml:timestamp xml:id="ts0" timeString="2022-01-20T22:57:43.95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15117 17022 0,'0'0'0,"-18"0"78,-35-71-47,35 53-15,1-17-16,-1 0 15,-158-89 17,140 142-17,-105 35 1,-370 176 46,458-141-62,-18-35 16,36-17-16,-18 16 16,35 37 15,18 193-15,36-229-16,-1-18 0,283 89 46,-213-142-46,36-35 16,-17 0 0,-18 18-16,264-194 47,-317 158-47,0 18 15,-18 0-15,-141-370 47,-35 423-31,-70 35-16,-54 0 0,-405 54 62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800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3585" units="1/cm"/>
          <inkml:channelProperty channel="T" name="resolution" value="1" units="1/dev"/>
        </inkml:channelProperties>
      </inkml:inkSource>
      <inkml:timestamp xml:id="ts0" timeString="2022-01-20T23:00:13.17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11748 6332 0,'0'0'0,"-18"0"219,0 18-203,-88 423 46,89-353-62,-19 212 16,54 88 31,0-317-32,17-18-15</inkml:trace>
  <inkml:trace contextRef="#ctx0" brushRef="#br0" timeOffset="731.78">12435 6297 0,'0'0'0,"-105"476"156,16-246-156,1-36 0,-18 17 15,18 36-15,0-123 47</inkml:trace>
  <inkml:trace contextRef="#ctx0" brushRef="#br0" timeOffset="97283.5">24077 6350 0,'0'0'0,"0"18"312,-18-1-312,1 36 16,-1 0-16,-105 318 47,105-301-32,18-35-15,0 1 16,0-1-16,18-17 31</inkml:trace>
  <inkml:trace contextRef="#ctx0" brushRef="#br0" timeOffset="98115.58">24818 6350 0,'0'0'0,"0"35"204,0 18-189,0-18-15,0 18 16,0 18 31,-71 158-47,54-176 15,-1-18-15</inkml:trace>
  <inkml:trace contextRef="#ctx0" brushRef="#br0" timeOffset="99069.31">23760 6279 0,'0'0'0,"-36"0"47,19 0-31,-1 0-16,0 0 16,1 0-16,-19 0 62,-87 142-62,0 69 0,52-52 0,18-36 16,0 89-16,124 141 47,-1-265-32,18 0-15,1 0 0,-1-17 31</inkml:trace>
  <inkml:trace contextRef="#ctx0" brushRef="#br0" timeOffset="99816.66">24977 6174 0,'0'0'0,"17"17"62,1 1-62,-18 123 47,-18-70-31,-35 193-1,-123 548 17,141-636-32,-1-17 15,1 17-15,0-52 16</inkml:trace>
  <inkml:trace contextRef="#ctx0" brushRef="#br0" timeOffset="155596.04">16969 13035 0,'0'0'0,"0"-17"47,0-1-31,0 0 15,0-35-15,0 36 31,0-19-47,0 19 15,0-19 1,-36-16 31,19 52-32,-1-18-15,0 18 16,1-18-16,-89 18 47,88 0-47,1 0 15,-19 0-15,-34-17 47,52 17-31,-17 0-16,17 0 16,-229-18 46,230 18-62,-19 0 16,1 0-16,-159 0 47,141 0-47,18 0 15,-141 0 32,123 18-31,17-18-16,1 17 15,-124 71 17,124-70-17,0-18-15,17 18 16,-141 88 15,142-89-31,-19 1 16,19 0-1,-89 17 17,88-35-32,1 17 15,-1 1-15,-70 17 47,70 1-47,1-19 16,-1 1-16,18 0 47,-35 52-47,35-52 15,0-1-15,0 1 16,0 0-16,0 52 31,17-70-15,1 18-16,35 35 47,-35-36-32,-1-17 1,18 18-16,54 17 47,-72-35-32,36 0 1,0 0 31,18 36-47,-54-19 15,19 1-15,16 0 16,-16 17-16,-1-18 16,18 36 15,88 53-31,-106-71 16,1-17-16,17 0 0,-36-1 46,160-34-46,-142 17 16,0-18-16,0 18 16,89-35 31,-89 17-47,-17 1 15,17 17-15,89-18 47,-89 18-47,18 0 16,-18 0-16,88 18 31,-105-18-15,0 0-1,17 0-15,71-18 47,-88 0-47,17 1 16,53-19 31,-70 19-47,-1-1 15,1 18-15,88-70 47,-71 52-47,0-17 16,-17-1-16,35-52 47,-36 53-47,-17 17 15,18 1-15,-18-36 47,-18 35-47,18 0 16,-17-17-16,-177-247 62,176 247-62,1-1 16</inkml:trace>
  <inkml:trace contextRef="#ctx0" brushRef="#br0" timeOffset="-145429.56">17163 15487 0,'0'0'0,"0"-71"110,0 54-48,0-1-46,-36 0-1,-52 1 32,53 17-47,0 0 16,-18 0 0,17-18-16,1 1 46,-159-19-30,106 1-16,-53 35 16,53 0-16,-89 35 47,-17 18-47,106-18 0,0-17 0,0 17 15,17-17-15,-246 53 47,246-71-47,0 17 16,19 1-1,-1 0-15,-141 158 32,176-141-17,-17 0-15,-1-17 16,19 0-16,-54 88 47,71-71-32,18 53 1,-1-17 0,19 17 15,52-18-31,-53-34 15,18-19-15,18 19 0,-18-19 16,282 36 15,-124-35-15,-69-54-16,-54 19 16,18-1-1,229-141 32,-247 124-47,18 0 16,-36 17-1,36 1-15,-35 17 0,246-53 32,-193 35-17,-54 0 1,36-158 31,-106 141-32,-18-36-15,-17-52 0,-265-371 47,194 423-31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800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3585" units="1/cm"/>
          <inkml:channelProperty channel="T" name="resolution" value="1" units="1/dev"/>
        </inkml:channelProperties>
      </inkml:inkSource>
      <inkml:timestamp xml:id="ts0" timeString="2022-01-20T23:13:35.87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14887 11201 0,'0'0'0,"0"17"281,0 107-234,18-89-47,-18-17 16,0-1-16,18 1 15,17 141 16,-18 17 1,1-88-17,-18-52 32,71 334-31,-71-335-16,0 1 15,0-1-15,17 300 47,-34-264-47,17-19 0,0-16 16,-18 52-16,-35 247 62,53-264-62,-18 34 16,-17 19-16,18-53 47,-1 211-31,18-176-16,0-18 0,0-35 15,18 105 16,-18-69-15,17 34-16,-17-52 16,0-1-16,0-17 31,0 141-31,0-106 16,0-17-16,0-18 15,0 0 1,0-18-16,0 0 0,0 1 47,-17 316-32,17-316 1,0 34-16,0 1 16,0 35-16,0 158 31,0-229-16,0 1-15,-18 17 16,0 35-16,1 176 47,17-228-47,0-1 0,0-17 16,0 35-16,-18 193 62,18-193-62,0-17 0,0-1 16,0-17-1,0-1-15,0 18 32,0-17-32,0 0 15,0-1 1,0 1-16,0 106 31,0-89-15,0 71-1,0-71-15,0 53 32,0-70-17,0-1 1,0 36 31,0-35-32,-18-36 63,1 1-78,-19-19 16,-193-228 15,159 176-15,-36-89 0,53 54-16,0 17 62</inkml:trace>
  <inkml:trace contextRef="#ctx0" brushRef="#br0" timeOffset="747.05">14905 17956 0,'0'0'0,"-18"0"32,1-158-1,17 122-16,0 19-15,0-1 16,70-123 31,-35 53-47,18 17 0,0-17 16,53-106-16,-35 71 46</inkml:trace>
  <inkml:trace contextRef="#ctx0" brushRef="#br0" timeOffset="19696.46">14975 10742 0,'0'0'0,"-17"18"47</inkml:trace>
  <inkml:trace contextRef="#ctx0" brushRef="#br0" timeOffset="20744.09">14552 11165 0,'0'0'0,"0"-17"31,-18-18-15,18 17-1,-17-17-15,-36-89 32,53 106-17,-18 18 1,1-17-16,-1-36 47,36 35 15,-18 1-62,35-1 16,-17 18-16,34-18 62,301 1-46,-265 17-16,-17 0 16,0 17-16,193 160 31,-193-142-15,-1 0-16,18 1 15,18-1-15,0-17 31,159 34-31,-89 1 32,-88 0-17,0 0-15,-17 0 16,-18 0-16,300 353 47,-283-353-47,124 70 31,-70-17-31,528 300 31,-475-283-15,-36 1 0,0-54-16,476 248 46,-528-283-30,-1 0-16,-18 18 16,1-35-16,141 105 62,-195-123-62,1 18 16,-1-18-16,1 17 15,-36-52 32,18 18-47,-35-1 16,0-17-16,-194-265 31,176 247-15</inkml:trace>
  <inkml:trace contextRef="#ctx0" brushRef="#br0" timeOffset="21928.99">19703 13547 0,'0'0'0,"-18"-36"63,18 19-63,-18-19 16,18 1-16,-123-35 46,35 70-46,17 35 16,-17 0-16,-141 159 31</inkml:trace>
  <inkml:trace contextRef="#ctx0" brushRef="#br0" timeOffset="22946.37">20726 13635 0,'0'0'0,"0"-18"78,0-17-62,-18 0-16,-158-142 31,105 160-15,1-19-16,-19 36 15,1 36-15,-176 228 31,228-193-15,19-18-16,-1-18 16,18 0-16,53 1 31,-18-54-15,18-17-16,18-1 15,405-599 16,-405 565-15,-36 17 15,0 18-31,36-71 32,-71 141-17,-18 18 1,-17 88-16,-36 406 31,71-477-15,18-17-16,-18-17 15,17-1 17</inkml:trace>
  <inkml:trace contextRef="#ctx0" brushRef="#br0" timeOffset="23146.44">21114 14023 0,'0'0'0</inkml:trace>
  <inkml:trace contextRef="#ctx0" brushRef="#br0" timeOffset="23315.18">21572 13159 0,'0'0'0,"-17"0"15,17 17 17,-71 54-32,-17 52 47</inkml:trace>
  <inkml:trace contextRef="#ctx0" brushRef="#br0" timeOffset="23800.2">22013 13935 0,'0'0'0,"0"-36"31,-123-52 16,52 53-47,18 17 16,18 1-16,-18-1 16,-53 18 15,89 35-31,17 18 15,17-35 1,-17 0-16,53 140 31,-53-87-15,0-18-16,-17-18 0,-1 0 16,-194-52 15,142 17-16,-1-18-15,18 18 16,18 0-16,17 0 47</inkml:trace>
  <inkml:trace contextRef="#ctx0" brushRef="#br0" timeOffset="24263.1">22772 14111 0,'0'0'0,"-71"-53"47,36 18-47,-36-36 16,-70 71 31,124 18-47,-36 35 15,-53 159 17,106-124-17,0-18-15,35-34 47</inkml:trace>
  <inkml:trace contextRef="#ctx0" brushRef="#br0" timeOffset="24716.83">23548 14129 0,'0'0'0,"-18"0"15,1 0 32,-336 88-16,300-35-15,35-18-16,-17 18 16,35-35 31,159-36-32,-124 0-15,-17 1 16,-1-1-16,1-282 47,-18 283-47</inkml:trace>
  <inkml:trace contextRef="#ctx0" brushRef="#br0" timeOffset="25163.73">23936 14111 0,'0'0'0,"-18"18"47,-17 17-31,17 36-16,-34-18 0,-72 70 47,142-141-1,88-87-14,-71 105-17,-18-18 1,1 36-16,0 87 31,-36 1-15,18 0-16,-18-35 15,18-19-15,18 37 47</inkml:trace>
  <inkml:trace contextRef="#ctx0" brushRef="#br0" timeOffset="25517.26">24888 13635 0,'0'0'0,"-17"18"31,-230 475 16,194-351-47,0-19 16,35-35-1,18 36 1,0-107-16,18 19 31,35-36 0,-35 0-31,-1 0 16</inkml:trace>
  <inkml:trace contextRef="#ctx0" brushRef="#br0" timeOffset="25779.73">24359 14058 0,'0'0'0,"18"0"78,88 18-78,-18-1 16,-17-17-1,-1 0-15,1 0 32</inkml:trace>
  <inkml:trace contextRef="#ctx0" brushRef="#br0" timeOffset="27902.56">25065 14534 0,'0'0'0,"-53"194"63,18-88-48,35-17-15,0-72 16,0 1-1</inkml:trace>
  <inkml:trace contextRef="#ctx0" brushRef="#br0" timeOffset="28065.1">25453 13617 0,'0'0'0,"-88"177"47,52-72-31</inkml:trace>
  <inkml:trace contextRef="#ctx0" brushRef="#br0" timeOffset="28581.25">25700 14499 0,'0'0'0,"-35"18"63,-18-1-48,0 54-15,0 17 0,18-35 16,-89 71 31,124-142-32,18 0-15,17 1 16,0-1-16,159-70 47,-158 88-31,-1-18-16,18 18 15,-18 53-15,-17 18 47,-18 105-47,0-88 0,0-35 0,0 35 31,17-88 1</inkml:trace>
  <inkml:trace contextRef="#ctx0" brushRef="#br0" timeOffset="29003.6">26423 15081 0,'0'0'0,"-70"124"125,70-107-125,0 1 0,0 17 16,105-35 31,-69-35-32,-1 35-15,18-18 16,0 1 31,-36 17-31,1 0-1,0 17-15,-1 36 47</inkml:trace>
  <inkml:trace contextRef="#ctx0" brushRef="#br0" timeOffset="29750.58">27340 15099 0,'0'0'0,"-17"35"62,-19 18-62,1-18 16,0 89 31</inkml:trace>
  <inkml:trace contextRef="#ctx0" brushRef="#br0" timeOffset="29919.42">27623 14605 0,'0'0'0</inkml:trace>
  <inkml:trace contextRef="#ctx0" brushRef="#br0" timeOffset="30288.45">28452 14605 0,'0'0'0,"-18"0"15,-70 106-15,-265 405 47,335-440-47,18 123 16,230 123 46,-177-281-62,-1-1 16,1-17-1,0-1 32</inkml:trace>
  <inkml:trace contextRef="#ctx0" brushRef="#br0" timeOffset="30519.95">27746 15081 0,'0'0'0,"18"0"63,17 0-63,388 265 62</inkml:trace>
  <inkml:trace contextRef="#ctx0" brushRef="#br0" timeOffset="30767.03">28452 15081 0,'0'0'0,"35"88"78,-18-35-62,19 0-16,17 0 15,0 35-15,35 18 32</inkml:trace>
  <inkml:trace contextRef="#ctx0" brushRef="#br0" timeOffset="31051.78">29369 15363 0,'0'0'0,"-18"0"0,0 18 16,-811 599 30,406-193-46,264-195 16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800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3585" units="1/cm"/>
          <inkml:channelProperty channel="T" name="resolution" value="1" units="1/dev"/>
        </inkml:channelProperties>
      </inkml:inkSource>
      <inkml:timestamp xml:id="ts0" timeString="2022-01-20T23:15:05.38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7373 9119 0,'0'0'16,"0"18"15,18-18 0,-1 0-31,107-71 32,-1 89-17,-52 0-15,-1-1 16,54 36 15</inkml:trace>
  <inkml:trace contextRef="#ctx0" brushRef="#br0" timeOffset="622.69">8608 8290 0,'0'0'0,"17"18"78,19-18-78,-19 0 15,19 0 1,-19 0-16,-52 317 47,0-175-47,-36 34 15,-35 124 1,-70 158 31,176-422-31,-18-19-1</inkml:trace>
  <inkml:trace contextRef="#ctx0" brushRef="#br0" timeOffset="938.65">8290 9260 0,'0'0'0,"-17"0"63,-1 0-48,0 0 1,36 0 31,0 0-32,105 0 1,442 0 15,-460 0-15</inkml:trace>
  <inkml:trace contextRef="#ctx0" brushRef="#br0" timeOffset="2888.66">24518 8784 0,'0'0'0,"0"-17"63,0-19-32,-18-34 0,-52-18-15,17 52-16,-18 19 15,18 17 1,-123 35 31,106 0-47,34-17 15,1-1 1,17 1-16,-17 106 31,35-107-15,18-17 0,-1 0-16,124 0 31,-105 0-16,52 0 1,53 0 15,-106 0-15,-17 0-16,0 0 16,-1 0-1,-17 18 63,0 17-78,-17 177 47,17-89-47,0-35 0,0-17 0,0-18 16,0 17 31</inkml:trace>
  <inkml:trace contextRef="#ctx0" brushRef="#br0" timeOffset="23769.1">8467 14111 0,'0'0'0,"-18"0"156,0-18-141,-52-87 17,35 69-32,-18 1 15,17 17 1,1-17-16,-124 0 47,124 53-32,17 17 1,1-18-16,-18 1 16,-36 70 15,53-35-15,-17 18-1,17-18-15,18 0 16,-17 70 15,34-105-31,-17-1 16,18 1-1,0 0-15,-1-18 32,124 17-17,-17-105 1,17-18 31,-123 89-47,-1-1 31,-17 36 63,18 17-79,-18 0-15,0-17 16,18 70-16,-1 265 47,1-265-47,-18 35 15,0-17 1,0-35-16,17 17 16,-17 18-1</inkml:trace>
  <inkml:trace contextRef="#ctx0" brushRef="#br0" timeOffset="25617.65">23689 14658 0,'0'0'0,"18"0"78,-1 0-78,19 0 31,263-35 16,-193 35-47,-18 0 15</inkml:trace>
  <inkml:trace contextRef="#ctx0" brushRef="#br0" timeOffset="27156.66">24853 14111 0,'0'0'0,"18"0"78,141 0-47,-106 0-15,17 0-1,-17 0 1,0 0-16,53 35 47,-106 36-32,-18-36-15,-70 230 16,-177 335 31,230-548-47,17 1 0,18-35 31</inkml:trace>
  <inkml:trace contextRef="#ctx0" brushRef="#br0" timeOffset="27619.32">24765 14605 0,'0'0'0,"18"0"31,352 0 16,-246 0-47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800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3585" units="1/cm"/>
          <inkml:channelProperty channel="T" name="resolution" value="1" units="1/dev"/>
        </inkml:channelProperties>
      </inkml:inkSource>
      <inkml:timestamp xml:id="ts0" timeString="2022-01-20T21:44:24.35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9719 11695 0,'0'0'0,"-18"-18"250,1 0-219,-1 1-15,0-1-16,-17-17 15,18 17-15,-1 18 16,18-18-16,-18 18 15,1-17-15,-1 17 32,-17 0-32,17 0 0,0 0 15,-17 0-15,0 17 16,0-17-16,-1 18 16,1-18-1,-18 18-15,18-18 16,0 17-1,-18 1-15,17-18 0,1 0 0,17 0 16,-17 0 0,18 0-16,-1 18 15,0-18-15,1 17 16,-1 19-16,0-1 16,-17 0-1,17 18 1,1-18-16,-1 1 15,1-1-15,17-17 16,-18-1-16,18 1 16,-18-18-16,1 17 15,17 19 1,-18 17-16,18-18 16,-18 18-16,18 17 15,0-17-15,0 18 16,0-53-1,0-1-15,18 18 16,-18-17 0,18 0-16,-18-1 31,35-17-31,-17 18 16,-1 0-16,18-18 15,-17 17-15,17 1 16,1-18-16,-1 18 15,-17-18 1,17 17-16,0-17 16,0 18-16,1-1 0,-1-17 15,0 18-15,18-18 16,-18 18 0,1-18-16,17 0 15,-18 0-15,0 0 16,18 0-16,-18 0 31,1 0-31,-1 0 0,-17 0 16,17 0-1,0 0-15,-17 0 16,17 0-16,-17-18 16,17 0-1,-17-17-15,-1-18 16,1 18-16,0 0 0,-18 17 15,0-17 1,0-18-16,-18-53 0,0 18 16,1 17-16,-1 1 15,0 17 1,-52-124 0,-107 36-1</inkml:trace>
  <inkml:trace contextRef="#ctx0" brushRef="#br0" timeOffset="100652.32">9666 10478 0,'0'0'0,"0"-53"94,0 35-94,0 0 15,0 1 1,0-1 31,-18 0 15,1 18-62,-1 0 16,1 0 0,-19-17 15,19-1-15,-1 18-16,-17 0 15,17 0-15,-123 18 31,106-1-15,-1 19-16,-16-19 16,16 19-16,-105 69 47,106-69-47,0-36 0,17 17 15,0-17-15,-70 89 47,70-54-47,18 0 16,-17 0-1,-1 18-15,18-35 47,0 52-47,18-34 0,-1-19 16,-17 1-16,18 0 15,88 105 17,-88-88-17,34 1 1,-16 17-16,34 0 16,-34-36-1,-19 1-15,160-36 47,-142 1-31,18 17-16,0-18 15,-18 18-15,159-53 47,-141 0-47,0-70 16,-18-301 31,-52 371-47,-1 0 15,-17 1 1</inkml:trace>
  <inkml:trace contextRef="#ctx0" brushRef="#br0" timeOffset="109725.96">9737 11642 0,'0'0'0,"-18"-36"141,18 19-125,-18 17-16,1-18 15,17 0-15,-88-87 31,70 87-15,-17-17 0,-1 17 31,-52-35-47,53 53 0,-18-17 15,0 17-15,0 0 0,-176 70 47,176-35-47,18 1 16,-1-19-16,-17 19 15,18-19-15,-71 36 47,71-53-31,17 18-16,-17 17 15,0 0-15,-124 212 47,159-229-47,-18 17 16,1 0-16,17 54 16,-35 69 15,35-69-31,0-54 15,0-17-15,0 17 32,17-18 15,36 89-47,124 176 31,-125-246-31,1-1 0,-17 0 15,17 1-15,-1-19 32,195 54-17,-176-71-15,-18 17 16,17 1-16,213-124 31,-195 71-15,-18-18-1,1 18-15,158-318 32,-193 230-17,-1-19 1,-35 37 0,0 16-16,-177-316 31,72 387-16,-37 18-15,-52 18 16,-423 35-16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800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3585" units="1/cm"/>
          <inkml:channelProperty channel="T" name="resolution" value="1" units="1/dev"/>
        </inkml:channelProperties>
      </inkml:inkSource>
      <inkml:timestamp xml:id="ts0" timeString="2022-01-20T23:17:54.15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10830 5927 0,'0'0'0</inkml:trace>
  <inkml:trace contextRef="#ctx0" brushRef="#br0" timeOffset="553.52">10530 6244 0,'0'0'0,"36"0"203,-19 0-203,19-17 16,52-1-16,18-35 0,335-106 47,-265 106-47,-105 36 15,-1 17 1,1-18 15</inkml:trace>
  <inkml:trace contextRef="#ctx0" brushRef="#br0" timeOffset="2856.18">13988 6862 0,'0'0'0,"17"0"188,19 0-173,69 0 17,72-36-32,493-264 47,-582 265-47,36 0 15</inkml:trace>
  <inkml:trace contextRef="#ctx0" brushRef="#br0" timeOffset="4519.78">10583 7814 0,'0'0'0,"18"0"204,0 0-204,299-194 31,-211 123-16,17 36-15,1-35 16,-1-1-16,1 1 31,123-54-31</inkml:trace>
  <inkml:trace contextRef="#ctx0" brushRef="#br0" timeOffset="5757.18">13811 8661 0,'0'0'0,"18"0"109,35-71-77,0 36-32,317-124 31,-52-53-15,-71 71-1,-159 106 16,141-53-31</inkml:trace>
  <inkml:trace contextRef="#ctx0" brushRef="#br0" timeOffset="27215.31">7973 16051 0,'0'0'0,"-18"-17"172,1 17-156,17-18-1,-106-52 16,70 34-31,-34 1 16,-1-18-16,1 18 16,-212-71 31,211 88-47,-53-17 15,72 17 1,-248-17 15,212 18-15,-1 17-16,-17 0 15,1 0-15,-266 17 32,301 18-17,-36 54-15,18-36 16,17-1-16,1-16 15,-160 299 17,213-300-32,-1 0 15,0 18 1,107 318 15,-37-301-31,19 54 31,35 17-31,0-53 16,-1 0 47,1130 36-48,-1094-177-15,-17 0 0,493-547 47,-564 494-31,0 1-16,0-89 15,-53 88-15,-124-371 63,54 389-63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800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3585" units="1/cm"/>
          <inkml:channelProperty channel="T" name="resolution" value="1" units="1/dev"/>
        </inkml:channelProperties>
      </inkml:inkSource>
      <inkml:timestamp xml:id="ts0" timeString="2022-01-20T23:22:16.54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9031 13212 0,'0'0'0,"18"0"218,-1 0-202,1 0 15,70-18-31,-35 18 16,0 0-16,18 0 16,-1-18-16,1 18 31,211 0-31,-53-17 15,53 17 17,-140 0-32,616-89 31,-299 37-15,-18 16-1,-212 36 1,794 36 31,-247-54-32</inkml:trace>
  <inkml:trace contextRef="#ctx0" brushRef="#br0" timeOffset="731.5">8908 13159 0,'0'0'0,"17"0"125,36-36-125,35-34 16,1-1-16,316-70 93</inkml:trace>
  <inkml:trace contextRef="#ctx0" brushRef="#br0" timeOffset="931.91">9737 13282 0</inkml:trace>
  <inkml:trace contextRef="#ctx0" brushRef="#br0" timeOffset="1316.64">8767 13176 0,'0'0'0,"17"0"94,71 18-63,-52 17-15,-1 0-16,18 18 16,0-17-16,194 105 31</inkml:trace>
  <inkml:trace contextRef="#ctx0" brushRef="#br0" timeOffset="42964.27">14164 15628 0,'0'0'0,"18"0"359,35 0-312,-18 0-47,-17 0 0,-1 0 16,1-18-1,141 18 16,-124 0-15,0-17-16,53-1 16,-52 1-1,16 17-15,266-18 63,-212 0-63,-71 18 15,71 0 32,-18 0-47,-35 0 0,123 0 47,-140 0-47,17 0 16,88 0-1,53 0 17,-141 0-32,0 0 0,-18 0 15,177 18 32,-142-18-47,1 0 16,-1 0-1,124 0 1,124 0 31,-248 0-47,1 0 0,-1 0 16,213 0 15,-248 0-16,0 0 1,0 0-16,124 18 47,-88 34-31,-18-34-1,-18-18-15</inkml:trace>
  <inkml:trace contextRef="#ctx0" brushRef="#br0" timeOffset="44904.03">19932 15734 0,'0'0'0,"0"-18"62,18-17 47,17 35-62,-17-18-47,-18 1 0,17 17 16,18-18-16,177 0 47,-159 18-32,70 0 1,142 0 15,-177 0 1,-17 0-32,105 0 15,124-17 16,-229 17-15,-18 0-16,88 0 16,211 0 31,-281 0-47,70 0 15,-70 17 32,211 1-47,-176 0 16,-18-36-16,18 18 0,423-35 47,-441 35-32,18 0-15,0 0 31,-18 0-31,35 0 0,318-18 47,-352 18-47,16 0 16,-34 0-16,0 0 16,175 0 15,-193 0-31,0 0 15,-17 0-15,17 18 16,70 35 15,-105-18 1</inkml:trace>
  <inkml:trace contextRef="#ctx0" brushRef="#br0" timeOffset="48906.8">11730 16969 0,'0'0'0,"0"-18"63,0 0-48,0 1-15,0-1 0,0-88 47,0 89-47,0-1 16,0 0-1,-35-229 32,17 194-47,18 18 16,-18 0-16,18 0 16,-70-54 15,34 54-16,19 18-15,-1 17 16,-105 141 15,70 0-15,35-35 0,1 17-16,-72 353 31,89-335-16,-17-35-15,17 0 16,-18-53-16,18 88 31</inkml:trace>
  <inkml:trace contextRef="#ctx0" brushRef="#br0" timeOffset="49169.86">11024 17498 0,'0'0'0,"0"-18"32,-17 1-32,-19-89 31,19 88-15,52 18 46,0-18-46,36 1-16,299-89 47,-264 88-47</inkml:trace>
  <inkml:trace contextRef="#ctx0" brushRef="#br0" timeOffset="49707.57">12541 17039 0,'0'0'0,"-17"0"63,-1 0-48,0 0-15,-176 106 47,177-71-31,-19 1-1,19-19-15,-1 54 47,36-54-47,-18 1 0,17-18 16,36 18 15,-35-54-15,-18 1-16,18 17 15,-1-105 32,-34 105-47,-1 18 16,-17 36 46</inkml:trace>
  <inkml:trace contextRef="#ctx0" brushRef="#br0" timeOffset="50207.46">13176 17022 0,'0'0'0,"-70"0"78,34 0-62,1 0-16,0 17 15,-18 1-15,-35 105 47,88-105-47,17 0 0,19 34 32,-1-52-32,88-52 46,-105 34-14,-18 0-17,-35-52 17,17 70-17,1 0 1,-1-18-16</inkml:trace>
  <inkml:trace contextRef="#ctx0" brushRef="#br0" timeOffset="50739.11">14023 16210 0,'0'0'0,"-18"0"32,1 18-32,-160 229 46,142-159-30,0-18 0,17 36-1,0 35-15,124 177 32,-53-230-17,35 0-15,-17 18 16,-18-35-16,141 123 47</inkml:trace>
  <inkml:trace contextRef="#ctx0" brushRef="#br0" timeOffset="51239.39">14288 17039 0,'0'0'0,"194"0"78,-124 0-62,106 0-1</inkml:trace>
  <inkml:trace contextRef="#ctx0" brushRef="#br0" timeOffset="52086.6">15099 16545 0,'0'0'0,"18"0"79,70 0-33,176 0-30,-211 0 0,-17 0-16,-1 0 0,-18 18 15,19 123 17,-36-106-1,0-17-31,0 0 15,0 17-15,0 0 47,0-17-47,17-18 32,19 35-1,-19-17-31,1-1 15,35 195 17,-106-89-1,18-87-31,-18-19 16,-18 1-1,1 0-15,-19-1 0,19 19 47</inkml:trace>
  <inkml:trace contextRef="#ctx0" brushRef="#br0" timeOffset="52839.77">15646 16069 0,'0'0'0,"476"282"172,-388-194-172,36 106 31,-89 371 1,-53-389-17,-52-52 1,17-36-16,-18 0 15</inkml:trace>
  <inkml:trace contextRef="#ctx0" brushRef="#br0" timeOffset="72581.17">6809 15716 0,'0'0'0,"0"-17"0,-18-1 78,0 18-78,18-18 47,-70-17-47,35 17 15,-54 1 1,36-1 31,-317 53-32,299-17-15,19 35 16,-1 0-16,17-18 47,-52 71-47,53-35 0,17 34 0,18-34 15,-17-18-15,52 70 47,-18-87-47,19-19 16,17 1-16,17 0 16,18-36 30,353-141-46,-317 124 16,-18 0-16,-18-36 16,141-158 15,-229 211-31,0 0 16,0 1-16,-35-18 15,-141-71 16</inkml:trace>
  <inkml:trace contextRef="#ctx0" brushRef="#br0" timeOffset="73481.05">4921 15558 0,'0'0'0,"-53"0"47,36 0-31,-1 0-16,-88 0 15,-176 0 32,176 0-47,18 0 0,17 0 16,-17 17-16,-194 212 47,247-211-47,-1 53 15,-16 52 1,34-52-16,18 176 47,18-177-47,-1-35 16,18 1-16,18-19 15,0-17 16,194 0-31,-141-35 0,0-53 16,-18 53 0,-17-18-16,123-141 31,-141 105 0,-36 37-31,-17-37 16,-123-34 31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800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3585" units="1/cm"/>
          <inkml:channelProperty channel="T" name="resolution" value="1" units="1/dev"/>
        </inkml:channelProperties>
      </inkml:inkSource>
      <inkml:timestamp xml:id="ts0" timeString="2022-01-20T23:37:12.55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16880 11765 0,'0'0'0,"-17"0"328,-1-35-312,-70 35 31,70 0-47,1 0 0,-1 0 31,0 0-31,-52 0 47,52 0-47,-17 0 0,17 0 15,-17 18 1,-124 123 15,106-106-31,36 0 16,-19-17-16,-175 105 47,175-70-32,1-18-15,18 18 0,-19-17 16,-17 87 15,36-105-15,17-1-16,-18 1 16,18 0 30,0 35-46,0-18 16,18-17-16,-18-1 16,35 18-16,53 124 47,-35-106-47,-18-18 0,1 1 15,-19-1-15,142 36 47,-141-54-31,-1-17-16,19 18 15,-19-18 1,54 35 15,17-53-15,0-52-1,265-353 64,-318 370-79,-17 17 0,0-34 15,-1-54-15,-87-176 31,17 248 1,0-1-17,0 17-15</inkml:trace>
  <inkml:trace contextRef="#ctx0" brushRef="#br0" timeOffset="9004.79">16933 16563 0,'0'0'0,"-17"0"282,-1 0-251,-70 0-15,70 0-1,-35 0 16,36 0-15,-1 0 0,-35 0 46,18 0-62,17 0 0,1 0 16,-72 53 31,72-36-32,-1 19 1,18-19-16,-70 89 47,52-88-47,0 0 15,1 17 32,17-18-47,-36 19 32,36-19-32,0 1 15,0 0-15,-35 52 63,35-35-63,0-17 15,0 17 1,0 71 31,0-88-47,0-1 15,0 54 32,0-53 0,0-1-47,0 1 63,0 0-48,18-1 17,-1-17-17,36 0 48,-35 0-63,17 0 62,-17 0-62,-1 0 16,36 0 46,-35 0-30,17 0-1,-17 0-16,0-17 1,34-36 31,-34 35-47,-18-17 16,18 17-1,35-52 32,-36 52-31,1 0-1,17-35 17,-17 18-17,-18 17 1,0-34-16,0-19 62,-18-141-46,1 195-16,17-1 16,-18 0-16,-53-123 46,54 106-30,-1 17-16,0-17 16</inkml:trace>
  <inkml:trace contextRef="#ctx0" brushRef="#br0" timeOffset="25531.4">12100 16545 0,'0'0'0,"-35"0"594,17 0-594,1 0 0,-71 0 62,70 0-62,0 0 16,-17 0-16,-53 0 63,70 0-48,1 0-15,-1 0 47,-35 0-47,35 0 0,1 0 16,-19 0-1,-105 36 32,124-19-31,-36 18-16,17 18 15,1-17-15,0-1 79,-124 88-79,159-105 0,-17-18 0,-1 18 15,18-1 1,-35 54 15,17-36-31,0 0 31,18 18-31,0-35 16,18 70 15,0-35-15,-1-18-1,124 107 48,-105-125-63,-1 1 16,0-1-1,-17 1-15,17-18 31,124 0-31,-106 0 16,-18 0-16,0 0 16,1 0 31,69 0-47,-69 0 15,-1-18 1,141-158 15,-158 141-15,17-1-1,-35-193 17,-17 106-17,-1 87 1,0-16-16,-17-19 15,-88-194 32,87 248-47,-17 17 16,-17 0 0,-18 17-16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800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3585" units="1/cm"/>
          <inkml:channelProperty channel="T" name="resolution" value="1" units="1/dev"/>
        </inkml:channelProperties>
      </inkml:inkSource>
      <inkml:timestamp xml:id="ts0" timeString="2022-01-18T23:26:59.98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25224 3933 0,'0'0'0,"17"0"78,1 0-63,-18-17 1,18-1-16,-1 1 31,-17-1-15,18 18-16,-1-18 16,-17-35 15,0 18-16,0 17 1,-17 1 0,-36-18-16,-176-71 47,158 88-47,0 0 15,-17 1 1,18 17-16,-1-18 0,-17 1 15,17 17 32,-123-18-47,124 18 0,17 0 16,-18 0-16,18 0 16,-17 0-16,-212 0 46,193 0-46,1 0 16,-18 0-16,18 18 0,18-1 16,-18 1-1,-265 141 17,300-124-17,-18-18-15,18 1 31,0 0-31,-17-1 16,-248 248 0,283-230-1,-18 36 17,18-36-32,0-17 15,-142 282 16,142-248-31,-18 37 16,0 52 0,0-35-1,36-36-15,-36 177 32,70-176-17,-17 17-15,18-35 16,0 0-1,-1-18-15,160 106 47,-107-88-47,36-18 16,17 36-16,1-18 16,-1 0-16,689 176 46,-671-229-46,0 0 16,18-35-16,194-71 16,528-229 31,-739 264-32,16-17 1,1-71-16,-53 71 31,106-212-15,-1-635 15,-1199 159 16</inkml:trace>
  <inkml:trace contextRef="#ctx0" brushRef="#br0" timeOffset="80555.95">15522 9737 0,'0'0'0,"0"-18"218,0 0-202,-17-17-16,-1 0 0,-17 0 16,17-1-16,-35 1 47,-194-71-32,194 89 1,18-1-1,-18 18-15,0 0 16,0 18-16,0 17 31,-176 88-15,176-105 0,0 0-16,0 34 15,18 1-15,-18 36 0,-17 175 63,87-193-63,36 35 15,-18-36-15,89 54 32,246 34 14,-264-140-46,-18 0 16,18-1-16,-18 1 16,-17-18-16,-18-18 15,194-246 17,-194 140-32,-53 36 15,0-18 1,-36-35-16,1 18 15,-71 34 32</inkml:trace>
  <inkml:trace contextRef="#ctx0" brushRef="#br0" timeOffset="100680.49">8555 10724 0,'0'0'0,"-18"0"359,-17 0-343,17 0-16,-70-17 16,18-1 15,-266-17-16,284 35 1,16 18 0,1-18-16,-36 0 31,-70 0 16,106 0-47,17 0 15,1 0-15,-1 0 16,0 0 0,1 0-16,-1 0 31,1 0-31,-1 0 16,0 0-1,1 17-15,-1 1 16,-17 141 15,35-124-15,0 35-1,0 19-15,17 87 16,36 230 31,-53-336-32,18 1 1,-18 70-16,18 18 16,-18-71-16,52 423 47,-52-440-47,0-36 15,0 53-15,0 36 16,0-18-1,0-36-15,-17 212 79,17 89-64,0-353 1,0-1-1,0 1-15,0-1 0,0 1 16,0 17 31,0-17-47,0 0 16,0 17 140,0-17-141,0 52 1,0-17 0,0-35-16,0 88 31,0-89-15,0 1-1,0-1 1,0 19 15,0-19-15,0 1-1,17-18 63,19 0-62,-19 0-16,36 0 0,18 18 16,-1-1-16,424 71 47,-388-105-32,18 17-15,-19-18 16,19 18-16</inkml:trace>
  <inkml:trace contextRef="#ctx0" brushRef="#br0" timeOffset="152838.7">15699 14817 0,'0'0'0,"0"-36"63,0 19-63,0-1 15,0 0 1,0 1 62,0-1-78,0 1 16,-18-1-1,0-17-15,-17-36 31,-35 18-31,34 36 16,1-1-16,-18 0 16,-53 36-1,36 0-15,-283 34 47,282-34-47,-17 35 16,18 18-16,-1-1 15,0-17-15,-87 88 63,140-88-63,0 18 16,18-1-16,0-17 0,18-18 15,0 18-15,264 353 47,-212-335-47,19-19 16,-1-16-16,0-1 15,0 0-15,18-35 16,353-352 15,-406 281-15,0-35-1,17-70 1,-52-1 0,-265-34 31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800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3585" units="1/cm"/>
          <inkml:channelProperty channel="T" name="resolution" value="1" units="1/dev"/>
        </inkml:channelProperties>
      </inkml:inkSource>
      <inkml:timestamp xml:id="ts0" timeString="2022-01-20T23:38:48.27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28769 8714 0,'0'0'0</inkml:trace>
  <inkml:trace contextRef="#ctx0" brushRef="#br0" timeOffset="3158.93">28840 8784 0,'0'0'0,"-18"0"250,0 0-250,18-17 15,-35-1 1,-88-17 15,87 17-31,-17 0 16,-52 1 0,-195-71 30,247 52-46,-53-34 16,71 52 15,-265-53-15,176 36 0,54 35-1,-195-17 32,212 17-47,-17 0 16,17 0-16,0 0 15,-229 0 17,211 0-32,18 0 15,-17 0-15,-1 0 16,-211 0 15,211 0-31,18 0 16,-17 0-1,-159 52 32,158-52-47,18 18 0,-18-18 16,1 35-1,-248 54 17,248-89-17,-177 53 17,106-53-17,-177-18 16,265 18-15,0 0-16,1 0 16,-19 18-16,-194 17 62,142 18-46,17-36-1,71-17-15,-142 53 47,142-53-47,0 0 16,-18 0 0,18 0-16,-1 0 0,-16 0 15,-90 0 16,89 0-15,18 0 0,-88 53 31,87-53-32,19 18-15,-18-18 16,17 17-16,-141 142 47,124-141-32,-18 35 1,-53 17 31,106-52-32,-35-18 1,35 18-16,-88 35 47,52-36-31,19 1-1,-1-1-15,-88 125 31,71-90-15,17-34 0,1 17-16,-1-17 47,-17 35-47,35-35 0,0 17 15,0 124 32,0-106-47,0-1 16,0-34-16,17 106 62,1-107-46,0-17-16,35 53 47,-36-53-47,19 18 15,-1-18-15,-18 17 32,160 19-17,87-1 32,-211-17-31,18-18-16,-1 17 15,1 1-15,282 17 47,-265-35-47,0 0 16,0 0-16,-17 0 0,282 35 47,-247-17-47,-18 0 15,0-18 1,159-36 0,88 1 15,-264 35-31,17-18 15,88 18 1,195-17 31,-283 17-31,0 0-16,0 0 15,0 0-15,265 0 47,-212 0-31,-17 0-16,158 0 47,-212 0-47,19 0 15,-19 0-15,36 0 16,317-18 31,-334 18-32,-1 0 1,0 0-16,371 0 47,-371 0-47,-18 0 15,71 0-15,371-194 79,-459 159-33,159-336-46,-212 319 188</inkml:trace>
  <inkml:trace contextRef="#ctx0" brushRef="#br0" timeOffset="6092.87">14746 8784 0,'0'0'0,"0"-17"78,0-1-62,0 0 0,0-52 15,0 52-16,0-17 1,-18 17-16,-34-70 31,34 53-15,-17 35-16,17-18 16,-17 0-1,-89-17 32,89 17-47,-18 18 16,0-17-16,-17-1 0,17 18 15,-212-17 17,212 17-17,18 0-15,-53 0 16,-124 105 31,159-69-32,18 17 1,0-36-16,-54 36 16,-69 35 15,122-70-16,-34 17 1,35 1-16,-107 158 31,125-159-15,-19 0-16,19-17 16,-18 17-1,-107 124 16,125-106-31,-18 0 16,-1 17 0,19-17 15,-1 18 0,18-54-31,0 19 0,0 16 16,0 1-1,35 159 17,-17-159-17,0-18 1,-1 1-16,71 34 31,-70-52-15,17-18-16,1 17 15,-1 1 1,124 35 31,-106-18-47,-18-17 16,18 17-1,-18 0-15,53 1 31,-17-1-31,-36-17 0,18-18 16,17 17 0,177-17 15,-194-17-15,-17-19-16,87 1 15,89-18 16,-177 53-15,18-18-16,-18 1 16,1-1-16,193-193 47,-176 140-32,0-35-15,52-70 16,72-159 31,-142 229-47,-35 53 0,0 0 15,0-35-15,-212-353 47,160 406-31,-19-18-16</inkml:trace>
  <inkml:trace contextRef="#ctx0" brushRef="#br0" timeOffset="11511.56">28663 11183 0,'0'0'0,"-35"0"125</inkml:trace>
  <inkml:trace contextRef="#ctx0" brushRef="#br0" timeOffset="12014.06">28734 11201 0,'0'0'0</inkml:trace>
  <inkml:trace contextRef="#ctx0" brushRef="#br0" timeOffset="14036.59">28698 10248 0,'0'0'0,"18"0"78,35 0-31,-18 0-32,18 0-15,-17 0 16,175 0 31,-176 0-47,-17 0 16,0 0-1,-1 0-15,36 0 31,-35 0-15,-18 35-16,18 1 16,-36 158 31,18-53-47,-18-53 15,18-17-15,-88 405 47,88-441-31,0 36-16,18 246 31,-18-264-31,0 0 16,0-18-1,0 1-15,0 34 47,0-52-47,0-1 16,0 36 31,-18-35 62,18 0-109,-106 17 31,53-35-31,-17 0 16,-160-71-1,72 54 1,-266 87 15,371-70-31</inkml:trace>
  <inkml:trace contextRef="#ctx0" brushRef="#br0" timeOffset="17102.34">14658 10231 0,'0'0'0,"-18"0"234,1 0-234,-1 0 16,-53 0 31,1 0-47,17 0 0,18 0 16,-1 0-16,-16 0 15,-125 0 32,142 0-47,-18 0 16,18 0-16,-124 0 47,106 0-47,35 0 15,-17 0-15,0 0 0,-106 0 47,105 0-47,-17 0 16,18 0-16,0 0 62,-71 0-62,88 0 0,1 0 16,-18 0-16,-159 35 47,158 0-47,1 0 15,-18 18-15,-159 124 63,177-142-63,0 18 15,0 0-15,17 0 16,-70 141 31,88-177-31,-18 1-16,0 0 15,18-1-15,-17 19 16,-1 193 15,18-194-31,0 0 16,0-17-16,0 0 15,18 52 32,-18-34-47,17-19 0,-17 18 0,18 18 16,0 0-16,17 124 47,-35-142-47,18 0 15,-1-17 1,1 0-16,0-1 47,87 71-47,-69-88 15,-1 18 1,-17 0-16,34-18 31,213 70-15,-159-70 0,176 18 30,-229-18-46,0 0 16,0 0 0,0 0-16,194 0 47,-194 0-47,0 0 15,52-18 1,107-158 15,-159 123-31,0 35 16,-18-17-1,0 17-15,177-317 47,-194 265-31,17-89-1,-35 71-15,18-459 47,-36 459-47,-70-142 32,-459-105 14,353 318-46,-441-19 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800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3585" units="1/cm"/>
          <inkml:channelProperty channel="T" name="resolution" value="1" units="1/dev"/>
        </inkml:channelProperties>
      </inkml:inkSource>
      <inkml:timestamp xml:id="ts0" timeString="2022-01-20T23:40:51.28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16316 8767 0,'0'0'0,"-35"-71"63,35 36-47,0-18-16,0 35 0,0 1 15,0-89 32,0 88-31,0 0-1,0-17-15,-53-53 47,35 70-31,1 1-16,-1 17 0,-53-18 47,54 18-32,-1 0 1,-35 0 15,35 0-15,1 0-1,-54 71 32,54-19-31,17-16-16,-18-1 16,18 0 30,-106 283-46,89-248 16,17-34 0,-18-1-16,0 0 31,-35 142-15,53-107-1,-17 1-15,-19 87 47,19-140-47,17 35 16,-18 0-16,1 35 15,-36 124 32,0 105-16,53-246-31,0-18 16,0 0-16,0-18 16,0 53 15,0-70-15,0-1-16,0 19 0,0 228 46,0-228-30,0-1-16,17 0 16,-17-17-16,18 52 62,17 1-46,-17-53-16,0-1 15,-18 18-15,17-17 16,36 35 15,-35-35 1,52 35 14,-52-53-30,0 0-16,-1 0 16,1 0 31,88-36-32,-71 19-15,0 17 16,89-106 15,-71 53-15,-36 0-16,36-18 15,-35 54-15,70-213 47,-70 160-47,-1-18 31,1-71 1,-18 71-17,0 0-15,0 17 16,0 18 0,18-317 15,-18 281-31,0-34 15,0-18 1,-18-124 15</inkml:trace>
  <inkml:trace contextRef="#ctx0" brushRef="#br0" timeOffset="3866.34">17709 8361 0,'0'0'0,"-17"-18"219,-1 1-203,-17-36-1,35 35-15,-18 18 16,18-18 31,-53-17-47,53 17 15,-17 18-15,17-17 16,-18 17 46,-70-35-62,70 35 16,1 0-16,-89 52 47,88-34-31,0-18-16,1 0 15,-18 18 16,17-1-15,0 1 0,1 0-16,-72 229 78,89-230-78,0 19 31,0-19-31,0 230 31,0-194-15,0-18-16,0 1 0,0-1 16,0 88 15,0-52-16,0-1 1,18-17 0,0 106 15,-18-141-15,0-1-16,0 1 15,0 35-15,-88 247 47,70-265-47,18-17 16,-18 17-1,18 36 32,0-54-31,-53 195 31,53-159-32,-17 35 1,17-53-16,0 36 47,0-54-47,0 19 15,0-1-15,-18 18 16,18 17-16,0 142 31,0-194-15,0 17 0,0 0-1,18 18 32,-18-35-47,0 0 16,0-1 31,17 18-32,19-35 1,-19 0-1,1 0 32,0 0-31,-1 0-16,18 0 62,1 0-62,-19-17 16,19-1 0,-19 1-16,124-125 31,-123 125-15,0-19-16,17-16 31,71-266 16,-89 283-47,-17 17 0,18-17 15,0 0-15,-1-318 47,-17 318-31,18-18-16,-18-18 15,53-176 32,-53 212-47,18 0 16,-1 17 0,-17-17-16,35-124 31,-17 88-31,0 1 15,-18-1-15,0 36 16,0-89 15,0 89-15,0-141 15,-71-53 16,36 193-47,17 19 16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800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3585" units="1/cm"/>
          <inkml:channelProperty channel="T" name="resolution" value="1" units="1/dev"/>
        </inkml:channelProperties>
      </inkml:inkSource>
      <inkml:timestamp xml:id="ts0" timeString="2022-01-20T23:47:19.75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9331 14958 0,'0'0'63,"-53"-124"-16,0 71-16,-106 36 16,106-1-47,-17 0 31,17 1-31,-70-1 47,-89-17-47,141 17 15,-35 18 1,36-17-16,-265 17 31,300 0-15,-89 0 0,71 0 30,-317 0-46,299 0 16,-88 0 0,-158 0 31,158 70-32,-35 54 16,106-89-31,-194 159 32,229-141-17,35 0-15,-17-18 16,17 0-16,1 106 47,34-70-47,1 35 15,17-36 1,265 354 15,-229-318 1,17-36-32,0-17 15,18 0-15,458 123 47,-405-123-47,17-17 0,18-1 16,512-70 15,123-142 16,-706 107-47,89-89 15,-124 35 1,36-581 31,-195 528-31,-17 54-16,-53-18 15,-1376-18 16,794 424-15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800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3585" units="1/cm"/>
          <inkml:channelProperty channel="T" name="resolution" value="1" units="1/dev"/>
        </inkml:channelProperties>
      </inkml:inkSource>
      <inkml:timestamp xml:id="ts0" timeString="2022-01-20T23:54:06.16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19121 7355 0,'0'0'0,"-18"0"93,-35-17-61,35-1-1,-17 18-31,0-17 0,-212-36 47,176 17-47,-17 19 15,0-1-15,17 0 16,-228-17 15,210 17-15,-17 18-16,18-17 16,-18-1-16,-264-17 31,282 17-31,-89-17 31,-211 0 16,318 17-31,-18 18-16,17-18 15,-299-34 16,299 52-15,-52 0 0,-107 0 15,177 0-15,1 0-16,-1 0 15,-18 0-15,18 0 31,-141 0-31,141 0 16,0 0-16,-17 0 16,17 0-16,-194 88 31,194-53-15,0-17-16,18 17 31,-177 106 0,194-123-15,-17-1-16,0 19 15,-53 105 17,70-88-32,18-36 15,-18 19-15,18-19 16,0 1-16,18 88 47,17-18-32,-17-35 1,17 0 0,1 17-16,-19-34 31,177 105-16,-141-106-15,18-17 16,17 17-16,318 141 47,-318-141-47,35 18 16,124 53-1,459 35 16,-548-105-31,1-36 16,18 17 0,17-17-16,-18 18 15,582-177 17,-599 106-17,0 0 16,-18 18-31,353-106 32,-388 88-17,-36 0-15,1-17 16,-18 17-16,70-106 31,-105 71-15,-18 17-16,-18 18 15,-17-17-15,-177-265 63</inkml:trace>
  <inkml:trace contextRef="#ctx0" brushRef="#br0" timeOffset="38166.21">7303 12118 0,'0'0'0,"0"-18"63,-18 1-48,0 17-15,18-18 16,-17 0-16,-1 18 16,18-17-16,-18-89 47,1 88-32,-1 1 1,0-1-1,-35-17 17,36 17-32,-1 18 15,-17-18-15,-106-17 47,88 18-47,0-1 0,-35 18 31,53 0-31,-160 123 63,178-70-63,-18-35 0,-1 17 16,19-17-1,-142 88 16,141-71-31,-17 18 16,17 17-16,1-17 16,34 88 15,1-70-31,0 0 16,17 17-1,0-18-15,89 89 31,-89-106-31,18-35 16,0 17 0,17-17 31,354 17-32,-319-106-15,-16 18 0,246-299 47,-265 228-31,-17-35-16,-35 36 15,-18 35-15,-300-142 32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800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3585" units="1/cm"/>
          <inkml:channelProperty channel="T" name="resolution" value="1" units="1/dev"/>
        </inkml:channelProperties>
      </inkml:inkSource>
      <inkml:timestamp xml:id="ts0" timeString="2022-01-20T23:57:21.10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16545 10389 0,'0'0'0,"-17"0"47,-195 0 15,106-53-15,89 53-31,-1 0-16,36 0 203,-1 18-203,1 0 0,17-18 16,-17 17-1,158 1 16,-123-36-15,0 18-16,88 0 31,212-53 1,-194 53-17,52 0 16,-140 0-31,176 36 32,-177-36-17,89 17 1,-53 1 31,211 0-47,-246-18 15,-18 17-15,17 1 16,477 105 62,-476-123-78,-18 0 16,0 0-16,158 53 31,-158-53-15,-18 0-16,18 0 15,-35 0-15,70 0 47,-53 0-31,-17 0-16,17 0 15,1 0-15,87 0 47,-105 0-47,-1 0 0,1 0 16,0 0-16,17 0 47,-17 0-47,-1 0 15</inkml:trace>
  <inkml:trace contextRef="#ctx0" brushRef="#br0" timeOffset="38080.18">17992 14111 0,'0'0'0,"-18"0"219,0 0-141,18 53-62,-17 0-16,17-18 15,0 71 16,0-88-15,0 17 0,0-17 15</inkml:trace>
  <inkml:trace contextRef="#ctx0" brushRef="#br0" timeOffset="38964.48">18680 14587 0,'0'0'0,"0"-17"62,0-1-30,-18-35 30,0 53-46,-17 18-1,0-18-15,-71 53 47,88-53-47,18 17 16,0 1-16,0 0 16,71 35 30,-36-71-46,0 0 16,18 18-16,-17 0 78</inkml:trace>
  <inkml:trace contextRef="#ctx0" brushRef="#br0" timeOffset="39380.87">19209 14111 0,'0'0'0,"-53"106"110,18-35-95,17-19 1,0 37-16,-17 246 47,35-318-47,0 19 0,0-19 16,0 1 30</inkml:trace>
  <inkml:trace contextRef="#ctx0" brushRef="#br0" timeOffset="39834.15">19544 14605 0,'0'0'0,"-35"0"110,17 0-95,0 0 16,-17 18-31,-18 158 32,71-194-1,-1 18-31,72-176 31,-54 123-31,-17 0 16,-1 0-1,-17 36-15,-35 34 47,35 1-31</inkml:trace>
  <inkml:trace contextRef="#ctx0" brushRef="#br0" timeOffset="40296.6">20338 14605 0,'0'0'0,"-53"-35"63,35 35-48,0-18-15,-17 18 31,0 0-31,-71 0 32,88 0-17,1 0-15,-18 18 16,-36 176 15,89-212-15,52-17-1,-17 17 17</inkml:trace>
  <inkml:trace contextRef="#ctx0" brushRef="#br0" timeOffset="40749.87">20726 13723 0,'0'0'0,"0"88"16,-18-70-1,-35 176 16,36-106-31,-72 318 32,72-318-17,17-35 1,0 0-16,0 53 31</inkml:trace>
  <inkml:trace contextRef="#ctx0" brushRef="#br0" timeOffset="41096.75">20937 14252 0,'0'0'0,"-17"18"31,-54 52 16,36-34-31,0-19-16,17 1 15,0 0-15,1 17 47,17-17-47,35-18 0,-17 17 16,35 1-16,105 246 31,-122-211-15</inkml:trace>
  <inkml:trace contextRef="#ctx0" brushRef="#br0" timeOffset="62564.09">17463 15558 0,'0'0'0,"0"-18"63,0-17-47,17 17-1,1 0 1,17-35 15,-17 53-31,-1 0 16,1 0-16,17 18 0,-17-18 15,17 0 17,53 35-1,-70-35-31,0 18 15,-1-18-15,-17 106 47,-35-53-47,-18 35 16,-35 18 31,88-89-47,-18 1 0,18 0 15,18 17 32,0-17-31,-1-18-16,18 17 16,212 18 15,-141-17-16,-18-18-15,18 18 16</inkml:trace>
  <inkml:trace contextRef="#ctx0" brushRef="#br0" timeOffset="63511.62">18803 15363 0,'0'0'0,"0"-17"79,0 34-33,0 1-46,0 17 16,0 283 31,0-300-31,0-1-1,0 18-15,0-17 47</inkml:trace>
  <inkml:trace contextRef="#ctx0" brushRef="#br0" timeOffset="64165.48">18450 15575 0,'0'0'0,"36"0"157,-1 0-157,0 0 15,36 0-15,334 88 32,-316-52-17,-19-36-15,1 17 16,-18-17-16,-18-17 62</inkml:trace>
  <inkml:trace contextRef="#ctx0" brushRef="#br0" timeOffset="64749.97">19897 15222 0,'0'0'0,"0"18"93,0 0-77,0-1 0,-36 195 15,19-53-15,-1-124-1,18 18-15,0 0 31</inkml:trace>
  <inkml:trace contextRef="#ctx0" brushRef="#br0" timeOffset="65735.28">21008 15575 0,'0'0'0,"-18"0"140,-70-17-124,53 17-16,-71 0 16,-176 194 31,264-177-32,18 18-15,0-17 16,18-18-16,105 53 62,-70-35-62,18-1 0,52 19 16,-52-19 31</inkml:trace>
  <inkml:trace contextRef="#ctx0" brushRef="#br0" timeOffset="66198">21484 15081 0,'0'0'0,"-35"106"62,17-71-46,1 36-16,-19 123 31,19 35 0,17-211-15</inkml:trace>
  <inkml:trace contextRef="#ctx0" brushRef="#br0" timeOffset="67083.47">21925 15822 0,'0'0'0,"0"-53"62,0 36-15,0-1-47,-17 18 16,-1-18 15,-17-35-15,17 36-1,-70 17 1,0 88 31,70-70-32,18-1 1,18-17 0,-1 0-16,71 0 46,-52 0-46,-19 0 16,1 0-16,0 0 16,17-35 31,-35 17-32,0 1-15,-35-19 47,17 36-31,0 0-16</inkml:trace>
  <inkml:trace contextRef="#ctx0" brushRef="#br0" timeOffset="67715.12">22543 15752 0,'0'0'0,"0"-18"47,0 0-47,-18 1 15,0-1 1,-52-17 15,17 35-31,17 17 16,1 1-16,-18 17 16,-17 71 30,70-88-30,0-1-16,141 72 47,-88-89-31</inkml:trace>
  <inkml:trace contextRef="#ctx0" brushRef="#br0" timeOffset="68215.85">22966 15081 0,'0'0'0,"-18"212"63,1-36-32,-1-87-31,0-19 16,-35 212 15</inkml:trace>
  <inkml:trace contextRef="#ctx0" brushRef="#br0" timeOffset="68669.39">23372 15575 0,'0'0'0,"-53"0"63,17 35-63,-17-17 0,18 0 15,-124 70 32,142-88-47,-1 18 16,0-18-16,36 17 31,17 18-15,18 1-16,18-1 15,-1-17-15,19-1 16,193 230 31</inkml:trace>
  <inkml:trace contextRef="#ctx0" brushRef="#br0" timeOffset="79660.89">18115 17498 0,'0'0'0,"18"0"187,-1 0-171,125 0 31,-107 0-47,-18 0 15,19 0-15,-1 0 31,36 35 1,-71-17-17,0 52 1,-71 36 15,53-106-15,-17 18-1,17-18 32,18 17-31,0 1-16,53 17 47,-53-17-47,18-18 0,-18 18 15,18-1 1,-54 283 62,-17-247-78,18-18 16,-141 53 31</inkml:trace>
  <inkml:trace contextRef="#ctx0" brushRef="#br0" timeOffset="80145.27">18609 17992 0,'0'0'0,"53"0"78,-35 0-78,17 0 16,-17 0-16,176 0 46</inkml:trace>
  <inkml:trace contextRef="#ctx0" brushRef="#br0" timeOffset="80814.39">19456 17498 0,'0'0'0,"-18"35"171,-17 71-155,17-71 0,18 0-16,0-17 15,0 0-15,0-1 47,18 36-47,-1-53 16,19 36-1,-1-19 17,124 18-17</inkml:trace>
  <inkml:trace contextRef="#ctx0" brushRef="#br0" timeOffset="81314.42">20020 17410 0,'0'0'0,"-17"0"125,-1 88-109,0-18-16,-88 354 47,89-336-47,-1 0 15,0 36-15,-17-19 0,18 142 47</inkml:trace>
  <inkml:trace contextRef="#ctx0" brushRef="#br0" timeOffset="82067.83">20902 17992 0,'0'0'0,"-18"0"63,1 0-47,-1 0-1,-158 0 16,141 17-15,-18 1 0,0 35-16,-18 70 62,53-70-62,36-17 0,17-1 16,1-18 31,246 72-47,-194-89 15,194 53-15</inkml:trace>
  <inkml:trace contextRef="#ctx0" brushRef="#br0" timeOffset="82483.48">21361 17463 0,'0'0'0,"0"35"62,-18 35-62,18-17 0,-70 388 47,52-388-47,18-18 16,0 1-16,0-19 15,0 72 32</inkml:trace>
  <inkml:trace contextRef="#ctx0" brushRef="#br0" timeOffset="82552.12">21484 18486 0</inkml:trace>
  <inkml:trace contextRef="#ctx0" brushRef="#br0" timeOffset="83130.67">21766 17992 0,'0'0'0,"-17"17"94,17 1-94,-18 53 16,-17-19-16,17 72 46,18-106-30,18-1 0,52-70 31,-34 18-32,-19 0 1,1-18 31,-18 35-32,-18 1-15,-17 17 47</inkml:trace>
  <inkml:trace contextRef="#ctx0" brushRef="#br0" timeOffset="83630.48">22384 17992 0,'0'0'0,"-18"0"94,-52 0-47,52 0-31,0 0-16,1 17 15,-19 36-15,-34 106 47,87-124-31,-17-17-1,36 0-15,-1-1 0,0-34 16,89-72 31</inkml:trace>
  <inkml:trace contextRef="#ctx0" brushRef="#br0" timeOffset="83984.16">22754 17463 0,'0'0'0,"0"35"94,-88 423-63,70-387-15,1 0-1,17-36-15,-36 88 32</inkml:trace>
  <inkml:trace contextRef="#ctx0" brushRef="#br0" timeOffset="84384.68">22948 17992 0,'-17'0'0,"-1"0"15,0 0 1,-35 0 15,36 0-15,17 35 46,17 18-62,19 0 16,-1 0-16,88 70 47,-87-105-32,-1-1-15</inkml:trace>
  <inkml:trace contextRef="#ctx0" brushRef="#br0" timeOffset="84800.26">23760 17992 0,'0'0'0,"-18"-36"63,-35-17-47,35 53-1,-35 18-15,36 0 16,-18-18-16,-36 17 47,71 1-32,0 0 1,0 193 31,0-193-32,-18 0-15,1-1 0,-19 19 16,-16-19 15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800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3585" units="1/cm"/>
          <inkml:channelProperty channel="T" name="resolution" value="1" units="1/dev"/>
        </inkml:channelProperties>
      </inkml:inkSource>
      <inkml:timestamp xml:id="ts0" timeString="2022-01-18T23:37:17.88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9049 10460 0,'0'0'0,"0"-35"94,0 17-94,0 0 15,-18 18-15,18-17 16,-18 17-16,-70-53 47,53 35-32,17 18-15,-17 0 16,17 0-16,1 0 47,-160-35-31,142 35-16,18 0 15,-1 17-15,-17 19 16,-54 105 15,89-106-15,-17-17-1,-19 105 1,36 18 0,0-52 15,18-19-31,0-35 15,-1-17 1,19 17-16,-1-17 16,0 0-16,18-1 0,194 36 47,-176-53-47,-18-17 15,17-36 1,-35 17-1,1 1-15,-19 0 0,1-177 47,-89 71-31,18 106-16,-17-18 16,-1-18-1</inkml:trace>
  <inkml:trace contextRef="#ctx0" brushRef="#br0" timeOffset="40346.71">25188 9031 0,'0'0'0,"0"-18"16,0 1 31,0-18-47,0 17 0,-17 18 16,17-18-1,-18 18 1,0-17-1,-17-36 17,18 53-17,-1 0 1,0 0 0,-17 0-1,-106-53 16,88 18-15,18-1 0,-106-34 15,123 52-15,-53-35-1,-70 18 32,106 35-31,-53 18-16,52-18 15,-34 17 1,-89 54 31,124-54-47,17-17 15,1 18-15,-1 0 16,0-18 0,-17 35-16,-35 53 47,34 0-47,19-52 0,-1-1 15,0 18-15,-35 106 16,0 105 31,53-176-47,0 18 15,0-18-15,-17 18 16,-18 335 31,35-353-32,0-17-15,0 35 16,17 0-16,1 211 63,-18-193-63,17-36 15,-17-18-15,18-17 0,0-18 16,-18 36 31,88 317-47,-88-353 15,18 18-15,17 35 16,-17 18-16,52 141 31,-35-211-15,-17-1-1,-18-18-15,18 1 0,17 0 32,-17-1-32,105 36 47,-88-35-47,1-18 15,-1 0-15,0-18 0,18-17 16,141-106 31,-141 88-47,0-18 15,-18-17-15,71-35 16,53-336 15,-142 336-15,19-18-1,-19 35-15,19-53 32,-19 18-32,-17 17 0,18 36 15,-18-441 32,-18 423-31,18-53-1,0 36-15,-17 52 16,-1 1-16,-282-459 47,177 458-47,-1 18 16</inkml:trace>
  <inkml:trace contextRef="#ctx0" brushRef="#br0" timeOffset="78303.42">26952 8802 0,'0'0'0,"-53"0"359,36 0-343,-1 0-1,0 0-15,1 0 16,-19 0 31,19 0-31,-1 0-1,18 17-15,-17 1 16,-36 17 31,53-17-47,0 0 15,-18-1-15,0 1 16,18 17-16,0-17 16,0 35 15,0-36-16,0 1-15,0 0 16,0-1 0,53 36 15,-35-53 0,0 18-15,-1-18-1,36 18 32,-35-18-31,-1 0 0,1 0-16,17 0 46,1 0-46,-19 0 16,1 0 0,35 0 46,-36 0-46,1 0-16,0-18 15,-1 0-15,1 1 16,35-89 15,-53 88-31,0-17 32,0 17-17,0 1-15,0-1 16,0 0-1,18 1 1</inkml:trace>
  <inkml:trace contextRef="#ctx0" brushRef="#br0" timeOffset="79604.12">27199 8908 0,'0'0'0,"-35"-36"187,17 19-171,1 17-1,-19-18 1,19 0-16,-1-17 47</inkml:trace>
  <inkml:trace contextRef="#ctx0" brushRef="#br0" timeOffset="82004.42">26864 9719 0,'0'0'0,"0"53"265,-18 0-233,1 211-32,17-158 15,-18-18-15,18-35 16,0-17-16,0-1 16,0 0-16,0-17 46</inkml:trace>
  <inkml:trace contextRef="#ctx0" brushRef="#br0" timeOffset="82689">26705 10724 0,'0'0'0,"18"36"109,0 17-109,-18-18 16,17 18-1,1 106-15,-18-89 16,17 1-16,1-36 16</inkml:trace>
  <inkml:trace contextRef="#ctx0" brushRef="#br0" timeOffset="83457.84">26829 11695 0,'0'0'0,"0"194"141,0-159-141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800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3585" units="1/cm"/>
          <inkml:channelProperty channel="T" name="resolution" value="1" units="1/dev"/>
        </inkml:channelProperties>
      </inkml:inkSource>
      <inkml:timestamp xml:id="ts0" timeString="2022-01-18T23:39:45.10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10795 6809 0,'0'0'0</inkml:trace>
  <inkml:trace contextRef="#ctx0" brushRef="#br0" timeOffset="1748.06">11024 6773 0,'0'0'0,"-17"0"172,17-17-172,-18-1 16,0 0-16,18 1 15,-17-1-15,17 1 47,-53-54-47,53 53 0,-18-17 31,1 35-31,17-18 16,-18 18-16,0-17 16,-17-19 15,17 19-16,1 17 1,-1 0 0,-17 0 62,0 88-31,17-53-32,0-17-15,18 0 0,-17-1 16,-19 1 0,36 0-1,-53 34 32,36-52-47,17 18 16,-18-18-16,18 35 15,-35 54 1,17-37 0,18-16-16,0-1 15,0 71 16,0-89-15,0 1 0,0 0-1,-17 17 1,17 0 15,-36 124-15,36-124-16,0 18 15,0-35-15,0 17 16,0-17-16,0 52 31,0-52-15,0 0-16,0-1 16,0 19-16,0-1 15,0-18-15,0 19 31,0 34-15,0-52-16,0 17 16,0-17-16,0 0 15,36 34 48,-19-34-48,1 0-15,0-1 16,17 19 31,-18-36-47,1 0 16,0 0-1,-1 0 1,1-36 15,17-34 0,-17 52-15,0-17-16,-1-36 0,1 1 16,52-177 15,-70 123-16,36 36-15,-36 18 16,17-36 0,-17-282 15,0 335-15</inkml:trace>
  <inkml:trace contextRef="#ctx0" brushRef="#br0" timeOffset="19680.2">7938 6456 0,'0'0'0</inkml:trace>
  <inkml:trace contextRef="#ctx0" brushRef="#br0" timeOffset="21381.53">8061 6350 0,'0'0'0,"-18"0"140,1 18 1,-1-1-141,18 1 16,-18 0-16,18 17 15,-17-18-15,17 19 0,17 52 47,-17-70-47,18 17 16,-18 0-1,0 18 1,-18 0-16,18 159 47,0-177-31,0-17-1,0-1-15,0 1 0,0-1 16,0 19 31,0-19-47,0 1 15,-17 17-15,17 1 16,-18-19-16,-17 177 47,35-176-47,0 17 15,0-17-15,0-1 16,0 1-16,0 0 47,0 17-31,0-17-16,0-1 15,0 1 1,0 70 15,0-70-15,0-1-16,0 1 15,0 17-15,0-17 16,0 35 15,0-35-15,0 17-16,0-18 15,0 1 1,0 0 0,0 52 15,0-52-15,0 0-1,0-1 1,0 1 15,0-1-15,18-17 62,34 18-63,-34-18 17,0 0 46,158-229-63,-176 211 1,35-17-16,1-71 16,17-106 15,-53 177 0,0 17-31,0 1 16,17-1-16,1-299 62,-18 281-46,0 1-16,0 17 16,0 1-1,0-18-15,-53-301 31,53 301-15,-18 0-16,1 0 16,17 17-1,-18 0-15,-35-211 47</inkml:trace>
  <inkml:trace contextRef="#ctx0" brushRef="#br0" timeOffset="43570.48">9208 7479 0,'0'0'0,"-18"0"172,0 0-156,1 0-16,-19-18 62,1 1 32,17-1-78,1 18-1,-1 0-15,0 0 16,-34 0 31,34 0-32,0 0 1,1 0 0,-1 18 30,-35 52-46,35-52 16,1-1 0,-1 1-16,1 0 15,17-1-15,-53 36 47,35-53-47,18 18 16,-18-18-16,18 35 15,0 36 32,0-54-47,0 1 16,18 0-16,-18-1 16,18 1-16,17 53 46,-17-71-30,-1 0 0,1 0-16,-1-18 15,72-35 32,-54 35-31,-17-17-16,-1-18 15,18 0-15,36-70 47,-71 87-47,-18 19 16,1-1 0,-1 18-1,0-17-15,-52-19 47,70 19-47</inkml:trace>
  <inkml:trace contextRef="#ctx0" brushRef="#br0" timeOffset="44724.67">9948 7391 0,'0'0'0,"-35"0"156,17 0-140,1 0-16,-1 0 16,1 0-16,-107 0 62,89 0-62,17 17 16,0 19-1,-17-19-15,18 19 16,-36 69 15,35-69-15,18-1-16,0 18 15,0-18-15,0 0 16,18 107 15,-1-107-15,1-35-16,-18 17 31,18-17-31,-1 0 16,89-35 15,-88 18-15,17 17-16,-17-18 15,-1 18-15,1-18 16,0 18-16,17-123 47,-18 70-47,-17 0 15,-17 35-15,17-17 0,-18 17 16,1-17-16,-36 17 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800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3585" units="1/cm"/>
          <inkml:channelProperty channel="T" name="resolution" value="1" units="1/dev"/>
        </inkml:channelProperties>
      </inkml:inkSource>
      <inkml:timestamp xml:id="ts0" timeString="2022-01-18T23:42:32.67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4498 10231 0,'0'0'0,"-35"0"141,17 0-125,0 0-1,1 0 1,-1 0-16,0 0 47,-87 0-47,16 0 15,54 0-15,-18 0 16,-17 0 0,-142-18 30,141 18-14,19 0-32,16 0 15,1 0-15,-18 0 16,-123 0 15,87 0-15,72 0-1,-18 0-15,-1 0 0,1 0 16,17 0-16,-52 0 47,52 18-47,1-18 16,17 17-1,-18 1-15,-35 52 31,-18 89 1,54-141-17,-1-1 1,1-17 0,17 18-16,0 17 15,0-17 32,17-18 0,1 18-47,35 17 31,-18 0-15,-17-17-16,35-1 15,-18 1 1,0 0 0,159-18 15,-141 0-15,0 0-16,0 0 15,-18 0-15,18 0 16,-18 17-16,18-17 31,159 0-15,-159 0-16,0-17 15,0 17-15,0 0 16,0 0-16,193-177 62,-210 142-46,-1 0-16,-17 17 0,-1-17 16,1 17-16,-36-35 47,1 36-32,-36-1-15,-18 0 0,1 1 16,-19 17 31</inkml:trace>
  <inkml:trace contextRef="#ctx0" brushRef="#br0" timeOffset="26571.31">3881 11695 0,'0'0'0,"17"0"562,1 0-531,-1 0-31,19 0 47,-19 0 16,1 0 62,-18 17-94,18-17-31,-1 53 47,1-53 0,70 18 0,-53-18-32,-17 0-15,35 17 16,35 19 46,-53-36-62,-17 0 16,0 0 0,-1 0-1,72 0 32,-72 0-47,1 0 0,-1 0 16,1 0-16,0 0 15,17 17 32,36 19-47,-54-19 0,19-17 16,-19 0 0,1 0-16,17 0 15,89-53 16,-107 53-15,1 0-16,17-17 16,-17 17-16,-1-18 15,1 18-15,35-53 32,-35 53-17,-1 0 1,1 0-1,-1 0 64,-17-17 155</inkml:trace>
  <inkml:trace contextRef="#ctx0" brushRef="#br0" timeOffset="29808.64">5345 11730 0,'0'0'0,"0"123"562,0-87-562,0-19 0,0 1 16,0 0 0,0-1-1,0 1 1,0-1 15,17-17 47,1 0-62,17 0 15,-17 0-31,88-17 47,-89 17-47,19 0 16,-1 0-16,0 0 15,-17 0-15,-1 0 16,124 0 15,-105-18-31,17 18 16,-18-17-1,0-1-15,18 18 16,-18-18-16,71 18 47,-88 0-47,17 0 16,-17 0 15,-1 0-31,1 0 0,0 0 0,-1 0 0,19-17 31,-1-1-31,35-17 31,-52 35-15,0 0 0,-18-36 155,0 19-155,0-1 15,0-35-31,0 18 47</inkml:trace>
  <inkml:trace contextRef="#ctx0" brushRef="#br0" timeOffset="35494.89">7849 11395 0,'0'0'0,"-17"17"78,-1 1-62,0 0-16</inkml:trace>
  <inkml:trace contextRef="#ctx0" brushRef="#br0" timeOffset="37649.25">7673 11695 0,'0'0'0,"0"35"360,0 18-360,0 70 47,0-105-47,0 17 15,0-17 1,0-1-16,0 19 62,0-19-62,0 1 78,18 0-78,-1-1 16,1-17 0,-1 0-16,72 18 47,-72-18-47,19 0 15,-1 0-15,18 0 16,70 0 15,-87 18-15,-1-18-1,0 0-15,0 0 0,1 0 32,-1 0-32,88 0 46,-105 0-46,0 0 16,-1 0-16,1 0 0,0 0 16,35 0 15,-36 0-15,1 0-1,-1 0 1,1 0 78,17 0-63,-17 0-16,0 0 79,-1 0-94,1 0 16,0 0 15,-18-18 172,17 0-203,-17 1 16,18-19-1,-1 19-15,-17-71 47</inkml:trace>
  <inkml:trace contextRef="#ctx0" brushRef="#br0" timeOffset="39696.68">9102 11695 0,'0'0'0,"0"17"219,-18 160-188,18-160-15,0 1 0,0 17-16,0-17 15,0-1 32,0 36-31,35-17 62,-17-36-63,0 0 1,-1 17 0,1-17-1,88 18 17,-71 0-32,-17-18 15,35 0-15,-36 0 16,36 0-16,-18 0 15,54 0 32,-19 0-47,-52 0 0,17 0 16,0 0-16,1 0 16,-19 0-1,19 0-15,122 0 31,-140 0-15,0 0 0,-1 0-16,1 0 15,-1 0-15,36 0 47,-35 0-47,0 0 16,-1 0 140,1 0 0,0-18-124,17-106-32,-18 107 15,-17-1-15</inkml:trace>
  <inkml:trace contextRef="#ctx0" brushRef="#br0" timeOffset="42966.89">8202 10336 0,'0'0'0,"0"36"203,-35 122-156,17-52-47,1-18 15,17-17-15,0-18 32,0 17-32,0-52 46</inkml:trace>
  <inkml:trace contextRef="#ctx0" brushRef="#br0" timeOffset="44067.71">8184 10231 0,'0'0'0,"18"0"94,0 0-63,123 0 16,-124 0-47,19 0 0,-1 0 16,-17 0-16,35 0 47,-53 17-32,0 1 16,0 17 16,-18-17-47,0-1 16,1 19 0,-1-1-16,0 0 15,-17-17 16,0 35-31,35-36 32,0 1-17,0 0-15,0 17 47,17-35-47,-17 18 16,18-1-1,35 54 32,-53-1-31,-18-34 0,1-1-1,-1 18-15,-141 35 47,106-88-47,1 0 16,-1-18-16,17 18 15,-17-17-15,1 17 0</inkml:trace>
  <inkml:trace contextRef="#ctx0" brushRef="#br0" timeOffset="44784.31">9437 10248 0,'0'0'0,"0"18"125,0 35-109,0 0-16,0-18 15,17 124 1,1 123 15,-18-247-15,0 0-16,0-17 0</inkml:trace>
  <inkml:trace contextRef="#ctx0" brushRef="#br0" timeOffset="45215.58">9525 10231 0,'0'0'0,"71"0"157,-1 0-142,18 0-15,1 0 16,-19 0 0,-17 0-16,-18 0 46</inkml:trace>
  <inkml:trace contextRef="#ctx0" brushRef="#br0" timeOffset="45753.28">9472 10724 0,'0'0'0,"18"-17"78,17-1-62,18-35 0,176-88 31,-211 159-47,0-18 15,-18 17-15</inkml:trace>
  <inkml:trace contextRef="#ctx0" brushRef="#br0" timeOffset="46184.52">9419 10971 0,'0'0'0,"35"-17"62,-17-19-46,35 19 0,0-1-16,17 1 15,1-1-15,141 106 47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800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3585" units="1/cm"/>
          <inkml:channelProperty channel="T" name="resolution" value="1" units="1/dev"/>
        </inkml:channelProperties>
      </inkml:inkSource>
      <inkml:timestamp xml:id="ts0" timeString="2022-01-18T23:45:19.18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7461 7020 0,'0'0'0,"0"-17"47,-35-19-16,35 19-15</inkml:trace>
  <inkml:trace contextRef="#ctx0" brushRef="#br0" timeOffset="786.01">7426 6809 0,'0'0'0,"0"-18"125,0 36 31,-18 105-125,18-88-15,-35 36 0,35-53-16,0-1 15,0 18 1,0-17-16,0 70 31,0-70-15,0 0-16,0-1 15,0 19-15,0-19 16,0 1-16,0 105 47,0-105-47,0 0 16,0-1-1,0 1 1,-18-36 78,1 18-94,-1-17 0,-70-36 31,35 0-16,35 35 1,1-17 0</inkml:trace>
  <inkml:trace contextRef="#ctx0" brushRef="#br0" timeOffset="1870.96">7585 7320 0,'0'0'0,"0"18"234,-36 17-234,19-35 16,17 18-16,-18-18 15,1 17-15,34-17 141,1-17-141,-1-1 15,19-17-15,-1-18 47</inkml:trace>
  <inkml:trace contextRef="#ctx0" brushRef="#br0" timeOffset="47566.08">15434 13212 0,'0'0'0,"-18"0"156,1 0-140,-107 0 31,89-18-47,-300 0 47,211 18-32,71 0 1,1 0-16,-19 0 16,18 0-16,-247 0 47,230 0-32,-19 0-15,19 0 16,-18 0-16,17 0 15,1 0 1,-266 0 15,284 0-15,-19 18 0,18 0-16,-17-18 15,-1 17-15,0 1 16,-193 105 15,211-105-31,-88 35 16,70-18-1,1-17-15,17-1 16,-18-17-16,-176 71 47,194-53-32,0 17 1,18-17-16,-18 17 0,18 0 16,0 18-1,-71 70 17,88-105-32,1-18 15,-1 18-15,18-1 16,0 1-1,0 0 17,0-1-17,35 1 1,53 17 31,-52-17-47,-1-18 31,0 17-31,18-17 16,194 124 31,-212-106-47,18-1 15,-17 1-15,-1 0 31,53 34-31,-35-34 0,0 17 32,141 54-17,-159-89-15,18 17 16,0-17 0,0 18-1,194 17 16,-194-35-15,158 18 15,-158-18-31,18 0 16,-18 0-16,17 0 0,195 0 47,-194 0-47,-19 0 15,19 0-15,-18 0 16,0 0-16,229 0 47,-229 0-47,18 0 16,-19 0-16,19 0 0,-18 0 15,176 0 32,-176 0-31,-18-18-16,1 18 15,17-35 1,0 17-16,158-52 47,-158 52-47,-18-17 0,1 17 15,-1 0 1,0-17-16,36-18 47,-71 36-47,17-36 31,1-18-31,-18 1 16,18-107 15,-36 107-15,0-19-16,1 19 15,-18 17-15,-1-18 16,-17 36 15,-299-141-31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800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3585" units="1/cm"/>
          <inkml:channelProperty channel="T" name="resolution" value="1" units="1/dev"/>
        </inkml:channelProperties>
      </inkml:inkSource>
      <inkml:timestamp xml:id="ts0" timeString="2022-01-18T23:50:30.29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6897 12647 0,'0'0'0,"-18"0"140,1 0-124,-1 0 0,0 0 31,-35-70-47,36 52 15,-19-17 1,19 17-16,-18 18 31,-1-18-31,-17 18 31,-211-53-15,193 53 0,18 0-16,-17 18 15,17-18-15,-353 106 47,336-88-31,-1-18-1,-229 52 1,247-52 0,-17 0-16,-1 0 15,-335 0 32,353 0-31,-17 0-16,17 0 31,0 0-31,0 0 16,-17 0-16,-142 0 31,177 0-16,-1 0-15,-17 0 16,1 0 0,-1 0-16,-177 0 31,195 0-15,-18 0-1,18 0-15,-18 0 16,0 0-16,-123 0 47,140 0-32,1 0-15,0 0 16,-53 0 0,-53 0 15,88 0-31,17 0 15,1 0-15,-18 0 16,18 0-16,-159 0 47,141 0-47,18 0 16,-1 0-16,-17 0 15,18 0-15,-106 18 31,123-18-15,-17 18-16,0-1 16,-18 36-1,-53 71 32,88-89-47,1-17 16,-18-1-16,17 1 15,18 0-15,-53 17 32,53-17-17,0-1 1,0 1 0,0 17 15,18 124-16,-1-124 1,-17 0-16,18-17 16,-18 0-1,70 70 17,-34-71-17,-19 1-15,19-18 16,-1 18-16,0-18 0,0 17 15,18-17 17,141 53-17,-141-53-15,53 0 16,-53 0 0,0 0-16,70 18 15,-70-18 32,212 0-47,-212 0 16,17 0-16,1 0 0,-18 0 31,194 0 0,-194 0-31,0 0 16,17 18-1,-17-18-15,35 0 16,-17 0-16,229 0 31,-230 0-15,1 0-16,-1 0 16,1 17-16,0-17 15,211 36 32,-212-36-47,1 0 16,-1 0-16,1 0 15,0 0-15,158 0 47,-176 0-47,0 0 16,0 0-16,0 0 15,-1 0-15,160 0 32,-141 0-17,-18 0-15,-18 0 16,18 0 0,17 0-16,-34 0 31,122 0-16,-122 0-15,-1 0 16,0 0-16,-17 0 0,17 0 16,89 0 31,-89 0-47,0 0 15,-17 0-15,17 0 16,0 0-16,54 0 47,-72 0-47,1 0 15,-1 0-15,19 0 16,-19-18-16,1 18 16,35-71 15,-35 54-16,-1-1 1,-17-17 0,18-18-16,-1 35 15,1-105 32,-18 105-47,0-35 16,0 18-16,0 0 15,0-18-15,-35-124 47,17 160-47,1-1 16,-19-17 0,1 17-16,-36 0 0,1 18 15</inkml:trace>
  <inkml:trace contextRef="#ctx0" brushRef="#br0" timeOffset="8172.14">7849 12753 0,'0'0'0,"-17"0"62,-1 18-62,-17 34 31</inkml:trace>
  <inkml:trace contextRef="#ctx0" brushRef="#br0" timeOffset="8619.12">7673 13141 0,'0'0'0,"18"0"109,17 0-109,35 0 31,318 0 16,-264 0-47,-1 0 16,36 0-1,18 0-15,17 0 16,-53 0-16,600 0 47,-600 18-47,0-18 0,-18 35 16,18 18-16,-17 17 15,-18-17-15,-18-17 47</inkml:trace>
  <inkml:trace contextRef="#ctx0" brushRef="#br0" timeOffset="9288.09">7620 13141 0,'0'0'0,"0"-18"47,0 1-47,35-36 15,-17 0-15,194-88 47,-142 105-47,18 19 16,-17-1-1,-18 1-15,17-1 16,-34 18-16</inkml:trace>
  <inkml:trace contextRef="#ctx0" brushRef="#br0" timeOffset="9856.83">7673 13141 0,'0'0'0,"18"0"141,105 106-126,-52-53 1,17 0-1,0 0 1,18-18 15,282 159-15,-282-124-16,-18 1 16,0-18-16</inkml:trace>
  <inkml:trace contextRef="#ctx0" brushRef="#br0" timeOffset="10472.71">11412 12506 0,'0'0'0,"0"18"47,0 35-16,0 35-15,0-18-16,-17 230 16,-1-35 31,18-230-32,-18 0-15,18-17 16</inkml:trace>
  <inkml:trace contextRef="#ctx0" brushRef="#br0" timeOffset="10757.15">11289 13635 0,'0'0'0,"0"18"0,0 34 0,0 1 16,0-17-1,0-1-15,0-17 16,0-1-16</inkml:trace>
  <inkml:trace contextRef="#ctx0" brushRef="#br0" timeOffset="39515.56">5468 15117 0,'0'0'0,"-53"0"62,36 0-30,-1 0-32,0 0 15,1 0 32,17-18-31,17 36 77,1 34-93,17 1 0,-17-17 16,176 334 15,-141-317-15,0 0 0,-18-18-16,18 18 15,-18 0-15,177 141 47,-159-194-47</inkml:trace>
  <inkml:trace contextRef="#ctx0" brushRef="#br0" timeOffset="40069.18">6297 15081 0,'0'0'0,"-18"0"79,18 18-64,-35 0-15,0 52 16,-18-17-16,-18 0 15,19 0-15,-425 388 47,336-265-47,35-52 16</inkml:trace>
  <inkml:trace contextRef="#ctx0" brushRef="#br0" timeOffset="56026.54">2822 17022 0,'0'0'0,"71"0"468,-54 0-452,72 0 0,-54 0-16,18 0 31,-18 0-31,124 0 47,-124 0-47,0 0 31,-17 0-31,17 0 16,36 0-1,52 0 17,-87 0-17,-1 0 1,-17 0-16,34 0 0,-16 0 15,-1 0-15,0 0 47,124 0-47,-71 0 16,-52 0 0,16 0-16,1 0 0,124 0 46,-142 0-46,0 0 16,18 0-16,0 0 16,-18 0-1,195 0 32,-142 0-31,-35 0-16,-18 0 15,18 0 1,159 0 15,-124 0-15,-53 0 0,-17 0-16,17 0 15,141 0 32,-105 0-31,-36 0-1,18 0 1,-35 0-16,17 0 16,36 0-1,-54 0-15,107 0 47,-107 17-47,1-17 16</inkml:trace>
  <inkml:trace contextRef="#ctx0" brushRef="#br0" timeOffset="62131.04">18979 14111 0,'0'0'0,"0"-18"63,0 1-48,0-1 1,0 1-16,0-1 78,0 53-47,18 18-15,0 0-16,35 88 47,0-70-47,-18 17 0,-18 18 31,1-18-31,17-35 0,-35-18 16,18 0-16,-18-17 47</inkml:trace>
  <inkml:trace contextRef="#ctx0" brushRef="#br0" timeOffset="62516.02">19703 14111 0,'0'0'0,"-18"0"47,-123 141-16,0 18-15,35 0 0,0-53-16,36-18 0,-36 53 15,18 0 1,-71 106 15</inkml:trace>
  <inkml:trace contextRef="#ctx0" brushRef="#br0" timeOffset="63076.65">19897 14499 0,'0'0'0,"17"0"15,142-88 1,-88 53 0,52-18-1,-70 35-15,0 18 16</inkml:trace>
  <inkml:trace contextRef="#ctx0" brushRef="#br0" timeOffset="63417.94">19985 14605 0,'0'0'0,"106"0"125,-53 0-110,0 0-15,17 0 16,1 0-16,-1 0 0,-17 18 16</inkml:trace>
  <inkml:trace contextRef="#ctx0" brushRef="#br0" timeOffset="64503.84">21449 14358 0,'0'0'0,"0"18"78,-18 17-46,1 18-17,-1 53 1,0-36-16,18 1 0,-17-36 16,17 0-1,-18 54 16,18-72-31,0 1 16,0-36 0,18-88 15,17 71-15,0-35-16,1 17 15,-19-18 1,18 18-16,-17 18 31,53-36-31,-54 71 31,1 18-31,17 0 16,-17-1-16,-1-17 16,36 53 15,-70-53 0,-54 53 16,18-53-47,18 0 0,0 0 16,-1 0-1,19 0 1</inkml:trace>
  <inkml:trace contextRef="#ctx0" brushRef="#br0" timeOffset="65050.59">22207 13829 0,'0'0'0,"0"35"78,0-17-62,0-1-1,0 19-15,0 175 31,0-158-31,0-17 16,0 87 15,0-105-15</inkml:trace>
  <inkml:trace contextRef="#ctx0" brushRef="#br0" timeOffset="65288.49">22137 14887 0,'0'0'0,"0"18"47,0 0-32,0-1 1</inkml:trace>
  <inkml:trace contextRef="#ctx0" brushRef="#br0" timeOffset="66120.53">22578 14305 0,'0'0'0,"17"0"31,36-17-15,230 17 15,-195 17-15</inkml:trace>
  <inkml:trace contextRef="#ctx0" brushRef="#br0" timeOffset="66436.3">22684 14605 0,'0'0'0,"17"0"63,1 0-48,0 0-15,17 0 16,-18 0-16,160 0 31,-142 0-15</inkml:trace>
  <inkml:trace contextRef="#ctx0" brushRef="#br0" timeOffset="67005.78">23742 14323 0,'0'0'0,"0"-18"16,0 1 15,-18 17-31,-140 88 47,122-53-47,-52 36 15,53 17 1,0-18-16,35-17 16,35 35 15,0-88-16,18-35 1,-18 17-16,1 1 16,-19 17-16,54-141 62,-107-71-31,19 194-15</inkml:trace>
  <inkml:trace contextRef="#ctx0" brushRef="#br0" timeOffset="67990.82">25206 14111 0,'0'0'0,"0"-18"125,-53-52-78,35 52-47,1 1 15,-1 17-15,-17 17 0,0 1 16,-18-18-16,-88 53 47,123-53-47,-17 17 15,17-17-15,18 18 16,-18 0 0,18-1-16,0 19 31,18-19-16,0-17 1,-1 0 0,19 0 15,-36 18-31,0 0 16,-18 35-1,18-36-15,-106 177 47,71-106-47,17-17 0,1-18 16,17-18-16,0 0 15,17 18 1,18-35 0</inkml:trace>
  <inkml:trace contextRef="#ctx0" brushRef="#br0" timeOffset="68853.42">25982 14270 0,'0'0'0,"0"-18"0,0 1 31,-35-1 31,17 0-46,-17 1-16,0 17 16,-301 70 30,284-17-30,34-18-16,-17-17 16,35 0-16,-18-1 15,18 1-15,18 17 47,-1-17-31,1 0-1,52-1 1,-17 1 47,-70-18-32,-1 53-16,-35 176 32,53-211-47,0-1 0,18 1 16,-1 17-16,1-35 16</inkml:trace>
  <inkml:trace contextRef="#ctx0" brushRef="#br0" timeOffset="69292.14">24818 13635 0,'0'0'0,"0"18"93,-18 34-93,18 1 16,-17 177 0,-1-125-1,18 160 1,-18-124-16,-17 265 31,17-336-15,18-17-16,0-35 15</inkml:trace>
  <inkml:trace contextRef="#ctx0" brushRef="#br0" timeOffset="69723.28">25594 14093 0,'0'0'0,"0"18"78,0 35-78,-18 0 16,1-18-16,17 53 15,-53 318 17,35-335-17,18-36-15,0 0 16</inkml:trace>
  <inkml:trace contextRef="#ctx0" brushRef="#br0" timeOffset="70376.57">26776 14111 0,'0'0'0,"0"18"93,-18 17-77,18 18-16,-17-18 0,17 1 16,0 369 15,0-370-15,0 1-16,0-1 15,0-17-15</inkml:trace>
  <inkml:trace contextRef="#ctx0" brushRef="#br0" timeOffset="70641.72">26264 14111 0,'0'0'0,"18"18"78,0-1-78,17-17 16,0 18-16,18 35 15,0-18-15,18 18 0,193 88 47,-211-105-47</inkml:trace>
  <inkml:trace contextRef="#ctx0" brushRef="#br0" timeOffset="70993.17">26494 14111 0,'0'0'0,"17"0"78,1 0-62,0 18-1,17 17-15,159 159 63,-159-159-48</inkml:trace>
  <inkml:trace contextRef="#ctx0" brushRef="#br0" timeOffset="71309.09">26811 14111 0,'0'0'0,"-18"35"47,-123 124-16,88-106-16,1-35-15,-1 17 16,0-17-16,0-1 16,18 19-16</inkml:trace>
  <inkml:trace contextRef="#ctx0" brushRef="#br0" timeOffset="72157.36">27393 14111 0,'0'0'0,"0"18"93,0 17-77,0 18 0,0-18-16,-17 36 15,-142 493 17,141-528-17,1-1-15,-1-35 16,18 17-1,-18-17-15,18 18 16,-17-106 31,17 0-31,70-142-1,-17 160-15,-18-1 31,124-35-31,-106 71 0,-18 18 16,18-19 31,106 142-47,-141-88 16,-1-1-16,-17 1 15,-17-18-15,-213-35 47,177-1-31,18 1-16</inkml:trace>
  <inkml:trace contextRef="#ctx0" brushRef="#br0" timeOffset="158007.2">5433 17833 0,'0'0'0,"0"18"47,0-1 0,0 1-16,-18-18 16,1 0-47,-1 0 15,0 0 95</inkml:trace>
  <inkml:trace contextRef="#ctx0" brushRef="#br0" timeOffset="159092.44">5133 17992 0,'0'0'0,"18"0"235,-1 0-235,1 0 15,17 0 1,36 0 31,-54 0-47,19 0 15,-19 0 1,1 0-16,0 0 16,70 0 31,-71 0-32,19 0 1,-19 0-16,1 0 0,0 0 15,70 0 17,-71 0-32,1 0 15,17 0-15,1 0 16,-19 0-16,107 0 47,-71 0-47,-18 0 15,0 0-15,0 0 0,1 0 16,-1 0 0,88 0 15,-87 0-31,-19 0 31,36 0 0,18 0-15,-54 0 0,19 0-16,-19 0 0,1 0 47,35 0-32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800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3585" units="1/cm"/>
          <inkml:channelProperty channel="T" name="resolution" value="1" units="1/dev"/>
        </inkml:channelProperties>
      </inkml:inkSource>
      <inkml:timestamp xml:id="ts0" timeString="2022-01-20T22:47:33.56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18274 14446 0,'0'0'0,"-35"-35"62,35 0-62,0 17 16,0-17 15,0 17-15,0 1 0,17-36 30,1 35-30,105-17 31,-105 35-31,35-18-1,-18 18-15,142 0 31,-124-18-15,17 18-16,-17 0 16,18 0-16,193 0 47,-123 0-47,-88 0 15,18 0-15,-1 0 16,-17 18-16,265 17 31,-230-17-15,0 0-1,0-1 1,194 36 15,-211-53-15,0 0-16,-1 0 15,318 18 17,-300-1-32,1-17 15,52 36 1,-71-19-16,283 72 31,-247-72-15,0 1-1,-18-18-15,212 35 47,-230-17-47,36-18 0,0 0 16,0 0-16,388-18 47,-388-17-47,88 0 15,352-89 17,-422 106-17,229-70 1,423 88 46,-635 0-62,18 0 0,-18 0 16,17 0-16,125 0 47,-54 0-31,-88 36-16,-17-19 15,-1 18-15,18 18 0,371 71 47,-389-124-47,-35 17 16,18 1-16,-35-18 15</inkml:trace>
  <inkml:trace contextRef="#ctx0" brushRef="#br0" timeOffset="2332.33">17533 10724 0,'0'0'0,"-18"0"62,1 0-31,-1 0-15,-17 36 0,35-1-16,0 18 0,0-35 15,0 17-15,53-18 31</inkml:trace>
  <inkml:trace contextRef="#ctx0" brushRef="#br0" timeOffset="2647.85">17798 10019 0,'0'0'0,"0"18"31,-36 17 1,36-18-1</inkml:trace>
  <inkml:trace contextRef="#ctx0" brushRef="#br0" timeOffset="3248.46">18362 10583 0,'0'0'0,"18"-88"47,-1 53-47,-17 0 15,18-89 1,35-246 15,-53 334-15,0-34-1,-53 35 32,18 52-31,-1 36-16,-16 0 16,-142 370 15,141-229-31,17-52 15,1-54-15,0 18 32,-1-54-17,36-16-15,-17-19 16</inkml:trace>
  <inkml:trace contextRef="#ctx0" brushRef="#br0" timeOffset="3501.8">17621 10724 0,'0'0'0,"53"0"62,-18 0-62,36 0 16,17 0-16,194 0 47,-140 0-47</inkml:trace>
  <inkml:trace contextRef="#ctx0" brushRef="#br0" timeOffset="4070.78">19597 9719 0,'0'0'0,"-88"53"47,17 18-47,1-1 16,-54 71-16,36 18 15,-141 405 17,211-440-17,53 123-15,18-106 63</inkml:trace>
  <inkml:trace contextRef="#ctx0" brushRef="#br0" timeOffset="5003.26">19738 10724 0,'0'0'0,"-53"124"16,-123 299 31,158-370-47,-17-18 15,-1 36 1,19-53 15,-1-18-31,36-18 16,35-176 15,0 106-15,35-36-16,123-140 31,-140 228-15,-18 19-1,-18 17-15,18 0 32,-70 0-1,-72 88 16,72-53-47</inkml:trace>
  <inkml:trace contextRef="#ctx0" brushRef="#br0" timeOffset="5656.21">20796 9737 0,'0'0'0,"-35"123"78,35-88-78,-35 36 31,-36 264 0,54-300-15,17 18-16,0 0 16</inkml:trace>
  <inkml:trace contextRef="#ctx0" brushRef="#br0" timeOffset="5903.28">20426 11201 0,'0'0'0</inkml:trace>
  <inkml:trace contextRef="#ctx0" brushRef="#br0" timeOffset="6572.03">21114 10707 0,'0'0'0,"123"-18"62,-70 18-62,18-17 16,-1-1-16,-17 0 47</inkml:trace>
  <inkml:trace contextRef="#ctx0" brushRef="#br0" timeOffset="6856.45">21149 10777 0,'0'0'0,"18"0"63,17 0-48,159 0 17,-141 0-32,0 0 15</inkml:trace>
  <inkml:trace contextRef="#ctx0" brushRef="#br0" timeOffset="7434.63">22243 10724 0,'0'0'0,"-18"0"62,-17 0-46,-106 124 15,88-54-15,53-34-16,0-19 31,0 1-15,70 17-1,18-123 16,-88 70-15,36-52 0,-36-18-16,-71-36 31,36 124-31,0 18 16</inkml:trace>
  <inkml:trace contextRef="#ctx0" brushRef="#br0" timeOffset="9335.34">23865 10231 0,'0'0'0,"-17"-18"62,-1 0-46,1 18-16,-36 0 16,17 0 31,-211 18-47,177 17 0,17 0 0,0 18 15,-18 89 32,71-125-47,0 1 0,36-1 16,-19 1-16,107 17 31,-107-52-15,19-1-16,-1 0 15,-17 1-15,-1-18 31,-17 52-15,-35 1-16,17-1 16,1 1 31,-89 211-32,88-105 1,36-89-1,0-17-15,17 17 16</inkml:trace>
  <inkml:trace contextRef="#ctx0" brushRef="#br0" timeOffset="9919.7">24677 10266 0,'0'0'0,"-53"0"78,0 0-62,-53 0-1,-158 141 17,228-106-17,19-17 1,-1 17-16,71 18 31,-35-35-15,34-1-1,-16 1-15,-1-18 16,0-18 15,1 18 0,-230 141 1,141-70-17,17-18 1,19 0-16,17 35 31,35-53-15</inkml:trace>
  <inkml:trace contextRef="#ctx0" brushRef="#br0" timeOffset="10357.49">23477 10160 0,'0'0'0,"18"0"32,0 0-32,-1 35 15,19 53-15,-1 54 32,-35 34-17,0-70-15,-106 229 31,88-300-15,18-17 0</inkml:trace>
  <inkml:trace contextRef="#ctx0" brushRef="#br0" timeOffset="10789.01">24324 10231 0,'0'0'0,"18"335"63,-36-212-48,-17-52-15,-1 35 16,19-54 31</inkml:trace>
  <inkml:trace contextRef="#ctx0" brushRef="#br0" timeOffset="12120.52">25841 10231 0,'0'0'0,"-53"194"125,18-53-110,0-18 1,17-52-16,-35 158 31,53-194-15,0-17-16</inkml:trace>
  <inkml:trace contextRef="#ctx0" brushRef="#br0" timeOffset="12405.29">25294 10724 0,'0'0'0,"35"0"94,107 0-63,-72 0-15,1 0-16,-1 0 16,-17 18-16</inkml:trace>
  <inkml:trace contextRef="#ctx0" brushRef="#br0" timeOffset="12674.02">25329 10231 0,'0'0'0,"124"141"63,-89-88-63,18-18 16,-18 0-16,1-17 15,17-1 16</inkml:trace>
  <inkml:trace contextRef="#ctx0" brushRef="#br0" timeOffset="12958.66">26123 10707 0,'0'0'0,"-17"0"32,-19 0-1,-17 0-31,-17 0 0,-18 0 16,-18 0-1,18 17-15,-212 54 31,282-71-15</inkml:trace>
  <inkml:trace contextRef="#ctx0" brushRef="#br0" timeOffset="13706.1">26388 10460 0,'0'0'0,"-18"53"47,1 0-32,-72 158 1,-228 336 31,282-494-47,-1-35 16,19 17-16,-1-17 46,18-36-30,0-35-16,35-70 16,1 52-1,228-388 17,-123 336-17,-70 105 1,-18 18-16,0 0 0,0 18 31,52 17-15,-210 18 46,52-53-46,17 0-16,19 0 0,-19 0 47</inkml:trace>
  <inkml:trace contextRef="#ctx0" brushRef="#br0" timeOffset="15253.92">27358 10689 0,'0'0'0,"18"0"63,-1 0-63,18 0 15,195-88 17,-19 70-17,-122 18 17</inkml:trace>
  <inkml:trace contextRef="#ctx0" brushRef="#br0" timeOffset="15591.3">27164 10936 0,'0'0'0,"53"-18"47,0 1-32,17-18-15,89-1 16,-88 19-1,140-19 1,-158 36 0</inkml:trace>
  <inkml:trace contextRef="#ctx0" brushRef="#br0" timeOffset="16075.52">28169 10724 0,'0'0'0,"106"0"78,-35 0-78,-1 0 0,1 0 15,-18-17-15,-18 17 32</inkml:trace>
  <inkml:trace contextRef="#ctx0" brushRef="#br0" timeOffset="16438">27887 10883 0,'0'0'0,"18"-17"47,229-19-31,-177 36-16,1 0 15,-18 18-15,0-18 47</inkml:trace>
  <inkml:trace contextRef="#ctx0" brushRef="#br0" timeOffset="17060.84">29139 10530 0,'0'0'0,"0"-35"78,-17 35-62,-107 71 15,107-54-16,-1-17-15,18 18 16,0 0-16,141 140 63,-106-140-48,-17-18 1</inkml:trace>
  <inkml:trace contextRef="#ctx0" brushRef="#br0" timeOffset="17361.21">29598 10566 0,'0'0'0,"0"17"31,-18 1-15,1-18-16,-142 229 46,88-141-46,1 36 0,-1-18 16,36-18-16,-35 35 47</inkml:trace>
  <inkml:trace contextRef="#ctx0" brushRef="#br0" timeOffset="17840.4">29722 10724 0,'0'0'0,"17"0"31,177 0 16,-159 0-47,1 0 16,-19 0-1,-70 230 32,36-195-47,-18 18 16,17 0-16,18 0 47,53 158-47,17-175 15,-17-54 32,0 0-47</inkml:trace>
  <inkml:trace contextRef="#ctx0" brushRef="#br0" timeOffset="18294.03">30568 10231 0,'0'0'0,"18"0"47,-1 35-32,19 35-15,-1-17 16,0 106 15,-35 388-31,-70-335 16,-36 34-16,-18-104 16,19-54-16,16-18 15,-16 1 1</inkml:trace>
  <inkml:trace contextRef="#ctx0" brushRef="#br0" timeOffset="19579.8">21290 12188 0,'0'0'0,"18"0"109,-1 0-109,19 0 47,-19 0-31,19 0-1,-19 0 1,-17-17 47,0-1-63,-53-88 46,36 106-30,-36 0 0,0 18-16,-53 0 31,-70 105-15,-1 89-1,177-195 1,0 1-1,159-71 17,-88 18-17,52-124-15,-35 53 16,230-370 15,-283 405-15,0 36-1,-17 0-15,0 17 32,-54 36-17,-34 141-15,17-71 0,-53 176 16,-53 230 15,159-405-15,18-72-16,-18 1 15</inkml:trace>
  <inkml:trace contextRef="#ctx0" brushRef="#br0" timeOffset="19995.8">22119 12171 0,'0'0'0,"-35"0"47,17 0-47,1 0 0,-19 17 16,-87 142 15,105-123-31,18-19 16,0 1-16,88-53 47,-35 17-32,-17-17 1,-19 35-16,1-71 31,-36 53-15,1 18-1</inkml:trace>
  <inkml:trace contextRef="#ctx0" brushRef="#br0" timeOffset="20698.52">23654 12171 0,'0'0'0,"-36"-18"78,-122-17-31,87 35-47,18 0 0,0 18 15,-70-18 32,141 35 16,-18 35-63,-18 19 15,-106 34 17,71-88-17,36-17 1,-18-18-1,17 18 17</inkml:trace>
  <inkml:trace contextRef="#ctx0" brushRef="#br0" timeOffset="21313.01">23883 12171 0,'0'0'0,"-18"0"62,-34 17-30,-37 89-32,36-53 0,36-17 15,-19-1 1,36-18-16,0 1 31,36 17-15,-19-52-1,1-1-15,17-17 16,1-18 15,-36 35-15,0 1 0,0-1-16,0 0 15</inkml:trace>
  <inkml:trace contextRef="#ctx0" brushRef="#br0" timeOffset="21914.14">24289 12171 0,'0'0'0,"-18"17"31,-52 195 0,52-194-15,18-1-16,0 1 15,18-53 48,17 17-63,0 1 0,0-1 16,-17-17-16,88-1 46,-106 54-30,0 17-16,0 71 47,70-176 15,-52 52-62,0 0 16,17 106 31,-17-70-31,-1 0-1,19 17 16</inkml:trace>
  <inkml:trace contextRef="#ctx0" brushRef="#br0" timeOffset="22414.54">24836 12594 0,'0'0'0,"17"0"16,1 0-1,246-106 17,-175 53-32,-36 18 0,-1 0 15,-16 17 1,34-35 15,-87 53-15,-1 36-1,-88 87 17,106-105-17,0-1 1,124 36 31</inkml:trace>
  <inkml:trace contextRef="#ctx0" brushRef="#br0" timeOffset="22946.74">26247 12030 0,'0'0'0,"-18"17"78,-88 72-47,53-1 1,36-18-32,-1-34 15,36-1-15,158 88 31,-105-105-15,-1 0-16</inkml:trace>
  <inkml:trace contextRef="#ctx0" brushRef="#br0" timeOffset="23216.32">25718 12171 0,'0'0'0,"35"0"62,35 0-46,19 0-16,-1 0 15,0 0-15,106 0 32</inkml:trace>
  <inkml:trace contextRef="#ctx0" brushRef="#br0" timeOffset="23685.25">27040 11659 0,'0'0'0,"-17"0"16,17 18 0,-35 17-16,-1 36 0,-123 264 46,124-229-46,-18 0 16,18-1 31,35-87-47,71-36 62,-54 1-62,1-18 32,-1 35-32,1-18 31,53 88-15,-71-34-1,17-1 16</inkml:trace>
  <inkml:trace contextRef="#ctx0" brushRef="#br0" timeOffset="23885.3">27340 12665 0,'0'0'0</inkml:trace>
  <inkml:trace contextRef="#ctx0" brushRef="#br0" timeOffset="24032.19">27605 11677 0,'0'0'0,"-18"18"32,18 123-17,0-124-15</inkml:trace>
  <inkml:trace contextRef="#ctx0" brushRef="#br0" timeOffset="24585.6">27746 12241 0,'0'0'0,"0"124"62,-18-106-62,18 17 32,-17 0-17,34 18 32,1-53-31,17-18-1,-17 18-15,0 36 47,-1-19 31</inkml:trace>
  <inkml:trace contextRef="#ctx0" brushRef="#br0" timeOffset="25201.6">28434 12629 0,'0'0'0,"-53"0"78,18 0-78,-18 18 0,18 0 47,-36 35-47,106-53 63,-17 0-48,70 0 32,-70 0-47,-1 0 16,1 0 15,-18 53-15,-35 299 31,-1-263-32,1-19-15,-18 1 16,-264-54 15,193-70-15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800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3585" units="1/cm"/>
          <inkml:channelProperty channel="T" name="resolution" value="1" units="1/dev"/>
        </inkml:channelProperties>
      </inkml:inkSource>
      <inkml:timestamp xml:id="ts0" timeString="2022-01-18T23:56:28.79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24571 3916 0,'0'0'0,"-18"0"125,1 0-110,-1 0-15,-52-35 32,52 35-17,0 0-15,1-18 16,-1 18-16,-35 0 16,-88 0 30,88 0-30,18 0-16,-1 0 16,1 0-1,0 0-15,17 0 16,-70 0 15,70 0-15,1 0-16,-18 0 15,17 0-15,-17 0 16,-1 0-16,1 0 31,-71 18-15,71-1-16,0 1 16,-18 17-16,0 18 15,18-18-15,-54 89 63,19-36-48,70-70 17,0-1-1,17 54 0,1-36-15,0-17-16,17 35 15,0-18 1,-17 0-16,35 18 31,70 53-31,-105-88 16,17-1-1,0-17-15,18 0 16,0-17-16,18-1 63,141-88-63,-160 71 15,1 17-15,0 18 0,-35-17 16,17 17-16,36-159 31,-71 106-15,0 18-1,-18-18-15,18 35 0,-18-35 16,18-106 15,0 36-31,0 70 16,-17 18-16,17-1 0</inkml:trace>
  <inkml:trace contextRef="#ctx0" brushRef="#br0" timeOffset="1147.27">24783 4410 0,'0'0'0,"-18"0"94,0 0-94,1 0 16,-1 0-1,-70 88 32,53-35-47,-1-18 16,1 0-1,17 1-15,-17-1 0,0-17 47,-177 193-31,177-175-1,-36 69 1,36-69 0,0-1-16,17-17 15,-70 70 17,35-53-17,18 18-15,-18-18 0,18 1 16,17-19-16,0 18 15,1-35 17</inkml:trace>
  <inkml:trace contextRef="#ctx0" brushRef="#br0" timeOffset="2369.6">25047 4533 0,'0'0'0,"0"18"16,0-1-1,0 1 17,-35 53 77,35-54-109,-35 1 16,17 17-16,0-35 15,1 18-15,-1-18 0,-88 53 47,89-36-47,-19 19 16,1-1-16,0 0 15,0 18-15,-18 0 16,-88 88 15,123-123-31,0-1 16,1 1-16,-1 0 15,0-1 1,1 1-16,-72 88 47,54-53-47,0 0 16,0-18-1,-1 0-15,1-17 16</inkml:trace>
  <inkml:trace contextRef="#ctx0" brushRef="#br0" timeOffset="3848.85">25665 4410 0,'0'0'0,"-18"0"141,18 17-126,-18-17-15,-140 230 47,122-213-31,1 1-16,0 17 15,17-17-15,-35 17 16,0 36 31,-35-1-47,53-52 0,0 0 0,17 17 16,0 0-1,-17 0-15,-89 71 31,107-88-15,-1-1-16,1 1 16,-1 0-1,-17-1-15,-54 142 47,72-124-31</inkml:trace>
  <inkml:trace contextRef="#ctx0" brushRef="#br0" timeOffset="5188.42">25806 4604 0,'0'0'0,"-18"17"140,0 1-124,1 0 0,-1-1-16,-52 54 31,34-71-15,19 18-16,-19-1 15,1 1-15,17-1 16,-17 36-1,-106 124 17,123-142-17,-17 0-15,18 1 16,-1-19-16,0 1 16,1-1-16,-1 1 46,-141 88-46,142-88 16,-1-1 0,-17 19-1</inkml:trace>
  <inkml:trace contextRef="#ctx0" brushRef="#br0" timeOffset="6320.81">26229 4445 0,'0'0'0,"0"18"78,0-1-31,-18 1-31,-35 70 15,18-53-15,18 1-16,-19-19 15,1 1-15,17 0 16,-17-1-16,-141 142 47,158-106-47,-17 0 15,0-18-15,-1 0 32,19 1-32,-107 69 31,106-87-16,-34 0-15,-1 17 16,0 18-16,-18 18 16,36-19-16,-36 72 47,89-106-47</inkml:trace>
  <inkml:trace contextRef="#ctx0" brushRef="#br0" timeOffset="120617.47">24253 14111 0,'0'0'0,"18"0"125</inkml:trace>
  <inkml:trace contextRef="#ctx0" brushRef="#br0" timeOffset="121686.53">24448 14111 0,'0'0'0,"-18"0"250,0 0-250,1 0 15,-1 0 32,-17 0-47,17 0 16,0 0 0,1 0-1,-1 0-15,-17 0 47,17 0-31,1 18-1,17-1-15,-18 1 0,18 17 16,-18 1 15,18 87-15,0-105-16,0-1 15,0 1 17,0 0-1,0 17-15,0-17-16,36 17 62,-19-18-62,1 1 16,-1 0-16,1 17 15,17-17-15,18 17 47,-35-35-31,0 0-16,17 0 31,-17 0 16,17 0-31,88-247 15,-105 194-16,0-35 1,-1-18-16,1 35 16,-18 1-16,-88-54 31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2948599" y="8276152"/>
            <a:ext cx="770303" cy="2393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032" tIns="41761" rIns="82032" bIns="41761">
            <a:spAutoFit/>
          </a:bodyPr>
          <a:lstStyle>
            <a:lvl1pPr defTabSz="858838"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 defTabSz="858838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 defTabSz="858838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 defTabSz="858838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 defTabSz="858838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defTabSz="85883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defTabSz="85883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defTabSz="85883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defTabSz="85883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defRPr/>
            </a:pPr>
            <a:r>
              <a:rPr lang="en-US" altLang="en-US" sz="1100" b="0">
                <a:latin typeface="Century Gothic" pitchFamily="34" charset="0"/>
              </a:rPr>
              <a:t>Page </a:t>
            </a:r>
            <a:fld id="{A2E3458A-A342-4C53-AC6F-02379E6CD5DE}" type="slidenum">
              <a:rPr lang="en-US" altLang="en-US" sz="1100" b="0" smtClean="0">
                <a:latin typeface="Century Gothic" pitchFamily="34" charset="0"/>
              </a:rPr>
              <a:pPr>
                <a:defRPr/>
              </a:pPr>
              <a:t>‹#›</a:t>
            </a:fld>
            <a:endParaRPr lang="en-US" altLang="en-US" sz="1100" b="0">
              <a:latin typeface="Century Gothic" pitchFamily="34" charset="0"/>
            </a:endParaRPr>
          </a:p>
        </p:txBody>
      </p:sp>
      <p:sp>
        <p:nvSpPr>
          <p:cNvPr id="3" name="Slide Image Placeholder 2">
            <a:extLst>
              <a:ext uri="{FF2B5EF4-FFF2-40B4-BE49-F238E27FC236}">
                <a16:creationId xmlns:a16="http://schemas.microsoft.com/office/drawing/2014/main" id="{FF55A1EF-18AC-5212-0755-E675D09E1C7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727075" y="1085850"/>
            <a:ext cx="5213350" cy="2932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4" name="Notes Placeholder 3">
            <a:extLst>
              <a:ext uri="{FF2B5EF4-FFF2-40B4-BE49-F238E27FC236}">
                <a16:creationId xmlns:a16="http://schemas.microsoft.com/office/drawing/2014/main" id="{690CECEA-F8D5-AADF-12F8-21AB3DE4BA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66750" y="4179888"/>
            <a:ext cx="5334000" cy="34210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719399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E09E647-7113-1063-97F3-4BAE2D9D701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7EC339B-755C-187E-26A4-FBA5C5667A0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B1EAD33F-E87A-1737-85EB-84E33E3F635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9BC8F207-9C77-052B-A6F6-7559DBA798F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2552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F607CEB0-C9C2-D7F3-8D75-1705D193AA9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17125919-79D1-B51E-2943-F27C522041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7481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917FAB8F-B164-BD7F-1FB4-B7FC0951E45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D48C1DE8-F195-E678-0CAD-FBF7B604ECA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7540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4B1ED38B-81E4-886D-8F2E-545B4139602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6AE075B6-C08F-F48C-F3D3-FB93E74C317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27370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slide has an animation to bring up the answers one at a time.</a:t>
            </a:r>
          </a:p>
        </p:txBody>
      </p:sp>
      <p:sp>
        <p:nvSpPr>
          <p:cNvPr id="5" name="Slide Image Placeholder 4">
            <a:extLst>
              <a:ext uri="{FF2B5EF4-FFF2-40B4-BE49-F238E27FC236}">
                <a16:creationId xmlns:a16="http://schemas.microsoft.com/office/drawing/2014/main" id="{3BD6F9EF-2EE6-598A-4653-D413338D9D8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318258190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040987B2-3F88-4553-19FD-0B6160BB045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82ABCC5C-C5CB-18DE-6278-60BD06EEAC0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08610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29E72241-B156-949E-340B-B9EE1C66BB1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7629DF9D-FC82-3F66-DCE2-298355320C4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96007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5336E0A9-1842-5850-7283-BFA804F4120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5C8D5A96-1180-7855-A66C-84E4B493073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59364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slide has an animation to bring up the “oopsies” balloon.</a:t>
            </a:r>
          </a:p>
        </p:txBody>
      </p:sp>
      <p:sp>
        <p:nvSpPr>
          <p:cNvPr id="5" name="Slide Image Placeholder 4">
            <a:extLst>
              <a:ext uri="{FF2B5EF4-FFF2-40B4-BE49-F238E27FC236}">
                <a16:creationId xmlns:a16="http://schemas.microsoft.com/office/drawing/2014/main" id="{F9258DA6-AF3F-620E-A655-28BEAA0F576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314783629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slide has multiple animations; each first brings up the shifted bits and then the fill bits.</a:t>
            </a:r>
          </a:p>
        </p:txBody>
      </p:sp>
      <p:sp>
        <p:nvSpPr>
          <p:cNvPr id="5" name="Slide Image Placeholder 4">
            <a:extLst>
              <a:ext uri="{FF2B5EF4-FFF2-40B4-BE49-F238E27FC236}">
                <a16:creationId xmlns:a16="http://schemas.microsoft.com/office/drawing/2014/main" id="{802A8D40-B790-D027-3C7D-2E1B67C9EA9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28442902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EDA3A31E-C041-BEA3-0A42-BFA1C7678AD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47C1F6AD-C1CE-F3C6-901A-EF6A17A65E7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15623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slide has an animation that highlights the three true instances in light blue.  Don’t explain them now.</a:t>
            </a:r>
          </a:p>
        </p:txBody>
      </p:sp>
      <p:sp>
        <p:nvSpPr>
          <p:cNvPr id="5" name="Slide Image Placeholder 4">
            <a:extLst>
              <a:ext uri="{FF2B5EF4-FFF2-40B4-BE49-F238E27FC236}">
                <a16:creationId xmlns:a16="http://schemas.microsoft.com/office/drawing/2014/main" id="{51A1B8D2-ADF9-18F0-0649-EDDAF9DD3E5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277494408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0D9B16AA-6D2C-CAC4-3165-F90E3A7A24B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2716EBF3-B9A2-3867-72A3-394C5FC549F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35861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A911A323-F065-6822-B362-A20584F7DE4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47CB4F0D-DB14-6190-A47D-8C3B0E3581F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0551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First day ended here</a:t>
            </a:r>
          </a:p>
          <a:p>
            <a:endParaRPr lang="en-US" dirty="0"/>
          </a:p>
        </p:txBody>
      </p:sp>
      <p:sp>
        <p:nvSpPr>
          <p:cNvPr id="5" name="Slide Image Placeholder 4">
            <a:extLst>
              <a:ext uri="{FF2B5EF4-FFF2-40B4-BE49-F238E27FC236}">
                <a16:creationId xmlns:a16="http://schemas.microsoft.com/office/drawing/2014/main" id="{26FF6FFB-542A-436A-749E-835F701DFE4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92715002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7A219F46-AF37-BE54-6168-13BC57666A9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79B675BA-44E8-8CE4-7F88-4F471E44106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62030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Fall ‘19 stopped here on day 1.</a:t>
            </a:r>
          </a:p>
        </p:txBody>
      </p:sp>
      <p:sp>
        <p:nvSpPr>
          <p:cNvPr id="5" name="Slide Image Placeholder 4">
            <a:extLst>
              <a:ext uri="{FF2B5EF4-FFF2-40B4-BE49-F238E27FC236}">
                <a16:creationId xmlns:a16="http://schemas.microsoft.com/office/drawing/2014/main" id="{7D13F603-4CEA-74E7-83C6-6CCE2FA726F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359082177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16C5E846-F0F2-6FA6-5252-747BD119E18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66E53268-BAFA-8051-C660-DE862035341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81546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8994C4A-5D3D-4544-EE1D-664DB365CBC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89346A7-972F-CD18-98E7-6A9BDD82113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3C7C87F-C710-5B5E-BD46-2443C8B5453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8F0DD11-7405-EF96-86A0-9F8DB0451DF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CA255AD-914E-9238-7843-C86C99FC5E7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59DDDA4-CD83-4D3E-596B-D1C1493266F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697957EC-16BB-DFD8-CA22-5B8A714DD6C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9B66703B-EFF5-287C-4C5F-F4CFA9CC45C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49556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1F16CB5-3660-2D9D-3EF5-33F600A2FC0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936E14D-0A86-AECE-E532-3D650E196C9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55A6168-20CE-8B99-AEB8-D42FF449ED4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D79D77F-0E96-5B1E-B5CE-C36C916C00D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996E77BD-1CB0-7D24-82FA-4E236F2421E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44A112BE-F962-6252-ED2A-BD36E3F8BA8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04523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518DFAA1-43DD-AE09-688C-AA458F54A64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1EAF9199-3B18-A536-0394-FF9457B1D23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07777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F3DE49DB-8A93-3FFA-1B52-FEA6CF2D5B4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2EB5EC3A-B960-6FDE-7E4D-90750C70BC3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186676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slide has animations that bring up the answers one by one.  The handout doesn’t have the answers.</a:t>
            </a:r>
          </a:p>
        </p:txBody>
      </p:sp>
      <p:sp>
        <p:nvSpPr>
          <p:cNvPr id="5" name="Slide Image Placeholder 4">
            <a:extLst>
              <a:ext uri="{FF2B5EF4-FFF2-40B4-BE49-F238E27FC236}">
                <a16:creationId xmlns:a16="http://schemas.microsoft.com/office/drawing/2014/main" id="{F38CA481-0B19-E09F-0DA4-5CF0D930F83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2576473236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8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778250" y="8250238"/>
            <a:ext cx="2889250" cy="434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365" tIns="43183" rIns="86365" bIns="43183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01716" indent="-269891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079564" indent="-215913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511389" indent="-215913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1943214" indent="-215913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375040" indent="-215913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806865" indent="-215913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238691" indent="-215913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670516" indent="-215913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fld id="{0072153B-19DF-4DD7-B8C6-0F30C2619A82}" type="slidenum">
              <a:rPr lang="en-US" altLang="en-US"/>
              <a:pPr/>
              <a:t>36</a:t>
            </a:fld>
            <a:endParaRPr lang="en-US" altLang="en-US"/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210A3A4-4F9E-6338-FDBC-EBBAA1644C1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F280ED2-A7BB-4324-AAB0-4A9250558BE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4751D9EE-2C33-03FB-FA5C-4C8B80511D1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BA59053F-46CE-A346-E27F-3F4400F9417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67075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D03715AC-17CF-67EF-7CA6-75B88ABDE65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BC59126F-D5F9-56B5-3282-F41AF3D9051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827374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cancellations (each), result, and warning are animated.</a:t>
            </a:r>
          </a:p>
        </p:txBody>
      </p:sp>
      <p:sp>
        <p:nvSpPr>
          <p:cNvPr id="5" name="Slide Image Placeholder 4">
            <a:extLst>
              <a:ext uri="{FF2B5EF4-FFF2-40B4-BE49-F238E27FC236}">
                <a16:creationId xmlns:a16="http://schemas.microsoft.com/office/drawing/2014/main" id="{9AA3892D-092C-3DA4-34F4-92AB20954ED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15622171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E811ACE6-E0A8-0AB2-4AA7-C95B3B64207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A7B13758-8493-1B7B-20A1-C481006A468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626274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3E47EC7D-9EC1-3AC1-AA4F-3E2AFD70113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03847D02-86AF-B399-4C3A-2A55D33C31A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939642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20C84A33-8E45-211B-692C-07AD3FE954E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E820B5B8-67CF-95BD-9964-D895E2AF550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349278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13722D3C-2DBD-E259-7714-B16CC858B26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000D4FC1-8987-C976-5436-86C42CB8E07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478601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Fall ‘19 finished Day 2 here</a:t>
            </a:r>
          </a:p>
          <a:p>
            <a:r>
              <a:rPr lang="en-US" altLang="en-US" dirty="0"/>
              <a:t>Different hardware algorithms are needed for  signed and unsigned.</a:t>
            </a:r>
          </a:p>
        </p:txBody>
      </p:sp>
      <p:sp>
        <p:nvSpPr>
          <p:cNvPr id="3" name="Slide Image Placeholder 2">
            <a:extLst>
              <a:ext uri="{FF2B5EF4-FFF2-40B4-BE49-F238E27FC236}">
                <a16:creationId xmlns:a16="http://schemas.microsoft.com/office/drawing/2014/main" id="{020325DA-F897-CC8B-2E09-8F7709F05D0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(Slightly) different hardware algorithms are needed to get full-width products for  signed and unsigned.  But the same hardware can calculate truncated products.</a:t>
            </a:r>
          </a:p>
          <a:p>
            <a:endParaRPr lang="en-US" altLang="en-US" dirty="0"/>
          </a:p>
          <a:p>
            <a:r>
              <a:rPr lang="en-US" altLang="en-US" dirty="0" err="1"/>
              <a:t>Tmin</a:t>
            </a:r>
            <a:r>
              <a:rPr lang="en-US" altLang="en-US" dirty="0"/>
              <a:t>*</a:t>
            </a:r>
            <a:r>
              <a:rPr lang="en-US" altLang="en-US" dirty="0" err="1"/>
              <a:t>Tmin</a:t>
            </a:r>
            <a:r>
              <a:rPr lang="en-US" altLang="en-US" dirty="0"/>
              <a:t> produces a product that needs 2w-1 bits (2w-1 bits can only represent 2**(2w-2)-1).  You also need a bit for the sign, so 2w total.</a:t>
            </a:r>
          </a:p>
        </p:txBody>
      </p:sp>
      <p:sp>
        <p:nvSpPr>
          <p:cNvPr id="3" name="Slide Image Placeholder 2">
            <a:extLst>
              <a:ext uri="{FF2B5EF4-FFF2-40B4-BE49-F238E27FC236}">
                <a16:creationId xmlns:a16="http://schemas.microsoft.com/office/drawing/2014/main" id="{B1530721-0E57-D992-D1A9-9496A74ECF5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88D3C32C-1061-1522-D2D2-6D75EC289D4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3DCA8B58-C91C-3E13-4D90-6C05F6C04F1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110008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7C3B4CA0-2BDD-6F08-4D47-39B8588A8C5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3E7C8893-02B9-E2C3-04B2-E98C5458144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968150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0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778250" y="8250238"/>
            <a:ext cx="2889250" cy="434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365" tIns="43183" rIns="86365" bIns="43183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01716" indent="-269891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079564" indent="-215913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511389" indent="-215913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1943214" indent="-215913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375040" indent="-215913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806865" indent="-215913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238691" indent="-215913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670516" indent="-215913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fld id="{8B42DA0F-0821-479D-9AD2-724BCEF82F22}" type="slidenum">
              <a:rPr lang="en-US" altLang="en-US"/>
              <a:pPr/>
              <a:t>47</a:t>
            </a:fld>
            <a:endParaRPr lang="en-US" altLang="en-US"/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CC67BCE-35DD-7585-79ED-BEDA22FA1CF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7FA2F1B-160C-673F-E527-63CA93F2DBC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The first loop creates suffix sums: a[0] = sum(A), a[1] = sum(A[1:]), etc.</a:t>
            </a:r>
          </a:p>
        </p:txBody>
      </p:sp>
      <p:sp>
        <p:nvSpPr>
          <p:cNvPr id="3" name="Slide Image Placeholder 2">
            <a:extLst>
              <a:ext uri="{FF2B5EF4-FFF2-40B4-BE49-F238E27FC236}">
                <a16:creationId xmlns:a16="http://schemas.microsoft.com/office/drawing/2014/main" id="{0E86C3B3-B3C6-18BA-252C-CFA6C6FE0DA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4ED438F-5E23-3D18-E1DD-FBF6EF44F60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5214162-559A-CA16-8C75-F7AE0044CC1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4A65D8F2-06F7-800A-3108-508CDE4BECE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46C6EB01-AB39-DBF4-929D-2C11B3FF4CC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575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Second day ended here</a:t>
            </a:r>
          </a:p>
        </p:txBody>
      </p:sp>
      <p:sp>
        <p:nvSpPr>
          <p:cNvPr id="3" name="Slide Image Placeholder 2">
            <a:extLst>
              <a:ext uri="{FF2B5EF4-FFF2-40B4-BE49-F238E27FC236}">
                <a16:creationId xmlns:a16="http://schemas.microsoft.com/office/drawing/2014/main" id="{2D625131-D4AC-C13F-C0B9-87199B25E28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94FF3E85-575A-CC40-35C1-62A5E491907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95EFC6AC-782F-7384-40FA-14F182B99FF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254420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35E15502-3AC4-9D32-E103-4782C3D3743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91962CE2-C870-532D-80D3-B20667D2B30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213475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887F63D9-25C8-70E7-A26D-50F05F48B4B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668F6423-2670-8E4A-F841-ACB90A2EFD5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814575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1A2CEEBA-5FC5-1815-D898-6A5FDC2F1AF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5D7A10A4-E125-B19A-10A0-679D91FF3BB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574798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two balloons are separately animated.</a:t>
            </a:r>
          </a:p>
        </p:txBody>
      </p:sp>
      <p:sp>
        <p:nvSpPr>
          <p:cNvPr id="5" name="Slide Image Placeholder 4">
            <a:extLst>
              <a:ext uri="{FF2B5EF4-FFF2-40B4-BE49-F238E27FC236}">
                <a16:creationId xmlns:a16="http://schemas.microsoft.com/office/drawing/2014/main" id="{6631AC49-ED45-AFE1-7112-54BEAE393F2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2088110696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577A9C48-C01E-9127-A883-53C3AA27911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E13B0E3F-0D10-B7EF-30C5-8003AFC2659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5714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A2EA9D96-750F-115C-85F3-21A1E700EE1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85554EBE-E530-4BC8-476E-E999F85D6D5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0702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14104BE1-8C74-19BE-8563-ED00F5B024A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C34F394B-584D-5EB5-FF01-4AE6BD6BBC6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1368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195BAAF3-094C-B546-D708-1AD7A247875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ED6C7274-1C59-C5BE-FFBA-FD50FACABA0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3464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E8BCA0C-F428-1255-9CD8-60D5A110751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683B0F8-6D9E-008F-E4DF-8FE11D53207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2501900"/>
            <a:ext cx="85344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365125"/>
            <a:ext cx="10363200" cy="114300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2066" tIns="46033" rIns="92066" bIns="46033"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01529188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57535886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95267" y="228600"/>
            <a:ext cx="2768600" cy="62166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7351" y="228600"/>
            <a:ext cx="8104716" cy="62166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83938561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68438228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465906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7351" y="1220788"/>
            <a:ext cx="5435600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26151" y="1220788"/>
            <a:ext cx="5437716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94410312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820798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84894170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8249503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58434008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33310449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7351" y="1220788"/>
            <a:ext cx="11076516" cy="522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08000" y="228600"/>
            <a:ext cx="9956800" cy="742950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969696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90022" y="6399772"/>
            <a:ext cx="608490" cy="28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defRPr/>
            </a:pPr>
            <a:r>
              <a:rPr lang="en-US" sz="1400" b="0">
                <a:solidFill>
                  <a:schemeClr val="hlink"/>
                </a:solidFill>
              </a:rPr>
              <a:t>– </a:t>
            </a:r>
            <a:fld id="{20B816DE-0961-484D-9BC8-55E1A06F0421}" type="slidenum">
              <a:rPr lang="en-US" sz="1400" b="0" smtClean="0">
                <a:solidFill>
                  <a:schemeClr val="hlink"/>
                </a:solidFill>
              </a:rPr>
              <a:pPr>
                <a:defRPr/>
              </a:pPr>
              <a:t>‹#›</a:t>
            </a:fld>
            <a:r>
              <a:rPr lang="en-US" sz="1400" b="0">
                <a:solidFill>
                  <a:schemeClr val="hlink"/>
                </a:solidFill>
              </a:rPr>
              <a:t> –</a:t>
            </a:r>
            <a:endParaRPr lang="en-US" sz="1400" b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11120757" y="6390247"/>
            <a:ext cx="690243" cy="28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defRPr/>
            </a:pPr>
            <a:r>
              <a:rPr lang="en-US" altLang="en-US" sz="1400" b="0" dirty="0">
                <a:solidFill>
                  <a:schemeClr val="hlink"/>
                </a:solidFill>
              </a:rPr>
              <a:t>CS 105</a:t>
            </a: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69602" y="76200"/>
            <a:ext cx="765810" cy="9827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ransition spd="med"/>
  <p:txStyles>
    <p:titleStyle>
      <a:lvl1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2pPr>
      <a:lvl3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3pPr>
      <a:lvl4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4pPr>
      <a:lvl5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5pPr>
      <a:lvl6pPr marL="4572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6pPr>
      <a:lvl7pPr marL="9144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7pPr>
      <a:lvl8pPr marL="13716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8pPr>
      <a:lvl9pPr marL="18288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9pPr>
    </p:titleStyle>
    <p:bodyStyle>
      <a:lvl1pPr marL="385763" indent="-385763" algn="l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4538" indent="-246063" algn="l" rtl="0" eaLnBrk="0" fontAlgn="base" hangingPunct="0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146175" indent="-238125" algn="l" rtl="0" eaLnBrk="0" fontAlgn="base" hangingPunct="0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»"/>
        <a:defRPr b="1">
          <a:solidFill>
            <a:schemeClr val="tx1"/>
          </a:solidFill>
          <a:latin typeface="+mn-lt"/>
        </a:defRPr>
      </a:lvl4pPr>
      <a:lvl5pPr marL="24511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5pPr>
      <a:lvl6pPr marL="29083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6pPr>
      <a:lvl7pPr marL="33655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7pPr>
      <a:lvl8pPr marL="38227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8pPr>
      <a:lvl9pPr marL="42799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customXml" Target="../ink/ink8.xml"/><Relationship Id="rId4" Type="http://schemas.openxmlformats.org/officeDocument/2006/relationships/image" Target="../media/image9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ustomXml" Target="../ink/ink9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s.hmc.edu/~geoff/cs105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ustomXml" Target="../ink/ink10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.wmf"/><Relationship Id="rId11" Type="http://schemas.openxmlformats.org/officeDocument/2006/relationships/image" Target="../media/image16.png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Relationship Id="rId9" Type="http://schemas.openxmlformats.org/officeDocument/2006/relationships/customXml" Target="../ink/ink1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Relationship Id="rId5" Type="http://schemas.openxmlformats.org/officeDocument/2006/relationships/customXml" Target="../ink/ink12.xml"/><Relationship Id="rId4" Type="http://schemas.openxmlformats.org/officeDocument/2006/relationships/image" Target="../media/image5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7" Type="http://schemas.openxmlformats.org/officeDocument/2006/relationships/image" Target="../media/image20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Relationship Id="rId5" Type="http://schemas.openxmlformats.org/officeDocument/2006/relationships/customXml" Target="../ink/ink13.xml"/><Relationship Id="rId4" Type="http://schemas.openxmlformats.org/officeDocument/2006/relationships/image" Target="../media/image6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emf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ustomXml" Target="../ink/ink14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2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ustomXml" Target="../ink/ink15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ustomXml" Target="../ink/ink16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7.xm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customXml" Target="../ink/ink18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png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ustomXml" Target="../ink/ink19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ustomXml" Target="../ink/ink20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ustomXml" Target="../ink/ink21.xml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wmf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customXml" Target="../ink/ink22.xml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png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customXml" Target="../ink/ink23.xml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2.png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customXml" Target="../ink/ink24.xml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3.png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wmf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276600" y="1752600"/>
            <a:ext cx="5562600" cy="1060450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/>
            <a:r>
              <a:rPr lang="en-US" altLang="en-US"/>
              <a:t> Computer Systems</a:t>
            </a:r>
            <a:br>
              <a:rPr lang="en-US" altLang="en-US"/>
            </a:br>
            <a:r>
              <a:rPr lang="en-US" altLang="en-US"/>
              <a:t>Introduction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67128" y="4381503"/>
            <a:ext cx="5521325" cy="1870075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dirty="0"/>
              <a:t>Topics:</a:t>
            </a:r>
          </a:p>
          <a:p>
            <a:pPr lvl="1" eaLnBrk="1" hangingPunct="1">
              <a:defRPr/>
            </a:pPr>
            <a:r>
              <a:rPr lang="en-US"/>
              <a:t>Class Introduction</a:t>
            </a:r>
            <a:endParaRPr lang="en-US" dirty="0"/>
          </a:p>
          <a:p>
            <a:pPr lvl="1" eaLnBrk="1" hangingPunct="1">
              <a:defRPr/>
            </a:pPr>
            <a:r>
              <a:rPr lang="en-US" dirty="0"/>
              <a:t>Data Representation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828800" y="533400"/>
            <a:ext cx="8458200" cy="86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3500" tIns="25400" rIns="63500" bIns="2540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95000"/>
              </a:lnSpc>
            </a:pPr>
            <a:r>
              <a:rPr lang="en-US" altLang="en-US" sz="2800">
                <a:solidFill>
                  <a:schemeClr val="tx2"/>
                </a:solidFill>
                <a:latin typeface="Arial" pitchFamily="34" charset="0"/>
              </a:rPr>
              <a:t>CS  105</a:t>
            </a:r>
          </a:p>
          <a:p>
            <a:pPr>
              <a:lnSpc>
                <a:spcPct val="95000"/>
              </a:lnSpc>
            </a:pPr>
            <a:r>
              <a:rPr lang="en-US" altLang="en-US" sz="2800" i="1">
                <a:solidFill>
                  <a:schemeClr val="tx2"/>
                </a:solidFill>
                <a:latin typeface="Arial" pitchFamily="34" charset="0"/>
              </a:rPr>
              <a:t>“Tour of the Black Holes of Computing!”</a:t>
            </a:r>
            <a:endParaRPr lang="en-US" altLang="en-US" sz="2800">
              <a:solidFill>
                <a:schemeClr val="tx2"/>
              </a:solidFill>
              <a:latin typeface="Arial" pitchFamily="34" charset="0"/>
            </a:endParaRPr>
          </a:p>
        </p:txBody>
      </p:sp>
      <p:sp>
        <p:nvSpPr>
          <p:cNvPr id="3077" name="Rectangle 6"/>
          <p:cNvSpPr>
            <a:spLocks noChangeArrowheads="1"/>
          </p:cNvSpPr>
          <p:nvPr/>
        </p:nvSpPr>
        <p:spPr bwMode="auto">
          <a:xfrm>
            <a:off x="4114800" y="3200403"/>
            <a:ext cx="3925888" cy="7530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3500" tIns="25400" rIns="63500" bIns="2540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95000"/>
              </a:lnSpc>
            </a:pPr>
            <a:r>
              <a:rPr lang="en-US" altLang="en-US" sz="2400" dirty="0">
                <a:solidFill>
                  <a:schemeClr val="tx2"/>
                </a:solidFill>
                <a:latin typeface="Arial" pitchFamily="34" charset="0"/>
              </a:rPr>
              <a:t>Geoff Kuenning</a:t>
            </a:r>
          </a:p>
          <a:p>
            <a:pPr>
              <a:lnSpc>
                <a:spcPct val="95000"/>
              </a:lnSpc>
            </a:pPr>
            <a:r>
              <a:rPr lang="en-US" altLang="en-US" sz="2400">
                <a:solidFill>
                  <a:schemeClr val="tx2"/>
                </a:solidFill>
                <a:latin typeface="Arial" pitchFamily="34" charset="0"/>
              </a:rPr>
              <a:t>Spring 2022</a:t>
            </a:r>
            <a:endParaRPr lang="en-US" altLang="en-US" sz="2400" dirty="0">
              <a:solidFill>
                <a:schemeClr val="tx2"/>
              </a:solidFill>
              <a:latin typeface="Arial" pitchFamily="34" charset="0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 altLang="en-US"/>
              <a:t>Encoding Byte Values</a:t>
            </a:r>
          </a:p>
        </p:txBody>
      </p:sp>
      <p:sp>
        <p:nvSpPr>
          <p:cNvPr id="43013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Byte = 8 bits</a:t>
            </a:r>
          </a:p>
          <a:p>
            <a:pPr marL="552450" lvl="1" eaLnBrk="1" hangingPunct="1">
              <a:defRPr/>
            </a:pPr>
            <a:r>
              <a:rPr lang="en-US" dirty="0"/>
              <a:t>Binary 00000000</a:t>
            </a:r>
            <a:r>
              <a:rPr lang="en-US" baseline="-6000" dirty="0"/>
              <a:t>2</a:t>
            </a:r>
            <a:r>
              <a:rPr lang="en-US" dirty="0"/>
              <a:t> to 11111111</a:t>
            </a:r>
            <a:r>
              <a:rPr lang="en-US" baseline="-6000" dirty="0"/>
              <a:t>2</a:t>
            </a:r>
            <a:endParaRPr lang="en-US" dirty="0"/>
          </a:p>
          <a:p>
            <a:pPr marL="552450" lvl="1" eaLnBrk="1" hangingPunct="1">
              <a:defRPr/>
            </a:pPr>
            <a:r>
              <a:rPr lang="en-US" dirty="0"/>
              <a:t>Decimal: 0</a:t>
            </a:r>
            <a:r>
              <a:rPr lang="en-US" baseline="-6000" dirty="0"/>
              <a:t>10</a:t>
            </a:r>
            <a:r>
              <a:rPr lang="en-US" dirty="0"/>
              <a:t> to 255</a:t>
            </a:r>
            <a:r>
              <a:rPr lang="en-US" baseline="-6000" dirty="0"/>
              <a:t>10</a:t>
            </a:r>
            <a:endParaRPr lang="en-US" dirty="0"/>
          </a:p>
          <a:p>
            <a:pPr marL="552450" lvl="1" eaLnBrk="1" hangingPunct="1">
              <a:defRPr/>
            </a:pPr>
            <a:r>
              <a:rPr lang="en-US" dirty="0"/>
              <a:t>Hexadecimal 00</a:t>
            </a:r>
            <a:r>
              <a:rPr lang="en-US" baseline="-6000" dirty="0"/>
              <a:t>16</a:t>
            </a:r>
            <a:r>
              <a:rPr lang="en-US" dirty="0"/>
              <a:t> to FF</a:t>
            </a:r>
            <a:r>
              <a:rPr lang="en-US" baseline="-6000" dirty="0"/>
              <a:t>16</a:t>
            </a:r>
            <a:endParaRPr lang="en-US" dirty="0"/>
          </a:p>
          <a:p>
            <a:pPr marL="838200" lvl="2" eaLnBrk="1" hangingPunct="1">
              <a:defRPr/>
            </a:pPr>
            <a:r>
              <a:rPr lang="en-US" dirty="0"/>
              <a:t>Base 16 number representation</a:t>
            </a:r>
          </a:p>
          <a:p>
            <a:pPr marL="838200" lvl="2" eaLnBrk="1" hangingPunct="1">
              <a:defRPr/>
            </a:pPr>
            <a:r>
              <a:rPr lang="en-US" dirty="0"/>
              <a:t>Use characters ‘0’ to ‘9’ and ‘A’ to ‘F’</a:t>
            </a:r>
          </a:p>
          <a:p>
            <a:pPr marL="838200" lvl="2" eaLnBrk="1" hangingPunct="1">
              <a:defRPr/>
            </a:pPr>
            <a:r>
              <a:rPr lang="en-US" dirty="0"/>
              <a:t>Write FA1D37B</a:t>
            </a:r>
            <a:r>
              <a:rPr lang="en-US" baseline="-6000" dirty="0"/>
              <a:t>16</a:t>
            </a:r>
            <a:r>
              <a:rPr lang="en-US" dirty="0"/>
              <a:t> in C as</a:t>
            </a:r>
          </a:p>
          <a:p>
            <a:pPr marL="1295400" lvl="3">
              <a:defRPr/>
            </a:pPr>
            <a:r>
              <a:rPr lang="en-US" dirty="0"/>
              <a:t>0xFA1D37B</a:t>
            </a:r>
          </a:p>
          <a:p>
            <a:pPr marL="1295400" lvl="3">
              <a:defRPr/>
            </a:pPr>
            <a:r>
              <a:rPr lang="en-US" dirty="0"/>
              <a:t>0xfa1d37b </a:t>
            </a:r>
          </a:p>
          <a:p>
            <a:pPr marL="1181100" lvl="3" eaLnBrk="1" hangingPunct="1">
              <a:buNone/>
              <a:defRPr/>
            </a:pPr>
            <a:endParaRPr lang="en-US" dirty="0"/>
          </a:p>
        </p:txBody>
      </p:sp>
      <p:grpSp>
        <p:nvGrpSpPr>
          <p:cNvPr id="11268" name="Group 5"/>
          <p:cNvGrpSpPr>
            <a:grpSpLocks/>
          </p:cNvGrpSpPr>
          <p:nvPr/>
        </p:nvGrpSpPr>
        <p:grpSpPr bwMode="auto">
          <a:xfrm>
            <a:off x="8077203" y="1401867"/>
            <a:ext cx="1827213" cy="4297261"/>
            <a:chOff x="0" y="186"/>
            <a:chExt cx="1151" cy="2706"/>
          </a:xfrm>
        </p:grpSpPr>
        <p:grpSp>
          <p:nvGrpSpPr>
            <p:cNvPr id="11269" name="Group 6"/>
            <p:cNvGrpSpPr>
              <a:grpSpLocks/>
            </p:cNvGrpSpPr>
            <p:nvPr/>
          </p:nvGrpSpPr>
          <p:grpSpPr bwMode="auto">
            <a:xfrm>
              <a:off x="0" y="506"/>
              <a:ext cx="1104" cy="2386"/>
              <a:chOff x="0" y="-1"/>
              <a:chExt cx="1104" cy="2386"/>
            </a:xfrm>
          </p:grpSpPr>
          <p:grpSp>
            <p:nvGrpSpPr>
              <p:cNvPr id="11273" name="Group 7"/>
              <p:cNvGrpSpPr>
                <a:grpSpLocks/>
              </p:cNvGrpSpPr>
              <p:nvPr/>
            </p:nvGrpSpPr>
            <p:grpSpPr bwMode="auto">
              <a:xfrm>
                <a:off x="0" y="-1"/>
                <a:ext cx="288" cy="226"/>
                <a:chOff x="0" y="-1"/>
                <a:chExt cx="288" cy="226"/>
              </a:xfrm>
            </p:grpSpPr>
            <p:sp>
              <p:nvSpPr>
                <p:cNvPr id="11415" name="Rectangle 8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416" name="Rectangle 9"/>
                <p:cNvSpPr>
                  <a:spLocks/>
                </p:cNvSpPr>
                <p:nvPr/>
              </p:nvSpPr>
              <p:spPr bwMode="auto">
                <a:xfrm>
                  <a:off x="55" y="-1"/>
                  <a:ext cx="177" cy="2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0</a:t>
                  </a:r>
                </a:p>
              </p:txBody>
            </p:sp>
          </p:grpSp>
          <p:grpSp>
            <p:nvGrpSpPr>
              <p:cNvPr id="11274" name="Group 10"/>
              <p:cNvGrpSpPr>
                <a:grpSpLocks/>
              </p:cNvGrpSpPr>
              <p:nvPr/>
            </p:nvGrpSpPr>
            <p:grpSpPr bwMode="auto">
              <a:xfrm>
                <a:off x="288" y="-1"/>
                <a:ext cx="288" cy="226"/>
                <a:chOff x="0" y="-1"/>
                <a:chExt cx="288" cy="226"/>
              </a:xfrm>
            </p:grpSpPr>
            <p:sp>
              <p:nvSpPr>
                <p:cNvPr id="11413" name="Rectangle 11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414" name="Rectangle 12"/>
                <p:cNvSpPr>
                  <a:spLocks/>
                </p:cNvSpPr>
                <p:nvPr/>
              </p:nvSpPr>
              <p:spPr bwMode="auto">
                <a:xfrm>
                  <a:off x="55" y="-1"/>
                  <a:ext cx="177" cy="2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0</a:t>
                  </a:r>
                </a:p>
              </p:txBody>
            </p:sp>
          </p:grpSp>
          <p:grpSp>
            <p:nvGrpSpPr>
              <p:cNvPr id="11275" name="Group 13"/>
              <p:cNvGrpSpPr>
                <a:grpSpLocks/>
              </p:cNvGrpSpPr>
              <p:nvPr/>
            </p:nvGrpSpPr>
            <p:grpSpPr bwMode="auto">
              <a:xfrm>
                <a:off x="576" y="0"/>
                <a:ext cx="528" cy="224"/>
                <a:chOff x="0" y="0"/>
                <a:chExt cx="528" cy="224"/>
              </a:xfrm>
            </p:grpSpPr>
            <p:sp>
              <p:nvSpPr>
                <p:cNvPr id="11411" name="Rectangle 14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412" name="Rectangle 15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0000</a:t>
                  </a:r>
                </a:p>
              </p:txBody>
            </p:sp>
          </p:grpSp>
          <p:grpSp>
            <p:nvGrpSpPr>
              <p:cNvPr id="11276" name="Group 16"/>
              <p:cNvGrpSpPr>
                <a:grpSpLocks/>
              </p:cNvGrpSpPr>
              <p:nvPr/>
            </p:nvGrpSpPr>
            <p:grpSpPr bwMode="auto">
              <a:xfrm>
                <a:off x="0" y="143"/>
                <a:ext cx="288" cy="226"/>
                <a:chOff x="0" y="-1"/>
                <a:chExt cx="288" cy="226"/>
              </a:xfrm>
            </p:grpSpPr>
            <p:sp>
              <p:nvSpPr>
                <p:cNvPr id="11409" name="Rectangle 17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410" name="Rectangle 18"/>
                <p:cNvSpPr>
                  <a:spLocks/>
                </p:cNvSpPr>
                <p:nvPr/>
              </p:nvSpPr>
              <p:spPr bwMode="auto">
                <a:xfrm>
                  <a:off x="55" y="-1"/>
                  <a:ext cx="177" cy="2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1</a:t>
                  </a:r>
                </a:p>
              </p:txBody>
            </p:sp>
          </p:grpSp>
          <p:grpSp>
            <p:nvGrpSpPr>
              <p:cNvPr id="11277" name="Group 19"/>
              <p:cNvGrpSpPr>
                <a:grpSpLocks/>
              </p:cNvGrpSpPr>
              <p:nvPr/>
            </p:nvGrpSpPr>
            <p:grpSpPr bwMode="auto">
              <a:xfrm>
                <a:off x="288" y="143"/>
                <a:ext cx="288" cy="226"/>
                <a:chOff x="0" y="-1"/>
                <a:chExt cx="288" cy="226"/>
              </a:xfrm>
            </p:grpSpPr>
            <p:sp>
              <p:nvSpPr>
                <p:cNvPr id="11407" name="Rectangle 20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408" name="Rectangle 21"/>
                <p:cNvSpPr>
                  <a:spLocks/>
                </p:cNvSpPr>
                <p:nvPr/>
              </p:nvSpPr>
              <p:spPr bwMode="auto">
                <a:xfrm>
                  <a:off x="55" y="-1"/>
                  <a:ext cx="177" cy="2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1</a:t>
                  </a:r>
                </a:p>
              </p:txBody>
            </p:sp>
          </p:grpSp>
          <p:grpSp>
            <p:nvGrpSpPr>
              <p:cNvPr id="11278" name="Group 22"/>
              <p:cNvGrpSpPr>
                <a:grpSpLocks/>
              </p:cNvGrpSpPr>
              <p:nvPr/>
            </p:nvGrpSpPr>
            <p:grpSpPr bwMode="auto">
              <a:xfrm>
                <a:off x="576" y="144"/>
                <a:ext cx="528" cy="224"/>
                <a:chOff x="0" y="0"/>
                <a:chExt cx="528" cy="224"/>
              </a:xfrm>
            </p:grpSpPr>
            <p:sp>
              <p:nvSpPr>
                <p:cNvPr id="11405" name="Rectangle 23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406" name="Rectangle 24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0001</a:t>
                  </a:r>
                </a:p>
              </p:txBody>
            </p:sp>
          </p:grpSp>
          <p:grpSp>
            <p:nvGrpSpPr>
              <p:cNvPr id="11279" name="Group 25"/>
              <p:cNvGrpSpPr>
                <a:grpSpLocks/>
              </p:cNvGrpSpPr>
              <p:nvPr/>
            </p:nvGrpSpPr>
            <p:grpSpPr bwMode="auto">
              <a:xfrm>
                <a:off x="0" y="287"/>
                <a:ext cx="288" cy="226"/>
                <a:chOff x="0" y="-1"/>
                <a:chExt cx="288" cy="226"/>
              </a:xfrm>
            </p:grpSpPr>
            <p:sp>
              <p:nvSpPr>
                <p:cNvPr id="11403" name="Rectangle 26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404" name="Rectangle 27"/>
                <p:cNvSpPr>
                  <a:spLocks/>
                </p:cNvSpPr>
                <p:nvPr/>
              </p:nvSpPr>
              <p:spPr bwMode="auto">
                <a:xfrm>
                  <a:off x="55" y="-1"/>
                  <a:ext cx="177" cy="2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2</a:t>
                  </a:r>
                </a:p>
              </p:txBody>
            </p:sp>
          </p:grpSp>
          <p:grpSp>
            <p:nvGrpSpPr>
              <p:cNvPr id="11280" name="Group 28"/>
              <p:cNvGrpSpPr>
                <a:grpSpLocks/>
              </p:cNvGrpSpPr>
              <p:nvPr/>
            </p:nvGrpSpPr>
            <p:grpSpPr bwMode="auto">
              <a:xfrm>
                <a:off x="288" y="287"/>
                <a:ext cx="288" cy="226"/>
                <a:chOff x="0" y="-1"/>
                <a:chExt cx="288" cy="226"/>
              </a:xfrm>
            </p:grpSpPr>
            <p:sp>
              <p:nvSpPr>
                <p:cNvPr id="11401" name="Rectangle 29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402" name="Rectangle 30"/>
                <p:cNvSpPr>
                  <a:spLocks/>
                </p:cNvSpPr>
                <p:nvPr/>
              </p:nvSpPr>
              <p:spPr bwMode="auto">
                <a:xfrm>
                  <a:off x="55" y="-1"/>
                  <a:ext cx="177" cy="2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2</a:t>
                  </a:r>
                </a:p>
              </p:txBody>
            </p:sp>
          </p:grpSp>
          <p:grpSp>
            <p:nvGrpSpPr>
              <p:cNvPr id="11281" name="Group 31"/>
              <p:cNvGrpSpPr>
                <a:grpSpLocks/>
              </p:cNvGrpSpPr>
              <p:nvPr/>
            </p:nvGrpSpPr>
            <p:grpSpPr bwMode="auto">
              <a:xfrm>
                <a:off x="576" y="288"/>
                <a:ext cx="528" cy="224"/>
                <a:chOff x="0" y="0"/>
                <a:chExt cx="528" cy="224"/>
              </a:xfrm>
            </p:grpSpPr>
            <p:sp>
              <p:nvSpPr>
                <p:cNvPr id="11399" name="Rectangle 32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400" name="Rectangle 33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0010</a:t>
                  </a:r>
                </a:p>
              </p:txBody>
            </p:sp>
          </p:grpSp>
          <p:grpSp>
            <p:nvGrpSpPr>
              <p:cNvPr id="11282" name="Group 34"/>
              <p:cNvGrpSpPr>
                <a:grpSpLocks/>
              </p:cNvGrpSpPr>
              <p:nvPr/>
            </p:nvGrpSpPr>
            <p:grpSpPr bwMode="auto">
              <a:xfrm>
                <a:off x="0" y="431"/>
                <a:ext cx="288" cy="226"/>
                <a:chOff x="0" y="-1"/>
                <a:chExt cx="288" cy="226"/>
              </a:xfrm>
            </p:grpSpPr>
            <p:sp>
              <p:nvSpPr>
                <p:cNvPr id="11397" name="Rectangle 35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98" name="Rectangle 36"/>
                <p:cNvSpPr>
                  <a:spLocks/>
                </p:cNvSpPr>
                <p:nvPr/>
              </p:nvSpPr>
              <p:spPr bwMode="auto">
                <a:xfrm>
                  <a:off x="55" y="-1"/>
                  <a:ext cx="177" cy="2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3</a:t>
                  </a:r>
                </a:p>
              </p:txBody>
            </p:sp>
          </p:grpSp>
          <p:grpSp>
            <p:nvGrpSpPr>
              <p:cNvPr id="11283" name="Group 37"/>
              <p:cNvGrpSpPr>
                <a:grpSpLocks/>
              </p:cNvGrpSpPr>
              <p:nvPr/>
            </p:nvGrpSpPr>
            <p:grpSpPr bwMode="auto">
              <a:xfrm>
                <a:off x="288" y="431"/>
                <a:ext cx="288" cy="226"/>
                <a:chOff x="0" y="-1"/>
                <a:chExt cx="288" cy="226"/>
              </a:xfrm>
            </p:grpSpPr>
            <p:sp>
              <p:nvSpPr>
                <p:cNvPr id="11395" name="Rectangle 38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96" name="Rectangle 39"/>
                <p:cNvSpPr>
                  <a:spLocks/>
                </p:cNvSpPr>
                <p:nvPr/>
              </p:nvSpPr>
              <p:spPr bwMode="auto">
                <a:xfrm>
                  <a:off x="55" y="-1"/>
                  <a:ext cx="177" cy="2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3</a:t>
                  </a:r>
                </a:p>
              </p:txBody>
            </p:sp>
          </p:grpSp>
          <p:grpSp>
            <p:nvGrpSpPr>
              <p:cNvPr id="11284" name="Group 40"/>
              <p:cNvGrpSpPr>
                <a:grpSpLocks/>
              </p:cNvGrpSpPr>
              <p:nvPr/>
            </p:nvGrpSpPr>
            <p:grpSpPr bwMode="auto">
              <a:xfrm>
                <a:off x="576" y="432"/>
                <a:ext cx="528" cy="224"/>
                <a:chOff x="0" y="0"/>
                <a:chExt cx="528" cy="224"/>
              </a:xfrm>
            </p:grpSpPr>
            <p:sp>
              <p:nvSpPr>
                <p:cNvPr id="11393" name="Rectangle 41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94" name="Rectangle 42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0011</a:t>
                  </a:r>
                </a:p>
              </p:txBody>
            </p:sp>
          </p:grpSp>
          <p:grpSp>
            <p:nvGrpSpPr>
              <p:cNvPr id="11285" name="Group 43"/>
              <p:cNvGrpSpPr>
                <a:grpSpLocks/>
              </p:cNvGrpSpPr>
              <p:nvPr/>
            </p:nvGrpSpPr>
            <p:grpSpPr bwMode="auto">
              <a:xfrm>
                <a:off x="0" y="575"/>
                <a:ext cx="288" cy="226"/>
                <a:chOff x="0" y="-1"/>
                <a:chExt cx="288" cy="226"/>
              </a:xfrm>
            </p:grpSpPr>
            <p:sp>
              <p:nvSpPr>
                <p:cNvPr id="11391" name="Rectangle 44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92" name="Rectangle 45"/>
                <p:cNvSpPr>
                  <a:spLocks/>
                </p:cNvSpPr>
                <p:nvPr/>
              </p:nvSpPr>
              <p:spPr bwMode="auto">
                <a:xfrm>
                  <a:off x="55" y="-1"/>
                  <a:ext cx="177" cy="2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4</a:t>
                  </a:r>
                </a:p>
              </p:txBody>
            </p:sp>
          </p:grpSp>
          <p:grpSp>
            <p:nvGrpSpPr>
              <p:cNvPr id="11286" name="Group 46"/>
              <p:cNvGrpSpPr>
                <a:grpSpLocks/>
              </p:cNvGrpSpPr>
              <p:nvPr/>
            </p:nvGrpSpPr>
            <p:grpSpPr bwMode="auto">
              <a:xfrm>
                <a:off x="288" y="575"/>
                <a:ext cx="288" cy="226"/>
                <a:chOff x="0" y="-1"/>
                <a:chExt cx="288" cy="226"/>
              </a:xfrm>
            </p:grpSpPr>
            <p:sp>
              <p:nvSpPr>
                <p:cNvPr id="11389" name="Rectangle 47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90" name="Rectangle 48"/>
                <p:cNvSpPr>
                  <a:spLocks/>
                </p:cNvSpPr>
                <p:nvPr/>
              </p:nvSpPr>
              <p:spPr bwMode="auto">
                <a:xfrm>
                  <a:off x="55" y="-1"/>
                  <a:ext cx="177" cy="2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4</a:t>
                  </a:r>
                </a:p>
              </p:txBody>
            </p:sp>
          </p:grpSp>
          <p:grpSp>
            <p:nvGrpSpPr>
              <p:cNvPr id="11287" name="Group 49"/>
              <p:cNvGrpSpPr>
                <a:grpSpLocks/>
              </p:cNvGrpSpPr>
              <p:nvPr/>
            </p:nvGrpSpPr>
            <p:grpSpPr bwMode="auto">
              <a:xfrm>
                <a:off x="576" y="576"/>
                <a:ext cx="528" cy="224"/>
                <a:chOff x="0" y="0"/>
                <a:chExt cx="528" cy="224"/>
              </a:xfrm>
            </p:grpSpPr>
            <p:sp>
              <p:nvSpPr>
                <p:cNvPr id="11387" name="Rectangle 50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88" name="Rectangle 51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0100</a:t>
                  </a:r>
                </a:p>
              </p:txBody>
            </p:sp>
          </p:grpSp>
          <p:grpSp>
            <p:nvGrpSpPr>
              <p:cNvPr id="11288" name="Group 52"/>
              <p:cNvGrpSpPr>
                <a:grpSpLocks/>
              </p:cNvGrpSpPr>
              <p:nvPr/>
            </p:nvGrpSpPr>
            <p:grpSpPr bwMode="auto">
              <a:xfrm>
                <a:off x="0" y="719"/>
                <a:ext cx="288" cy="226"/>
                <a:chOff x="0" y="-1"/>
                <a:chExt cx="288" cy="226"/>
              </a:xfrm>
            </p:grpSpPr>
            <p:sp>
              <p:nvSpPr>
                <p:cNvPr id="11385" name="Rectangle 53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86" name="Rectangle 54"/>
                <p:cNvSpPr>
                  <a:spLocks/>
                </p:cNvSpPr>
                <p:nvPr/>
              </p:nvSpPr>
              <p:spPr bwMode="auto">
                <a:xfrm>
                  <a:off x="55" y="-1"/>
                  <a:ext cx="177" cy="2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5</a:t>
                  </a:r>
                </a:p>
              </p:txBody>
            </p:sp>
          </p:grpSp>
          <p:grpSp>
            <p:nvGrpSpPr>
              <p:cNvPr id="11289" name="Group 55"/>
              <p:cNvGrpSpPr>
                <a:grpSpLocks/>
              </p:cNvGrpSpPr>
              <p:nvPr/>
            </p:nvGrpSpPr>
            <p:grpSpPr bwMode="auto">
              <a:xfrm>
                <a:off x="288" y="719"/>
                <a:ext cx="288" cy="226"/>
                <a:chOff x="0" y="-1"/>
                <a:chExt cx="288" cy="226"/>
              </a:xfrm>
            </p:grpSpPr>
            <p:sp>
              <p:nvSpPr>
                <p:cNvPr id="11383" name="Rectangle 56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84" name="Rectangle 57"/>
                <p:cNvSpPr>
                  <a:spLocks/>
                </p:cNvSpPr>
                <p:nvPr/>
              </p:nvSpPr>
              <p:spPr bwMode="auto">
                <a:xfrm>
                  <a:off x="55" y="-1"/>
                  <a:ext cx="177" cy="2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5</a:t>
                  </a:r>
                </a:p>
              </p:txBody>
            </p:sp>
          </p:grpSp>
          <p:grpSp>
            <p:nvGrpSpPr>
              <p:cNvPr id="11290" name="Group 58"/>
              <p:cNvGrpSpPr>
                <a:grpSpLocks/>
              </p:cNvGrpSpPr>
              <p:nvPr/>
            </p:nvGrpSpPr>
            <p:grpSpPr bwMode="auto">
              <a:xfrm>
                <a:off x="576" y="720"/>
                <a:ext cx="528" cy="224"/>
                <a:chOff x="0" y="0"/>
                <a:chExt cx="528" cy="224"/>
              </a:xfrm>
            </p:grpSpPr>
            <p:sp>
              <p:nvSpPr>
                <p:cNvPr id="11381" name="Rectangle 59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82" name="Rectangle 60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0101</a:t>
                  </a:r>
                </a:p>
              </p:txBody>
            </p:sp>
          </p:grpSp>
          <p:grpSp>
            <p:nvGrpSpPr>
              <p:cNvPr id="11291" name="Group 61"/>
              <p:cNvGrpSpPr>
                <a:grpSpLocks/>
              </p:cNvGrpSpPr>
              <p:nvPr/>
            </p:nvGrpSpPr>
            <p:grpSpPr bwMode="auto">
              <a:xfrm>
                <a:off x="0" y="863"/>
                <a:ext cx="288" cy="226"/>
                <a:chOff x="0" y="-1"/>
                <a:chExt cx="288" cy="226"/>
              </a:xfrm>
            </p:grpSpPr>
            <p:sp>
              <p:nvSpPr>
                <p:cNvPr id="11379" name="Rectangle 62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80" name="Rectangle 63"/>
                <p:cNvSpPr>
                  <a:spLocks/>
                </p:cNvSpPr>
                <p:nvPr/>
              </p:nvSpPr>
              <p:spPr bwMode="auto">
                <a:xfrm>
                  <a:off x="55" y="-1"/>
                  <a:ext cx="177" cy="2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6</a:t>
                  </a:r>
                </a:p>
              </p:txBody>
            </p:sp>
          </p:grpSp>
          <p:grpSp>
            <p:nvGrpSpPr>
              <p:cNvPr id="11292" name="Group 64"/>
              <p:cNvGrpSpPr>
                <a:grpSpLocks/>
              </p:cNvGrpSpPr>
              <p:nvPr/>
            </p:nvGrpSpPr>
            <p:grpSpPr bwMode="auto">
              <a:xfrm>
                <a:off x="288" y="863"/>
                <a:ext cx="288" cy="226"/>
                <a:chOff x="0" y="-1"/>
                <a:chExt cx="288" cy="226"/>
              </a:xfrm>
            </p:grpSpPr>
            <p:sp>
              <p:nvSpPr>
                <p:cNvPr id="11377" name="Rectangle 65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78" name="Rectangle 66"/>
                <p:cNvSpPr>
                  <a:spLocks/>
                </p:cNvSpPr>
                <p:nvPr/>
              </p:nvSpPr>
              <p:spPr bwMode="auto">
                <a:xfrm>
                  <a:off x="55" y="-1"/>
                  <a:ext cx="177" cy="2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6</a:t>
                  </a:r>
                </a:p>
              </p:txBody>
            </p:sp>
          </p:grpSp>
          <p:grpSp>
            <p:nvGrpSpPr>
              <p:cNvPr id="11293" name="Group 67"/>
              <p:cNvGrpSpPr>
                <a:grpSpLocks/>
              </p:cNvGrpSpPr>
              <p:nvPr/>
            </p:nvGrpSpPr>
            <p:grpSpPr bwMode="auto">
              <a:xfrm>
                <a:off x="576" y="864"/>
                <a:ext cx="528" cy="224"/>
                <a:chOff x="0" y="0"/>
                <a:chExt cx="528" cy="224"/>
              </a:xfrm>
            </p:grpSpPr>
            <p:sp>
              <p:nvSpPr>
                <p:cNvPr id="11375" name="Rectangle 68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76" name="Rectangle 69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0110</a:t>
                  </a:r>
                </a:p>
              </p:txBody>
            </p:sp>
          </p:grpSp>
          <p:grpSp>
            <p:nvGrpSpPr>
              <p:cNvPr id="11294" name="Group 70"/>
              <p:cNvGrpSpPr>
                <a:grpSpLocks/>
              </p:cNvGrpSpPr>
              <p:nvPr/>
            </p:nvGrpSpPr>
            <p:grpSpPr bwMode="auto">
              <a:xfrm>
                <a:off x="0" y="1007"/>
                <a:ext cx="288" cy="226"/>
                <a:chOff x="0" y="-1"/>
                <a:chExt cx="288" cy="226"/>
              </a:xfrm>
            </p:grpSpPr>
            <p:sp>
              <p:nvSpPr>
                <p:cNvPr id="11373" name="Rectangle 71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74" name="Rectangle 72"/>
                <p:cNvSpPr>
                  <a:spLocks/>
                </p:cNvSpPr>
                <p:nvPr/>
              </p:nvSpPr>
              <p:spPr bwMode="auto">
                <a:xfrm>
                  <a:off x="55" y="-1"/>
                  <a:ext cx="177" cy="2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7</a:t>
                  </a:r>
                </a:p>
              </p:txBody>
            </p:sp>
          </p:grpSp>
          <p:grpSp>
            <p:nvGrpSpPr>
              <p:cNvPr id="11295" name="Group 73"/>
              <p:cNvGrpSpPr>
                <a:grpSpLocks/>
              </p:cNvGrpSpPr>
              <p:nvPr/>
            </p:nvGrpSpPr>
            <p:grpSpPr bwMode="auto">
              <a:xfrm>
                <a:off x="288" y="1007"/>
                <a:ext cx="288" cy="226"/>
                <a:chOff x="0" y="-1"/>
                <a:chExt cx="288" cy="226"/>
              </a:xfrm>
            </p:grpSpPr>
            <p:sp>
              <p:nvSpPr>
                <p:cNvPr id="11371" name="Rectangle 74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72" name="Rectangle 75"/>
                <p:cNvSpPr>
                  <a:spLocks/>
                </p:cNvSpPr>
                <p:nvPr/>
              </p:nvSpPr>
              <p:spPr bwMode="auto">
                <a:xfrm>
                  <a:off x="55" y="-1"/>
                  <a:ext cx="177" cy="2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7</a:t>
                  </a:r>
                </a:p>
              </p:txBody>
            </p:sp>
          </p:grpSp>
          <p:grpSp>
            <p:nvGrpSpPr>
              <p:cNvPr id="11296" name="Group 76"/>
              <p:cNvGrpSpPr>
                <a:grpSpLocks/>
              </p:cNvGrpSpPr>
              <p:nvPr/>
            </p:nvGrpSpPr>
            <p:grpSpPr bwMode="auto">
              <a:xfrm>
                <a:off x="576" y="1008"/>
                <a:ext cx="528" cy="224"/>
                <a:chOff x="0" y="0"/>
                <a:chExt cx="528" cy="224"/>
              </a:xfrm>
            </p:grpSpPr>
            <p:sp>
              <p:nvSpPr>
                <p:cNvPr id="11369" name="Rectangle 77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70" name="Rectangle 78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0111</a:t>
                  </a:r>
                </a:p>
              </p:txBody>
            </p:sp>
          </p:grpSp>
          <p:grpSp>
            <p:nvGrpSpPr>
              <p:cNvPr id="11297" name="Group 79"/>
              <p:cNvGrpSpPr>
                <a:grpSpLocks/>
              </p:cNvGrpSpPr>
              <p:nvPr/>
            </p:nvGrpSpPr>
            <p:grpSpPr bwMode="auto">
              <a:xfrm>
                <a:off x="0" y="1151"/>
                <a:ext cx="288" cy="226"/>
                <a:chOff x="0" y="-1"/>
                <a:chExt cx="288" cy="226"/>
              </a:xfrm>
            </p:grpSpPr>
            <p:sp>
              <p:nvSpPr>
                <p:cNvPr id="11367" name="Rectangle 80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68" name="Rectangle 81"/>
                <p:cNvSpPr>
                  <a:spLocks/>
                </p:cNvSpPr>
                <p:nvPr/>
              </p:nvSpPr>
              <p:spPr bwMode="auto">
                <a:xfrm>
                  <a:off x="55" y="-1"/>
                  <a:ext cx="177" cy="2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8</a:t>
                  </a:r>
                </a:p>
              </p:txBody>
            </p:sp>
          </p:grpSp>
          <p:grpSp>
            <p:nvGrpSpPr>
              <p:cNvPr id="11298" name="Group 82"/>
              <p:cNvGrpSpPr>
                <a:grpSpLocks/>
              </p:cNvGrpSpPr>
              <p:nvPr/>
            </p:nvGrpSpPr>
            <p:grpSpPr bwMode="auto">
              <a:xfrm>
                <a:off x="288" y="1151"/>
                <a:ext cx="288" cy="226"/>
                <a:chOff x="0" y="-1"/>
                <a:chExt cx="288" cy="226"/>
              </a:xfrm>
            </p:grpSpPr>
            <p:sp>
              <p:nvSpPr>
                <p:cNvPr id="11365" name="Rectangle 83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66" name="Rectangle 84"/>
                <p:cNvSpPr>
                  <a:spLocks/>
                </p:cNvSpPr>
                <p:nvPr/>
              </p:nvSpPr>
              <p:spPr bwMode="auto">
                <a:xfrm>
                  <a:off x="55" y="-1"/>
                  <a:ext cx="177" cy="2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8</a:t>
                  </a:r>
                </a:p>
              </p:txBody>
            </p:sp>
          </p:grpSp>
          <p:grpSp>
            <p:nvGrpSpPr>
              <p:cNvPr id="11299" name="Group 85"/>
              <p:cNvGrpSpPr>
                <a:grpSpLocks/>
              </p:cNvGrpSpPr>
              <p:nvPr/>
            </p:nvGrpSpPr>
            <p:grpSpPr bwMode="auto">
              <a:xfrm>
                <a:off x="576" y="1152"/>
                <a:ext cx="528" cy="224"/>
                <a:chOff x="0" y="0"/>
                <a:chExt cx="528" cy="224"/>
              </a:xfrm>
            </p:grpSpPr>
            <p:sp>
              <p:nvSpPr>
                <p:cNvPr id="11363" name="Rectangle 86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64" name="Rectangle 87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1000</a:t>
                  </a:r>
                </a:p>
              </p:txBody>
            </p:sp>
          </p:grpSp>
          <p:grpSp>
            <p:nvGrpSpPr>
              <p:cNvPr id="11300" name="Group 88"/>
              <p:cNvGrpSpPr>
                <a:grpSpLocks/>
              </p:cNvGrpSpPr>
              <p:nvPr/>
            </p:nvGrpSpPr>
            <p:grpSpPr bwMode="auto">
              <a:xfrm>
                <a:off x="0" y="1295"/>
                <a:ext cx="288" cy="226"/>
                <a:chOff x="0" y="-1"/>
                <a:chExt cx="288" cy="226"/>
              </a:xfrm>
            </p:grpSpPr>
            <p:sp>
              <p:nvSpPr>
                <p:cNvPr id="11361" name="Rectangle 89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62" name="Rectangle 90"/>
                <p:cNvSpPr>
                  <a:spLocks/>
                </p:cNvSpPr>
                <p:nvPr/>
              </p:nvSpPr>
              <p:spPr bwMode="auto">
                <a:xfrm>
                  <a:off x="55" y="-1"/>
                  <a:ext cx="177" cy="2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9</a:t>
                  </a:r>
                </a:p>
              </p:txBody>
            </p:sp>
          </p:grpSp>
          <p:grpSp>
            <p:nvGrpSpPr>
              <p:cNvPr id="11301" name="Group 91"/>
              <p:cNvGrpSpPr>
                <a:grpSpLocks/>
              </p:cNvGrpSpPr>
              <p:nvPr/>
            </p:nvGrpSpPr>
            <p:grpSpPr bwMode="auto">
              <a:xfrm>
                <a:off x="288" y="1295"/>
                <a:ext cx="288" cy="226"/>
                <a:chOff x="0" y="-1"/>
                <a:chExt cx="288" cy="226"/>
              </a:xfrm>
            </p:grpSpPr>
            <p:sp>
              <p:nvSpPr>
                <p:cNvPr id="11359" name="Rectangle 92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60" name="Rectangle 93"/>
                <p:cNvSpPr>
                  <a:spLocks/>
                </p:cNvSpPr>
                <p:nvPr/>
              </p:nvSpPr>
              <p:spPr bwMode="auto">
                <a:xfrm>
                  <a:off x="55" y="-1"/>
                  <a:ext cx="177" cy="2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9</a:t>
                  </a:r>
                </a:p>
              </p:txBody>
            </p:sp>
          </p:grpSp>
          <p:grpSp>
            <p:nvGrpSpPr>
              <p:cNvPr id="11302" name="Group 94"/>
              <p:cNvGrpSpPr>
                <a:grpSpLocks/>
              </p:cNvGrpSpPr>
              <p:nvPr/>
            </p:nvGrpSpPr>
            <p:grpSpPr bwMode="auto">
              <a:xfrm>
                <a:off x="576" y="1296"/>
                <a:ext cx="528" cy="224"/>
                <a:chOff x="0" y="0"/>
                <a:chExt cx="528" cy="224"/>
              </a:xfrm>
            </p:grpSpPr>
            <p:sp>
              <p:nvSpPr>
                <p:cNvPr id="11357" name="Rectangle 95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58" name="Rectangle 96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1001</a:t>
                  </a:r>
                </a:p>
              </p:txBody>
            </p:sp>
          </p:grpSp>
          <p:grpSp>
            <p:nvGrpSpPr>
              <p:cNvPr id="11303" name="Group 97"/>
              <p:cNvGrpSpPr>
                <a:grpSpLocks/>
              </p:cNvGrpSpPr>
              <p:nvPr/>
            </p:nvGrpSpPr>
            <p:grpSpPr bwMode="auto">
              <a:xfrm>
                <a:off x="0" y="1439"/>
                <a:ext cx="288" cy="226"/>
                <a:chOff x="0" y="-1"/>
                <a:chExt cx="288" cy="226"/>
              </a:xfrm>
            </p:grpSpPr>
            <p:sp>
              <p:nvSpPr>
                <p:cNvPr id="11355" name="Rectangle 98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56" name="Rectangle 99"/>
                <p:cNvSpPr>
                  <a:spLocks/>
                </p:cNvSpPr>
                <p:nvPr/>
              </p:nvSpPr>
              <p:spPr bwMode="auto">
                <a:xfrm>
                  <a:off x="55" y="-1"/>
                  <a:ext cx="177" cy="2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A</a:t>
                  </a:r>
                </a:p>
              </p:txBody>
            </p:sp>
          </p:grpSp>
          <p:grpSp>
            <p:nvGrpSpPr>
              <p:cNvPr id="11304" name="Group 100"/>
              <p:cNvGrpSpPr>
                <a:grpSpLocks/>
              </p:cNvGrpSpPr>
              <p:nvPr/>
            </p:nvGrpSpPr>
            <p:grpSpPr bwMode="auto">
              <a:xfrm>
                <a:off x="288" y="1440"/>
                <a:ext cx="288" cy="224"/>
                <a:chOff x="0" y="0"/>
                <a:chExt cx="288" cy="224"/>
              </a:xfrm>
            </p:grpSpPr>
            <p:sp>
              <p:nvSpPr>
                <p:cNvPr id="11353" name="Rectangle 101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54" name="Rectangle 102"/>
                <p:cNvSpPr>
                  <a:spLocks/>
                </p:cNvSpPr>
                <p:nvPr/>
              </p:nvSpPr>
              <p:spPr bwMode="auto">
                <a:xfrm>
                  <a:off x="8" y="0"/>
                  <a:ext cx="271" cy="2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10</a:t>
                  </a:r>
                </a:p>
              </p:txBody>
            </p:sp>
          </p:grpSp>
          <p:grpSp>
            <p:nvGrpSpPr>
              <p:cNvPr id="11305" name="Group 103"/>
              <p:cNvGrpSpPr>
                <a:grpSpLocks/>
              </p:cNvGrpSpPr>
              <p:nvPr/>
            </p:nvGrpSpPr>
            <p:grpSpPr bwMode="auto">
              <a:xfrm>
                <a:off x="576" y="1440"/>
                <a:ext cx="528" cy="224"/>
                <a:chOff x="0" y="0"/>
                <a:chExt cx="528" cy="224"/>
              </a:xfrm>
            </p:grpSpPr>
            <p:sp>
              <p:nvSpPr>
                <p:cNvPr id="11351" name="Rectangle 104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52" name="Rectangle 105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1010</a:t>
                  </a:r>
                </a:p>
              </p:txBody>
            </p:sp>
          </p:grpSp>
          <p:grpSp>
            <p:nvGrpSpPr>
              <p:cNvPr id="11306" name="Group 106"/>
              <p:cNvGrpSpPr>
                <a:grpSpLocks/>
              </p:cNvGrpSpPr>
              <p:nvPr/>
            </p:nvGrpSpPr>
            <p:grpSpPr bwMode="auto">
              <a:xfrm>
                <a:off x="0" y="1583"/>
                <a:ext cx="288" cy="226"/>
                <a:chOff x="0" y="-1"/>
                <a:chExt cx="288" cy="226"/>
              </a:xfrm>
            </p:grpSpPr>
            <p:sp>
              <p:nvSpPr>
                <p:cNvPr id="11349" name="Rectangle 107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50" name="Rectangle 108"/>
                <p:cNvSpPr>
                  <a:spLocks/>
                </p:cNvSpPr>
                <p:nvPr/>
              </p:nvSpPr>
              <p:spPr bwMode="auto">
                <a:xfrm>
                  <a:off x="55" y="-1"/>
                  <a:ext cx="177" cy="2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B</a:t>
                  </a:r>
                </a:p>
              </p:txBody>
            </p:sp>
          </p:grpSp>
          <p:grpSp>
            <p:nvGrpSpPr>
              <p:cNvPr id="11307" name="Group 109"/>
              <p:cNvGrpSpPr>
                <a:grpSpLocks/>
              </p:cNvGrpSpPr>
              <p:nvPr/>
            </p:nvGrpSpPr>
            <p:grpSpPr bwMode="auto">
              <a:xfrm>
                <a:off x="288" y="1584"/>
                <a:ext cx="288" cy="224"/>
                <a:chOff x="0" y="0"/>
                <a:chExt cx="288" cy="224"/>
              </a:xfrm>
            </p:grpSpPr>
            <p:sp>
              <p:nvSpPr>
                <p:cNvPr id="11347" name="Rectangle 110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48" name="Rectangle 111"/>
                <p:cNvSpPr>
                  <a:spLocks/>
                </p:cNvSpPr>
                <p:nvPr/>
              </p:nvSpPr>
              <p:spPr bwMode="auto">
                <a:xfrm>
                  <a:off x="8" y="0"/>
                  <a:ext cx="271" cy="2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11</a:t>
                  </a:r>
                </a:p>
              </p:txBody>
            </p:sp>
          </p:grpSp>
          <p:grpSp>
            <p:nvGrpSpPr>
              <p:cNvPr id="11308" name="Group 112"/>
              <p:cNvGrpSpPr>
                <a:grpSpLocks/>
              </p:cNvGrpSpPr>
              <p:nvPr/>
            </p:nvGrpSpPr>
            <p:grpSpPr bwMode="auto">
              <a:xfrm>
                <a:off x="576" y="1584"/>
                <a:ext cx="528" cy="224"/>
                <a:chOff x="0" y="0"/>
                <a:chExt cx="528" cy="224"/>
              </a:xfrm>
            </p:grpSpPr>
            <p:sp>
              <p:nvSpPr>
                <p:cNvPr id="11345" name="Rectangle 113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46" name="Rectangle 114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1011</a:t>
                  </a:r>
                </a:p>
              </p:txBody>
            </p:sp>
          </p:grpSp>
          <p:grpSp>
            <p:nvGrpSpPr>
              <p:cNvPr id="11309" name="Group 115"/>
              <p:cNvGrpSpPr>
                <a:grpSpLocks/>
              </p:cNvGrpSpPr>
              <p:nvPr/>
            </p:nvGrpSpPr>
            <p:grpSpPr bwMode="auto">
              <a:xfrm>
                <a:off x="0" y="1727"/>
                <a:ext cx="288" cy="226"/>
                <a:chOff x="0" y="-1"/>
                <a:chExt cx="288" cy="226"/>
              </a:xfrm>
            </p:grpSpPr>
            <p:sp>
              <p:nvSpPr>
                <p:cNvPr id="11343" name="Rectangle 116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44" name="Rectangle 117"/>
                <p:cNvSpPr>
                  <a:spLocks/>
                </p:cNvSpPr>
                <p:nvPr/>
              </p:nvSpPr>
              <p:spPr bwMode="auto">
                <a:xfrm>
                  <a:off x="55" y="-1"/>
                  <a:ext cx="177" cy="2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C</a:t>
                  </a:r>
                </a:p>
              </p:txBody>
            </p:sp>
          </p:grpSp>
          <p:grpSp>
            <p:nvGrpSpPr>
              <p:cNvPr id="11310" name="Group 118"/>
              <p:cNvGrpSpPr>
                <a:grpSpLocks/>
              </p:cNvGrpSpPr>
              <p:nvPr/>
            </p:nvGrpSpPr>
            <p:grpSpPr bwMode="auto">
              <a:xfrm>
                <a:off x="288" y="1728"/>
                <a:ext cx="288" cy="224"/>
                <a:chOff x="0" y="0"/>
                <a:chExt cx="288" cy="224"/>
              </a:xfrm>
            </p:grpSpPr>
            <p:sp>
              <p:nvSpPr>
                <p:cNvPr id="11341" name="Rectangle 119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42" name="Rectangle 120"/>
                <p:cNvSpPr>
                  <a:spLocks/>
                </p:cNvSpPr>
                <p:nvPr/>
              </p:nvSpPr>
              <p:spPr bwMode="auto">
                <a:xfrm>
                  <a:off x="8" y="0"/>
                  <a:ext cx="271" cy="2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12</a:t>
                  </a:r>
                </a:p>
              </p:txBody>
            </p:sp>
          </p:grpSp>
          <p:grpSp>
            <p:nvGrpSpPr>
              <p:cNvPr id="11311" name="Group 121"/>
              <p:cNvGrpSpPr>
                <a:grpSpLocks/>
              </p:cNvGrpSpPr>
              <p:nvPr/>
            </p:nvGrpSpPr>
            <p:grpSpPr bwMode="auto">
              <a:xfrm>
                <a:off x="576" y="1728"/>
                <a:ext cx="528" cy="224"/>
                <a:chOff x="0" y="0"/>
                <a:chExt cx="528" cy="224"/>
              </a:xfrm>
            </p:grpSpPr>
            <p:sp>
              <p:nvSpPr>
                <p:cNvPr id="11339" name="Rectangle 122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40" name="Rectangle 123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1100</a:t>
                  </a:r>
                </a:p>
              </p:txBody>
            </p:sp>
          </p:grpSp>
          <p:grpSp>
            <p:nvGrpSpPr>
              <p:cNvPr id="11312" name="Group 124"/>
              <p:cNvGrpSpPr>
                <a:grpSpLocks/>
              </p:cNvGrpSpPr>
              <p:nvPr/>
            </p:nvGrpSpPr>
            <p:grpSpPr bwMode="auto">
              <a:xfrm>
                <a:off x="0" y="1871"/>
                <a:ext cx="288" cy="226"/>
                <a:chOff x="0" y="-1"/>
                <a:chExt cx="288" cy="226"/>
              </a:xfrm>
            </p:grpSpPr>
            <p:sp>
              <p:nvSpPr>
                <p:cNvPr id="11337" name="Rectangle 125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38" name="Rectangle 126"/>
                <p:cNvSpPr>
                  <a:spLocks/>
                </p:cNvSpPr>
                <p:nvPr/>
              </p:nvSpPr>
              <p:spPr bwMode="auto">
                <a:xfrm>
                  <a:off x="55" y="-1"/>
                  <a:ext cx="177" cy="2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D</a:t>
                  </a:r>
                </a:p>
              </p:txBody>
            </p:sp>
          </p:grpSp>
          <p:grpSp>
            <p:nvGrpSpPr>
              <p:cNvPr id="11313" name="Group 127"/>
              <p:cNvGrpSpPr>
                <a:grpSpLocks/>
              </p:cNvGrpSpPr>
              <p:nvPr/>
            </p:nvGrpSpPr>
            <p:grpSpPr bwMode="auto">
              <a:xfrm>
                <a:off x="288" y="1872"/>
                <a:ext cx="288" cy="224"/>
                <a:chOff x="0" y="0"/>
                <a:chExt cx="288" cy="224"/>
              </a:xfrm>
            </p:grpSpPr>
            <p:sp>
              <p:nvSpPr>
                <p:cNvPr id="11335" name="Rectangle 128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36" name="Rectangle 129"/>
                <p:cNvSpPr>
                  <a:spLocks/>
                </p:cNvSpPr>
                <p:nvPr/>
              </p:nvSpPr>
              <p:spPr bwMode="auto">
                <a:xfrm>
                  <a:off x="8" y="0"/>
                  <a:ext cx="271" cy="2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13</a:t>
                  </a:r>
                </a:p>
              </p:txBody>
            </p:sp>
          </p:grpSp>
          <p:grpSp>
            <p:nvGrpSpPr>
              <p:cNvPr id="11314" name="Group 130"/>
              <p:cNvGrpSpPr>
                <a:grpSpLocks/>
              </p:cNvGrpSpPr>
              <p:nvPr/>
            </p:nvGrpSpPr>
            <p:grpSpPr bwMode="auto">
              <a:xfrm>
                <a:off x="576" y="1872"/>
                <a:ext cx="528" cy="224"/>
                <a:chOff x="0" y="0"/>
                <a:chExt cx="528" cy="224"/>
              </a:xfrm>
            </p:grpSpPr>
            <p:sp>
              <p:nvSpPr>
                <p:cNvPr id="11333" name="Rectangle 131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34" name="Rectangle 132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1101</a:t>
                  </a:r>
                </a:p>
              </p:txBody>
            </p:sp>
          </p:grpSp>
          <p:grpSp>
            <p:nvGrpSpPr>
              <p:cNvPr id="11315" name="Group 133"/>
              <p:cNvGrpSpPr>
                <a:grpSpLocks/>
              </p:cNvGrpSpPr>
              <p:nvPr/>
            </p:nvGrpSpPr>
            <p:grpSpPr bwMode="auto">
              <a:xfrm>
                <a:off x="0" y="2015"/>
                <a:ext cx="288" cy="226"/>
                <a:chOff x="0" y="-1"/>
                <a:chExt cx="288" cy="226"/>
              </a:xfrm>
            </p:grpSpPr>
            <p:sp>
              <p:nvSpPr>
                <p:cNvPr id="11331" name="Rectangle 134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32" name="Rectangle 135"/>
                <p:cNvSpPr>
                  <a:spLocks/>
                </p:cNvSpPr>
                <p:nvPr/>
              </p:nvSpPr>
              <p:spPr bwMode="auto">
                <a:xfrm>
                  <a:off x="55" y="-1"/>
                  <a:ext cx="177" cy="2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E</a:t>
                  </a:r>
                </a:p>
              </p:txBody>
            </p:sp>
          </p:grpSp>
          <p:grpSp>
            <p:nvGrpSpPr>
              <p:cNvPr id="11316" name="Group 136"/>
              <p:cNvGrpSpPr>
                <a:grpSpLocks/>
              </p:cNvGrpSpPr>
              <p:nvPr/>
            </p:nvGrpSpPr>
            <p:grpSpPr bwMode="auto">
              <a:xfrm>
                <a:off x="288" y="2016"/>
                <a:ext cx="288" cy="224"/>
                <a:chOff x="0" y="0"/>
                <a:chExt cx="288" cy="224"/>
              </a:xfrm>
            </p:grpSpPr>
            <p:sp>
              <p:nvSpPr>
                <p:cNvPr id="11329" name="Rectangle 137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30" name="Rectangle 138"/>
                <p:cNvSpPr>
                  <a:spLocks/>
                </p:cNvSpPr>
                <p:nvPr/>
              </p:nvSpPr>
              <p:spPr bwMode="auto">
                <a:xfrm>
                  <a:off x="8" y="0"/>
                  <a:ext cx="271" cy="2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14</a:t>
                  </a:r>
                </a:p>
              </p:txBody>
            </p:sp>
          </p:grpSp>
          <p:grpSp>
            <p:nvGrpSpPr>
              <p:cNvPr id="11317" name="Group 139"/>
              <p:cNvGrpSpPr>
                <a:grpSpLocks/>
              </p:cNvGrpSpPr>
              <p:nvPr/>
            </p:nvGrpSpPr>
            <p:grpSpPr bwMode="auto">
              <a:xfrm>
                <a:off x="576" y="2016"/>
                <a:ext cx="528" cy="224"/>
                <a:chOff x="0" y="0"/>
                <a:chExt cx="528" cy="224"/>
              </a:xfrm>
            </p:grpSpPr>
            <p:sp>
              <p:nvSpPr>
                <p:cNvPr id="11327" name="Rectangle 140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28" name="Rectangle 141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1110</a:t>
                  </a:r>
                </a:p>
              </p:txBody>
            </p:sp>
          </p:grpSp>
          <p:grpSp>
            <p:nvGrpSpPr>
              <p:cNvPr id="11318" name="Group 142"/>
              <p:cNvGrpSpPr>
                <a:grpSpLocks/>
              </p:cNvGrpSpPr>
              <p:nvPr/>
            </p:nvGrpSpPr>
            <p:grpSpPr bwMode="auto">
              <a:xfrm>
                <a:off x="0" y="2159"/>
                <a:ext cx="288" cy="226"/>
                <a:chOff x="0" y="-1"/>
                <a:chExt cx="288" cy="226"/>
              </a:xfrm>
            </p:grpSpPr>
            <p:sp>
              <p:nvSpPr>
                <p:cNvPr id="11325" name="Rectangle 143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26" name="Rectangle 144"/>
                <p:cNvSpPr>
                  <a:spLocks/>
                </p:cNvSpPr>
                <p:nvPr/>
              </p:nvSpPr>
              <p:spPr bwMode="auto">
                <a:xfrm>
                  <a:off x="55" y="-1"/>
                  <a:ext cx="177" cy="2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F</a:t>
                  </a:r>
                </a:p>
              </p:txBody>
            </p:sp>
          </p:grpSp>
          <p:grpSp>
            <p:nvGrpSpPr>
              <p:cNvPr id="11319" name="Group 145"/>
              <p:cNvGrpSpPr>
                <a:grpSpLocks/>
              </p:cNvGrpSpPr>
              <p:nvPr/>
            </p:nvGrpSpPr>
            <p:grpSpPr bwMode="auto">
              <a:xfrm>
                <a:off x="288" y="2160"/>
                <a:ext cx="288" cy="224"/>
                <a:chOff x="0" y="0"/>
                <a:chExt cx="288" cy="224"/>
              </a:xfrm>
            </p:grpSpPr>
            <p:sp>
              <p:nvSpPr>
                <p:cNvPr id="11323" name="Rectangle 146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24" name="Rectangle 147"/>
                <p:cNvSpPr>
                  <a:spLocks/>
                </p:cNvSpPr>
                <p:nvPr/>
              </p:nvSpPr>
              <p:spPr bwMode="auto">
                <a:xfrm>
                  <a:off x="8" y="0"/>
                  <a:ext cx="271" cy="2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15</a:t>
                  </a:r>
                </a:p>
              </p:txBody>
            </p:sp>
          </p:grpSp>
          <p:grpSp>
            <p:nvGrpSpPr>
              <p:cNvPr id="11320" name="Group 148"/>
              <p:cNvGrpSpPr>
                <a:grpSpLocks/>
              </p:cNvGrpSpPr>
              <p:nvPr/>
            </p:nvGrpSpPr>
            <p:grpSpPr bwMode="auto">
              <a:xfrm>
                <a:off x="576" y="2160"/>
                <a:ext cx="528" cy="224"/>
                <a:chOff x="0" y="0"/>
                <a:chExt cx="528" cy="224"/>
              </a:xfrm>
            </p:grpSpPr>
            <p:sp>
              <p:nvSpPr>
                <p:cNvPr id="11321" name="Rectangle 149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22" name="Rectangle 150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1111</a:t>
                  </a:r>
                </a:p>
              </p:txBody>
            </p:sp>
          </p:grpSp>
        </p:grpSp>
        <p:sp>
          <p:nvSpPr>
            <p:cNvPr id="11270" name="Rectangle 151"/>
            <p:cNvSpPr>
              <a:spLocks/>
            </p:cNvSpPr>
            <p:nvPr/>
          </p:nvSpPr>
          <p:spPr bwMode="auto">
            <a:xfrm rot="19260000">
              <a:off x="52" y="276"/>
              <a:ext cx="357" cy="2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Hex</a:t>
              </a:r>
            </a:p>
          </p:txBody>
        </p:sp>
        <p:sp>
          <p:nvSpPr>
            <p:cNvPr id="11271" name="Rectangle 152"/>
            <p:cNvSpPr>
              <a:spLocks/>
            </p:cNvSpPr>
            <p:nvPr/>
          </p:nvSpPr>
          <p:spPr bwMode="auto">
            <a:xfrm rot="19260000">
              <a:off x="308" y="186"/>
              <a:ext cx="648" cy="2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Decimal</a:t>
              </a:r>
            </a:p>
          </p:txBody>
        </p:sp>
        <p:sp>
          <p:nvSpPr>
            <p:cNvPr id="11272" name="Rectangle 153"/>
            <p:cNvSpPr>
              <a:spLocks/>
            </p:cNvSpPr>
            <p:nvPr/>
          </p:nvSpPr>
          <p:spPr bwMode="auto">
            <a:xfrm rot="19260000">
              <a:off x="608" y="219"/>
              <a:ext cx="543" cy="2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Binary</a:t>
              </a:r>
            </a:p>
          </p:txBody>
        </p:sp>
      </p:grp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9AA2C996-41D1-4259-8783-5BE1E2BC3E4A}"/>
                  </a:ext>
                </a:extLst>
              </p14:cNvPr>
              <p14:cNvContentPartPr/>
              <p14:nvPr/>
            </p14:nvContentPartPr>
            <p14:xfrm>
              <a:off x="6870600" y="1803240"/>
              <a:ext cx="3372480" cy="383580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9AA2C996-41D1-4259-8783-5BE1E2BC3E4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861240" y="1793880"/>
                <a:ext cx="3391200" cy="38545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 altLang="en-US"/>
              <a:t>Example Data Sizes</a:t>
            </a:r>
          </a:p>
        </p:txBody>
      </p:sp>
      <p:graphicFrame>
        <p:nvGraphicFramePr>
          <p:cNvPr id="12292" name="Group 4"/>
          <p:cNvGraphicFramePr>
            <a:graphicFrameLocks noGrp="1"/>
          </p:cNvGraphicFramePr>
          <p:nvPr/>
        </p:nvGraphicFramePr>
        <p:xfrm>
          <a:off x="3073400" y="1524000"/>
          <a:ext cx="6032500" cy="4165600"/>
        </p:xfrm>
        <a:graphic>
          <a:graphicData uri="http://schemas.openxmlformats.org/drawingml/2006/table">
            <a:tbl>
              <a:tblPr/>
              <a:tblGrid>
                <a:gridCol w="165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  <a:ea typeface="Arial Narrow Bold" charset="0"/>
                          <a:cs typeface="Calibri"/>
                          <a:sym typeface="Arial Narrow Bold" charset="0"/>
                        </a:rPr>
                        <a:t>C Data Type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8000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  <a:ea typeface="Arial Narrow Bold" charset="0"/>
                          <a:cs typeface="Calibri"/>
                          <a:sym typeface="Arial Narrow Bold" charset="0"/>
                        </a:rPr>
                        <a:t>Typical 32-bit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8000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  <a:ea typeface="Arial Narrow Bold" charset="0"/>
                          <a:cs typeface="Calibri"/>
                          <a:sym typeface="Arial Narrow Bold" charset="0"/>
                        </a:rPr>
                        <a:t>Typical 64-bit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8000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  <a:ea typeface="Arial Narrow Bold" charset="0"/>
                          <a:cs typeface="Calibri"/>
                          <a:sym typeface="Arial Narrow Bold" charset="0"/>
                        </a:rPr>
                        <a:t>x86-64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8000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Arial Narrow" charset="0"/>
                          <a:cs typeface="Courier New"/>
                          <a:sym typeface="Arial Narrow" charset="0"/>
                        </a:rPr>
                        <a:t>char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Arial Narrow" charset="0"/>
                          <a:cs typeface="Courier New"/>
                          <a:sym typeface="Arial Narrow" charset="0"/>
                        </a:rPr>
                        <a:t>short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2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2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2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Arial Narrow" charset="0"/>
                          <a:cs typeface="Courier New"/>
                          <a:sym typeface="Arial Narrow" charset="0"/>
                        </a:rPr>
                        <a:t>int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/>
                        <a:ea typeface="Arial Narrow" charset="0"/>
                        <a:cs typeface="Courier New"/>
                        <a:sym typeface="Arial Narrow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Arial Narrow" charset="0"/>
                          <a:cs typeface="Courier New"/>
                          <a:sym typeface="Arial Narrow" charset="0"/>
                        </a:rPr>
                        <a:t>long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Arial Narrow" charset="0"/>
                          <a:cs typeface="Courier New"/>
                          <a:sym typeface="Arial Narrow" charset="0"/>
                        </a:rPr>
                        <a:t>float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Arial Narrow" charset="0"/>
                          <a:cs typeface="Courier New"/>
                          <a:sym typeface="Arial Narrow" charset="0"/>
                        </a:rPr>
                        <a:t>double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Arial Narrow" charset="0"/>
                          <a:cs typeface="Courier New"/>
                          <a:sym typeface="Arial Narrow" charset="0"/>
                        </a:rPr>
                        <a:t>long double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ゴシック"/>
                          <a:cs typeface="Calibri"/>
                          <a:sym typeface="Arial Narrow" charset="0"/>
                        </a:rPr>
                        <a:t>−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Arial Narrow" charset="0"/>
                        <a:cs typeface="Calibri"/>
                        <a:sym typeface="Arial Narrow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ゴシック"/>
                          <a:cs typeface="Calibri"/>
                          <a:sym typeface="Arial Narrow" charset="0"/>
                        </a:rPr>
                        <a:t>−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Arial Narrow" charset="0"/>
                        <a:cs typeface="Calibri"/>
                        <a:sym typeface="Arial Narrow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10/16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pointer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3BF40E6-6825-4B46-85B7-23FCE4F265F6}"/>
                  </a:ext>
                </a:extLst>
              </p14:cNvPr>
              <p14:cNvContentPartPr/>
              <p14:nvPr/>
            </p14:nvContentPartPr>
            <p14:xfrm>
              <a:off x="2660760" y="1174680"/>
              <a:ext cx="6654960" cy="455328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3BF40E6-6825-4B46-85B7-23FCE4F265F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651400" y="1165320"/>
                <a:ext cx="6673680" cy="45720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 altLang="en-US"/>
              <a:t>Boolean Algebra</a:t>
            </a:r>
          </a:p>
        </p:txBody>
      </p:sp>
      <p:sp>
        <p:nvSpPr>
          <p:cNvPr id="56325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Developed by George Boole in 19th century</a:t>
            </a:r>
          </a:p>
          <a:p>
            <a:pPr marL="552450" lvl="1" eaLnBrk="1" hangingPunct="1">
              <a:defRPr/>
            </a:pPr>
            <a:r>
              <a:rPr lang="en-US" dirty="0"/>
              <a:t>Algebraic representation of logic</a:t>
            </a:r>
          </a:p>
          <a:p>
            <a:pPr marL="838200" lvl="2" eaLnBrk="1" hangingPunct="1">
              <a:defRPr/>
            </a:pPr>
            <a:r>
              <a:rPr lang="en-US" dirty="0"/>
              <a:t>Encode “True” as 1 and “False” as 0</a:t>
            </a:r>
          </a:p>
        </p:txBody>
      </p:sp>
      <p:sp>
        <p:nvSpPr>
          <p:cNvPr id="13316" name="Rectangle 5"/>
          <p:cNvSpPr>
            <a:spLocks/>
          </p:cNvSpPr>
          <p:nvPr/>
        </p:nvSpPr>
        <p:spPr bwMode="auto">
          <a:xfrm>
            <a:off x="1280886" y="2434737"/>
            <a:ext cx="3746500" cy="7620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eaLnBrk="1" hangingPunct="1">
              <a:spcBef>
                <a:spcPts val="0"/>
              </a:spcBef>
            </a:pPr>
            <a:r>
              <a:rPr lang="en-US" altLang="en-US" b="0" dirty="0">
                <a:solidFill>
                  <a:srgbClr val="000000"/>
                </a:solidFill>
                <a:latin typeface="Calibri Bold" pitchFamily="34" charset="0"/>
                <a:cs typeface="Calibri Bold" pitchFamily="34" charset="0"/>
                <a:sym typeface="Calibri Bold" pitchFamily="34" charset="0"/>
              </a:rPr>
              <a:t>And</a:t>
            </a:r>
          </a:p>
          <a:p>
            <a:pPr eaLnBrk="1" hangingPunct="1">
              <a:spcBef>
                <a:spcPts val="0"/>
              </a:spcBef>
              <a:buClr>
                <a:srgbClr val="980002"/>
              </a:buClr>
              <a:buSzPct val="60000"/>
              <a:buFont typeface="Wingdings" pitchFamily="2" charset="2"/>
              <a:buChar char="n"/>
            </a:pPr>
            <a:r>
              <a:rPr lang="en-US" altLang="en-US" sz="2000" b="0" dirty="0">
                <a:solidFill>
                  <a:srgbClr val="000000"/>
                </a:solidFill>
                <a:latin typeface="Calibri Bold" pitchFamily="34" charset="0"/>
                <a:cs typeface="Calibri Bold" pitchFamily="34" charset="0"/>
                <a:sym typeface="Calibri Bold" pitchFamily="34" charset="0"/>
              </a:rPr>
              <a:t> A&amp;B = 1 when both A=1 and B=1</a:t>
            </a:r>
          </a:p>
        </p:txBody>
      </p:sp>
      <p:sp>
        <p:nvSpPr>
          <p:cNvPr id="13318" name="Rectangle 7"/>
          <p:cNvSpPr>
            <a:spLocks/>
          </p:cNvSpPr>
          <p:nvPr/>
        </p:nvSpPr>
        <p:spPr bwMode="auto">
          <a:xfrm>
            <a:off x="5928178" y="2434737"/>
            <a:ext cx="3746500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eaLnBrk="1" hangingPunct="1">
              <a:spcBef>
                <a:spcPts val="0"/>
              </a:spcBef>
            </a:pPr>
            <a:r>
              <a:rPr lang="en-US" altLang="en-US" b="0">
                <a:solidFill>
                  <a:srgbClr val="000000"/>
                </a:solidFill>
                <a:latin typeface="Calibri Bold" pitchFamily="34" charset="0"/>
                <a:cs typeface="Calibri Bold" pitchFamily="34" charset="0"/>
                <a:sym typeface="Calibri Bold" pitchFamily="34" charset="0"/>
              </a:rPr>
              <a:t>Or</a:t>
            </a:r>
          </a:p>
          <a:p>
            <a:pPr eaLnBrk="1" hangingPunct="1">
              <a:spcBef>
                <a:spcPts val="0"/>
              </a:spcBef>
              <a:buClr>
                <a:srgbClr val="980002"/>
              </a:buClr>
              <a:buSzPct val="60000"/>
              <a:buFont typeface="Wingdings" pitchFamily="2" charset="2"/>
              <a:buChar char="n"/>
            </a:pPr>
            <a:r>
              <a:rPr lang="en-US" altLang="en-US" sz="2000" b="0">
                <a:solidFill>
                  <a:srgbClr val="000000"/>
                </a:solidFill>
                <a:latin typeface="Calibri Bold" pitchFamily="34" charset="0"/>
                <a:cs typeface="Calibri Bold" pitchFamily="34" charset="0"/>
                <a:sym typeface="Calibri Bold" pitchFamily="34" charset="0"/>
              </a:rPr>
              <a:t> A|B = 1 when either A=1 or B=1</a:t>
            </a:r>
          </a:p>
        </p:txBody>
      </p:sp>
      <p:sp>
        <p:nvSpPr>
          <p:cNvPr id="13321" name="Rectangle 10"/>
          <p:cNvSpPr>
            <a:spLocks/>
          </p:cNvSpPr>
          <p:nvPr/>
        </p:nvSpPr>
        <p:spPr bwMode="auto">
          <a:xfrm>
            <a:off x="2106386" y="4708072"/>
            <a:ext cx="2095500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eaLnBrk="1" hangingPunct="1">
              <a:spcBef>
                <a:spcPts val="0"/>
              </a:spcBef>
            </a:pPr>
            <a:r>
              <a:rPr lang="en-US" altLang="en-US" b="0" dirty="0">
                <a:solidFill>
                  <a:srgbClr val="000000"/>
                </a:solidFill>
                <a:latin typeface="Calibri Bold" pitchFamily="34" charset="0"/>
                <a:cs typeface="Calibri Bold" pitchFamily="34" charset="0"/>
                <a:sym typeface="Calibri Bold" pitchFamily="34" charset="0"/>
              </a:rPr>
              <a:t>Not</a:t>
            </a:r>
          </a:p>
          <a:p>
            <a:pPr eaLnBrk="1" hangingPunct="1">
              <a:spcBef>
                <a:spcPts val="0"/>
              </a:spcBef>
              <a:buClr>
                <a:srgbClr val="980002"/>
              </a:buClr>
              <a:buSzPct val="60000"/>
              <a:buFont typeface="Wingdings" pitchFamily="2" charset="2"/>
              <a:buChar char="n"/>
            </a:pPr>
            <a:r>
              <a:rPr lang="en-US" altLang="en-US" sz="2000" b="0" dirty="0">
                <a:solidFill>
                  <a:srgbClr val="000000"/>
                </a:solidFill>
                <a:latin typeface="Calibri Bold" pitchFamily="34" charset="0"/>
                <a:cs typeface="Calibri Bold" pitchFamily="34" charset="0"/>
                <a:sym typeface="Calibri Bold" pitchFamily="34" charset="0"/>
              </a:rPr>
              <a:t> ~A = 1 when A=0</a:t>
            </a:r>
          </a:p>
        </p:txBody>
      </p:sp>
      <p:sp>
        <p:nvSpPr>
          <p:cNvPr id="13323" name="Rectangle 12"/>
          <p:cNvSpPr>
            <a:spLocks/>
          </p:cNvSpPr>
          <p:nvPr/>
        </p:nvSpPr>
        <p:spPr bwMode="auto">
          <a:xfrm>
            <a:off x="5210628" y="4708072"/>
            <a:ext cx="5181600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eaLnBrk="1" hangingPunct="1">
              <a:spcBef>
                <a:spcPts val="0"/>
              </a:spcBef>
            </a:pPr>
            <a:r>
              <a:rPr lang="en-US" altLang="en-US" b="0" dirty="0">
                <a:solidFill>
                  <a:srgbClr val="000000"/>
                </a:solidFill>
                <a:latin typeface="Calibri Bold" pitchFamily="34" charset="0"/>
                <a:cs typeface="Calibri Bold" pitchFamily="34" charset="0"/>
                <a:sym typeface="Calibri Bold" pitchFamily="34" charset="0"/>
              </a:rPr>
              <a:t>Exclusive-Or (</a:t>
            </a:r>
            <a:r>
              <a:rPr lang="en-US" altLang="en-US" b="0" dirty="0" err="1">
                <a:solidFill>
                  <a:srgbClr val="000000"/>
                </a:solidFill>
                <a:latin typeface="Calibri Bold" pitchFamily="34" charset="0"/>
                <a:cs typeface="Calibri Bold" pitchFamily="34" charset="0"/>
                <a:sym typeface="Calibri Bold" pitchFamily="34" charset="0"/>
              </a:rPr>
              <a:t>Xor</a:t>
            </a:r>
            <a:r>
              <a:rPr lang="en-US" altLang="en-US" b="0" dirty="0">
                <a:solidFill>
                  <a:srgbClr val="000000"/>
                </a:solidFill>
                <a:latin typeface="Calibri Bold" pitchFamily="34" charset="0"/>
                <a:cs typeface="Calibri Bold" pitchFamily="34" charset="0"/>
                <a:sym typeface="Calibri Bold" pitchFamily="34" charset="0"/>
              </a:rPr>
              <a:t>)</a:t>
            </a:r>
          </a:p>
          <a:p>
            <a:pPr eaLnBrk="1" hangingPunct="1">
              <a:spcBef>
                <a:spcPts val="0"/>
              </a:spcBef>
              <a:buClr>
                <a:srgbClr val="980002"/>
              </a:buClr>
              <a:buSzPct val="60000"/>
              <a:buFont typeface="Wingdings" pitchFamily="2" charset="2"/>
              <a:buChar char="n"/>
            </a:pPr>
            <a:r>
              <a:rPr lang="en-US" altLang="en-US" sz="2000" b="0" dirty="0">
                <a:solidFill>
                  <a:srgbClr val="000000"/>
                </a:solidFill>
                <a:latin typeface="Calibri Bold" pitchFamily="34" charset="0"/>
                <a:cs typeface="Calibri Bold" pitchFamily="34" charset="0"/>
                <a:sym typeface="Calibri Bold" pitchFamily="34" charset="0"/>
              </a:rPr>
              <a:t> A^B = 1 when either A=1 or B=1, but not both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F7ACAC3C-2A92-4238-81ED-18E486255052}"/>
              </a:ext>
            </a:extLst>
          </p:cNvPr>
          <p:cNvGrpSpPr/>
          <p:nvPr/>
        </p:nvGrpSpPr>
        <p:grpSpPr>
          <a:xfrm>
            <a:off x="2547436" y="2994703"/>
            <a:ext cx="1338764" cy="1615827"/>
            <a:chOff x="2554879" y="3048000"/>
            <a:chExt cx="1338764" cy="1615827"/>
          </a:xfrm>
        </p:grpSpPr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3F8DFD36-EAF5-4793-A9B6-065365F7C547}"/>
                </a:ext>
              </a:extLst>
            </p:cNvPr>
            <p:cNvSpPr txBox="1"/>
            <p:nvPr/>
          </p:nvSpPr>
          <p:spPr>
            <a:xfrm>
              <a:off x="2554879" y="3048000"/>
              <a:ext cx="1338764" cy="161582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2200" dirty="0"/>
                <a:t>A B A&amp;B</a:t>
              </a:r>
            </a:p>
            <a:p>
              <a:pPr algn="l"/>
              <a:r>
                <a:rPr lang="en-US" sz="2200" dirty="0"/>
                <a:t>0 0     0</a:t>
              </a:r>
            </a:p>
            <a:p>
              <a:pPr algn="l"/>
              <a:r>
                <a:rPr lang="en-US" sz="2200" dirty="0"/>
                <a:t>0 1     0</a:t>
              </a:r>
            </a:p>
            <a:p>
              <a:pPr algn="l"/>
              <a:r>
                <a:rPr lang="en-US" sz="2200" dirty="0"/>
                <a:t>1 0     0</a:t>
              </a:r>
            </a:p>
            <a:p>
              <a:pPr algn="l"/>
              <a:r>
                <a:rPr lang="en-US" sz="2200" dirty="0"/>
                <a:t>1 1     1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74326F11-A781-4A72-8F6A-A092B669334A}"/>
                </a:ext>
              </a:extLst>
            </p:cNvPr>
            <p:cNvCxnSpPr/>
            <p:nvPr/>
          </p:nvCxnSpPr>
          <p:spPr bwMode="auto">
            <a:xfrm>
              <a:off x="2611151" y="3380936"/>
              <a:ext cx="1159871" cy="0"/>
            </a:xfrm>
            <a:prstGeom prst="line">
              <a:avLst/>
            </a:prstGeom>
            <a:noFill/>
            <a:ln w="254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1B92A927-654B-44BB-BF15-A7001D32B69A}"/>
                </a:ext>
              </a:extLst>
            </p:cNvPr>
            <p:cNvCxnSpPr/>
            <p:nvPr/>
          </p:nvCxnSpPr>
          <p:spPr bwMode="auto">
            <a:xfrm flipV="1">
              <a:off x="3152336" y="3048000"/>
              <a:ext cx="0" cy="1615827"/>
            </a:xfrm>
            <a:prstGeom prst="line">
              <a:avLst/>
            </a:prstGeom>
            <a:noFill/>
            <a:ln w="254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</p:cxn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BDCA4F0A-60AB-4915-83CB-954FB120E56F}"/>
              </a:ext>
            </a:extLst>
          </p:cNvPr>
          <p:cNvGrpSpPr/>
          <p:nvPr/>
        </p:nvGrpSpPr>
        <p:grpSpPr>
          <a:xfrm>
            <a:off x="7195636" y="2994703"/>
            <a:ext cx="1292277" cy="1615827"/>
            <a:chOff x="7182394" y="2994703"/>
            <a:chExt cx="1292277" cy="1615827"/>
          </a:xfrm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5ADD97FA-8A50-439F-8402-B2584FD286C7}"/>
                </a:ext>
              </a:extLst>
            </p:cNvPr>
            <p:cNvSpPr txBox="1"/>
            <p:nvPr/>
          </p:nvSpPr>
          <p:spPr>
            <a:xfrm>
              <a:off x="7182394" y="2994703"/>
              <a:ext cx="1292277" cy="161582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2200" dirty="0"/>
                <a:t>A B  A|B</a:t>
              </a:r>
            </a:p>
            <a:p>
              <a:pPr algn="l"/>
              <a:r>
                <a:rPr lang="en-US" sz="2200" dirty="0"/>
                <a:t>0 0     0</a:t>
              </a:r>
            </a:p>
            <a:p>
              <a:pPr algn="l"/>
              <a:r>
                <a:rPr lang="en-US" sz="2200" dirty="0"/>
                <a:t>0 1     1</a:t>
              </a:r>
            </a:p>
            <a:p>
              <a:pPr algn="l"/>
              <a:r>
                <a:rPr lang="en-US" sz="2200" dirty="0"/>
                <a:t>1 0     1</a:t>
              </a:r>
            </a:p>
            <a:p>
              <a:pPr algn="l"/>
              <a:r>
                <a:rPr lang="en-US" sz="2200" dirty="0"/>
                <a:t>1 1     1</a:t>
              </a:r>
            </a:p>
          </p:txBody>
        </p: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E5719161-0ED2-4E51-8671-8C84FF0BB0AC}"/>
                </a:ext>
              </a:extLst>
            </p:cNvPr>
            <p:cNvCxnSpPr/>
            <p:nvPr/>
          </p:nvCxnSpPr>
          <p:spPr bwMode="auto">
            <a:xfrm>
              <a:off x="7238666" y="3327639"/>
              <a:ext cx="1159871" cy="0"/>
            </a:xfrm>
            <a:prstGeom prst="line">
              <a:avLst/>
            </a:prstGeom>
            <a:noFill/>
            <a:ln w="254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8481FDE8-60ED-42F7-B87F-316B8D22949E}"/>
                </a:ext>
              </a:extLst>
            </p:cNvPr>
            <p:cNvCxnSpPr/>
            <p:nvPr/>
          </p:nvCxnSpPr>
          <p:spPr bwMode="auto">
            <a:xfrm flipV="1">
              <a:off x="7779851" y="2994703"/>
              <a:ext cx="0" cy="1615827"/>
            </a:xfrm>
            <a:prstGeom prst="line">
              <a:avLst/>
            </a:prstGeom>
            <a:noFill/>
            <a:ln w="254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</p:cxn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CEEE9562-762C-470F-B122-091AE6AA9261}"/>
              </a:ext>
            </a:extLst>
          </p:cNvPr>
          <p:cNvGrpSpPr/>
          <p:nvPr/>
        </p:nvGrpSpPr>
        <p:grpSpPr>
          <a:xfrm>
            <a:off x="7195636" y="5216773"/>
            <a:ext cx="1378839" cy="1615827"/>
            <a:chOff x="7182394" y="2994703"/>
            <a:chExt cx="1378839" cy="1615827"/>
          </a:xfrm>
        </p:grpSpPr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9E1BC5D8-DC60-4CFD-8650-0C85EAA4BF6B}"/>
                </a:ext>
              </a:extLst>
            </p:cNvPr>
            <p:cNvSpPr txBox="1"/>
            <p:nvPr/>
          </p:nvSpPr>
          <p:spPr>
            <a:xfrm>
              <a:off x="7182394" y="2994703"/>
              <a:ext cx="1378839" cy="161582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2200" dirty="0"/>
                <a:t>A B </a:t>
              </a:r>
              <a:r>
                <a:rPr lang="en-US" sz="900" dirty="0"/>
                <a:t> </a:t>
              </a:r>
              <a:r>
                <a:rPr lang="en-US" sz="2200" dirty="0"/>
                <a:t>A^B</a:t>
              </a:r>
            </a:p>
            <a:p>
              <a:pPr algn="l"/>
              <a:r>
                <a:rPr lang="en-US" sz="2200" dirty="0"/>
                <a:t>0 0     0</a:t>
              </a:r>
            </a:p>
            <a:p>
              <a:pPr algn="l"/>
              <a:r>
                <a:rPr lang="en-US" sz="2200" dirty="0"/>
                <a:t>0 1     1</a:t>
              </a:r>
            </a:p>
            <a:p>
              <a:pPr algn="l"/>
              <a:r>
                <a:rPr lang="en-US" sz="2200" dirty="0"/>
                <a:t>1 0     1</a:t>
              </a:r>
            </a:p>
            <a:p>
              <a:pPr algn="l"/>
              <a:r>
                <a:rPr lang="en-US" sz="2200" dirty="0"/>
                <a:t>1 1     0</a:t>
              </a:r>
            </a:p>
          </p:txBody>
        </p: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655227FF-276F-403C-93C7-D78B0D91153A}"/>
                </a:ext>
              </a:extLst>
            </p:cNvPr>
            <p:cNvCxnSpPr/>
            <p:nvPr/>
          </p:nvCxnSpPr>
          <p:spPr bwMode="auto">
            <a:xfrm>
              <a:off x="7238666" y="3327639"/>
              <a:ext cx="1159871" cy="0"/>
            </a:xfrm>
            <a:prstGeom prst="line">
              <a:avLst/>
            </a:prstGeom>
            <a:noFill/>
            <a:ln w="254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282D929A-0C19-4A83-A092-FEF4A0775A4B}"/>
                </a:ext>
              </a:extLst>
            </p:cNvPr>
            <p:cNvCxnSpPr/>
            <p:nvPr/>
          </p:nvCxnSpPr>
          <p:spPr bwMode="auto">
            <a:xfrm flipV="1">
              <a:off x="7779851" y="2994703"/>
              <a:ext cx="0" cy="1615827"/>
            </a:xfrm>
            <a:prstGeom prst="line">
              <a:avLst/>
            </a:prstGeom>
            <a:noFill/>
            <a:ln w="254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</p:cxn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F22B0D6-233E-48E2-B506-360E7B5DAE6C}"/>
              </a:ext>
            </a:extLst>
          </p:cNvPr>
          <p:cNvGrpSpPr/>
          <p:nvPr/>
        </p:nvGrpSpPr>
        <p:grpSpPr>
          <a:xfrm>
            <a:off x="2786742" y="5216773"/>
            <a:ext cx="982128" cy="1006429"/>
            <a:chOff x="2547436" y="5216773"/>
            <a:chExt cx="982128" cy="1006429"/>
          </a:xfrm>
        </p:grpSpPr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E15B2C13-8926-479B-A181-73AE26ECAAF7}"/>
                </a:ext>
              </a:extLst>
            </p:cNvPr>
            <p:cNvSpPr txBox="1"/>
            <p:nvPr/>
          </p:nvSpPr>
          <p:spPr>
            <a:xfrm>
              <a:off x="2547436" y="5216773"/>
              <a:ext cx="982128" cy="10064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2200" dirty="0"/>
                <a:t>A   ~A</a:t>
              </a:r>
            </a:p>
            <a:p>
              <a:pPr algn="l"/>
              <a:r>
                <a:rPr lang="en-US" sz="2200" dirty="0"/>
                <a:t>0      1</a:t>
              </a:r>
            </a:p>
            <a:p>
              <a:pPr algn="l"/>
              <a:r>
                <a:rPr lang="en-US" sz="2200" dirty="0"/>
                <a:t>1      0</a:t>
              </a:r>
            </a:p>
          </p:txBody>
        </p: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50409A03-51B3-4A2F-A902-15E8D1604408}"/>
                </a:ext>
              </a:extLst>
            </p:cNvPr>
            <p:cNvCxnSpPr/>
            <p:nvPr/>
          </p:nvCxnSpPr>
          <p:spPr bwMode="auto">
            <a:xfrm>
              <a:off x="2603708" y="5549709"/>
              <a:ext cx="925856" cy="0"/>
            </a:xfrm>
            <a:prstGeom prst="line">
              <a:avLst/>
            </a:prstGeom>
            <a:noFill/>
            <a:ln w="254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412A1507-58D4-435D-8E4D-A0BFB8407395}"/>
                </a:ext>
              </a:extLst>
            </p:cNvPr>
            <p:cNvCxnSpPr/>
            <p:nvPr/>
          </p:nvCxnSpPr>
          <p:spPr bwMode="auto">
            <a:xfrm flipV="1">
              <a:off x="2895600" y="5216774"/>
              <a:ext cx="0" cy="879226"/>
            </a:xfrm>
            <a:prstGeom prst="line">
              <a:avLst/>
            </a:prstGeom>
            <a:noFill/>
            <a:ln w="254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</p:cxnSp>
      </p:grp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 altLang="en-US" dirty="0"/>
              <a:t>Fancier Boolean Algebra</a:t>
            </a:r>
          </a:p>
        </p:txBody>
      </p:sp>
      <p:sp>
        <p:nvSpPr>
          <p:cNvPr id="13316" name="Rectangle 5"/>
          <p:cNvSpPr>
            <a:spLocks/>
          </p:cNvSpPr>
          <p:nvPr/>
        </p:nvSpPr>
        <p:spPr bwMode="auto">
          <a:xfrm>
            <a:off x="1502281" y="2224825"/>
            <a:ext cx="3746500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 eaLnBrk="1" hangingPunct="1">
              <a:spcBef>
                <a:spcPts val="575"/>
              </a:spcBef>
              <a:buClr>
                <a:srgbClr val="980002"/>
              </a:buClr>
              <a:buSzPct val="60000"/>
              <a:buFont typeface="Wingdings" pitchFamily="2" charset="2"/>
              <a:buChar char="n"/>
            </a:pPr>
            <a:r>
              <a:rPr lang="en-US" altLang="en-US" sz="2000" b="0" dirty="0">
                <a:solidFill>
                  <a:srgbClr val="000000"/>
                </a:solidFill>
                <a:latin typeface="Calibri Bold" pitchFamily="34" charset="0"/>
                <a:cs typeface="Calibri Bold" pitchFamily="34" charset="0"/>
                <a:sym typeface="Calibri Bold" pitchFamily="34" charset="0"/>
              </a:rPr>
              <a:t> What is A&amp;~B?</a:t>
            </a:r>
          </a:p>
        </p:txBody>
      </p:sp>
      <p:sp>
        <p:nvSpPr>
          <p:cNvPr id="13318" name="Rectangle 7"/>
          <p:cNvSpPr>
            <a:spLocks/>
          </p:cNvSpPr>
          <p:nvPr/>
        </p:nvSpPr>
        <p:spPr bwMode="auto">
          <a:xfrm>
            <a:off x="5639826" y="2209882"/>
            <a:ext cx="3746500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 eaLnBrk="1" hangingPunct="1">
              <a:spcBef>
                <a:spcPts val="575"/>
              </a:spcBef>
              <a:buClr>
                <a:srgbClr val="980002"/>
              </a:buClr>
              <a:buSzPct val="60000"/>
              <a:buFont typeface="Wingdings" pitchFamily="2" charset="2"/>
              <a:buChar char="n"/>
            </a:pPr>
            <a:r>
              <a:rPr lang="en-US" altLang="en-US" sz="2000" b="0" dirty="0">
                <a:solidFill>
                  <a:srgbClr val="000000"/>
                </a:solidFill>
                <a:latin typeface="Calibri Bold" pitchFamily="34" charset="0"/>
                <a:cs typeface="Calibri Bold" pitchFamily="34" charset="0"/>
                <a:sym typeface="Calibri Bold" pitchFamily="34" charset="0"/>
              </a:rPr>
              <a:t> How about ~(~A&amp;~B)?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F7ACAC3C-2A92-4238-81ED-18E486255052}"/>
              </a:ext>
            </a:extLst>
          </p:cNvPr>
          <p:cNvGrpSpPr/>
          <p:nvPr/>
        </p:nvGrpSpPr>
        <p:grpSpPr>
          <a:xfrm>
            <a:off x="2208217" y="2781128"/>
            <a:ext cx="1503873" cy="1615827"/>
            <a:chOff x="2554879" y="3048000"/>
            <a:chExt cx="1503873" cy="1615827"/>
          </a:xfrm>
        </p:grpSpPr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3F8DFD36-EAF5-4793-A9B6-065365F7C547}"/>
                </a:ext>
              </a:extLst>
            </p:cNvPr>
            <p:cNvSpPr txBox="1"/>
            <p:nvPr/>
          </p:nvSpPr>
          <p:spPr>
            <a:xfrm>
              <a:off x="2554879" y="3048000"/>
              <a:ext cx="1503873" cy="161582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2200" dirty="0"/>
                <a:t>A B A&amp;~B</a:t>
              </a:r>
            </a:p>
            <a:p>
              <a:pPr algn="l"/>
              <a:r>
                <a:rPr lang="en-US" sz="2200" dirty="0"/>
                <a:t>0 0     0</a:t>
              </a:r>
            </a:p>
            <a:p>
              <a:pPr algn="l"/>
              <a:r>
                <a:rPr lang="en-US" sz="2200" dirty="0"/>
                <a:t>0 1     0</a:t>
              </a:r>
            </a:p>
            <a:p>
              <a:pPr algn="l"/>
              <a:r>
                <a:rPr lang="en-US" sz="2200" dirty="0"/>
                <a:t>1 0     1</a:t>
              </a:r>
            </a:p>
            <a:p>
              <a:pPr algn="l"/>
              <a:r>
                <a:rPr lang="en-US" sz="2200" dirty="0"/>
                <a:t>1 1     0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74326F11-A781-4A72-8F6A-A092B669334A}"/>
                </a:ext>
              </a:extLst>
            </p:cNvPr>
            <p:cNvCxnSpPr/>
            <p:nvPr/>
          </p:nvCxnSpPr>
          <p:spPr bwMode="auto">
            <a:xfrm>
              <a:off x="2611151" y="3380936"/>
              <a:ext cx="1159871" cy="0"/>
            </a:xfrm>
            <a:prstGeom prst="line">
              <a:avLst/>
            </a:prstGeom>
            <a:noFill/>
            <a:ln w="254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1B92A927-654B-44BB-BF15-A7001D32B69A}"/>
                </a:ext>
              </a:extLst>
            </p:cNvPr>
            <p:cNvCxnSpPr/>
            <p:nvPr/>
          </p:nvCxnSpPr>
          <p:spPr bwMode="auto">
            <a:xfrm flipV="1">
              <a:off x="3152336" y="3048000"/>
              <a:ext cx="0" cy="1615827"/>
            </a:xfrm>
            <a:prstGeom prst="line">
              <a:avLst/>
            </a:prstGeom>
            <a:noFill/>
            <a:ln w="254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</p:cxn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BDCA4F0A-60AB-4915-83CB-954FB120E56F}"/>
              </a:ext>
            </a:extLst>
          </p:cNvPr>
          <p:cNvGrpSpPr/>
          <p:nvPr/>
        </p:nvGrpSpPr>
        <p:grpSpPr>
          <a:xfrm>
            <a:off x="5257800" y="2766185"/>
            <a:ext cx="4837286" cy="1653415"/>
            <a:chOff x="7182394" y="2994703"/>
            <a:chExt cx="4837286" cy="1653415"/>
          </a:xfrm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5ADD97FA-8A50-439F-8402-B2584FD286C7}"/>
                </a:ext>
              </a:extLst>
            </p:cNvPr>
            <p:cNvSpPr txBox="1"/>
            <p:nvPr/>
          </p:nvSpPr>
          <p:spPr>
            <a:xfrm>
              <a:off x="7182394" y="2994703"/>
              <a:ext cx="4837286" cy="161582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2200" dirty="0"/>
                <a:t>A B  ~A ~B (~A&amp;~B) ~(~A&amp;~B)  A|B</a:t>
              </a:r>
            </a:p>
            <a:p>
              <a:pPr algn="l"/>
              <a:r>
                <a:rPr lang="en-US" sz="2200" dirty="0"/>
                <a:t>0 0     1    1        1               0</a:t>
              </a:r>
            </a:p>
            <a:p>
              <a:pPr algn="l"/>
              <a:r>
                <a:rPr lang="en-US" sz="2200" dirty="0"/>
                <a:t>0 1     1    0        0               1</a:t>
              </a:r>
            </a:p>
            <a:p>
              <a:pPr algn="l"/>
              <a:r>
                <a:rPr lang="en-US" sz="2200" dirty="0"/>
                <a:t>1 0     0    1        0               1</a:t>
              </a:r>
            </a:p>
            <a:p>
              <a:pPr algn="l"/>
              <a:r>
                <a:rPr lang="en-US" sz="2200" dirty="0"/>
                <a:t>1 1     0    0        0               1</a:t>
              </a:r>
            </a:p>
          </p:txBody>
        </p: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E5719161-0ED2-4E51-8671-8C84FF0BB0AC}"/>
                </a:ext>
              </a:extLst>
            </p:cNvPr>
            <p:cNvCxnSpPr/>
            <p:nvPr/>
          </p:nvCxnSpPr>
          <p:spPr bwMode="auto">
            <a:xfrm>
              <a:off x="7238666" y="3327639"/>
              <a:ext cx="4668128" cy="0"/>
            </a:xfrm>
            <a:prstGeom prst="line">
              <a:avLst/>
            </a:prstGeom>
            <a:noFill/>
            <a:ln w="254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8481FDE8-60ED-42F7-B87F-316B8D22949E}"/>
                </a:ext>
              </a:extLst>
            </p:cNvPr>
            <p:cNvCxnSpPr/>
            <p:nvPr/>
          </p:nvCxnSpPr>
          <p:spPr bwMode="auto">
            <a:xfrm flipV="1">
              <a:off x="7779851" y="2994703"/>
              <a:ext cx="0" cy="1615827"/>
            </a:xfrm>
            <a:prstGeom prst="line">
              <a:avLst/>
            </a:prstGeom>
            <a:noFill/>
            <a:ln w="254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3B769245-C9A1-4F66-B4DE-06A25D2EE61F}"/>
                </a:ext>
              </a:extLst>
            </p:cNvPr>
            <p:cNvCxnSpPr/>
            <p:nvPr/>
          </p:nvCxnSpPr>
          <p:spPr bwMode="auto">
            <a:xfrm flipV="1">
              <a:off x="11329852" y="3032291"/>
              <a:ext cx="0" cy="1615827"/>
            </a:xfrm>
            <a:prstGeom prst="line">
              <a:avLst/>
            </a:prstGeom>
            <a:noFill/>
            <a:ln w="254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</p:cxnSp>
      </p:grp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ECE3FADA-2F5A-4E53-B963-D48C850AB014}"/>
                  </a:ext>
                </a:extLst>
              </p14:cNvPr>
              <p14:cNvContentPartPr/>
              <p14:nvPr/>
            </p14:nvContentPartPr>
            <p14:xfrm>
              <a:off x="3016080" y="3079800"/>
              <a:ext cx="6775920" cy="144180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ECE3FADA-2F5A-4E53-B963-D48C850AB01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006720" y="3070440"/>
                <a:ext cx="6794640" cy="1460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77652878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 altLang="en-US" dirty="0"/>
              <a:t>Grouped Boolean Operations</a:t>
            </a:r>
          </a:p>
        </p:txBody>
      </p:sp>
      <p:sp>
        <p:nvSpPr>
          <p:cNvPr id="58373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Operate on bit vectors</a:t>
            </a:r>
          </a:p>
          <a:p>
            <a:pPr marL="552450" lvl="1" eaLnBrk="1" hangingPunct="1">
              <a:defRPr/>
            </a:pPr>
            <a:r>
              <a:rPr lang="en-US" dirty="0"/>
              <a:t>Operations applied bitwise</a:t>
            </a:r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dirty="0"/>
              <a:t>All of the properties of Boolean algebra apply</a:t>
            </a:r>
          </a:p>
        </p:txBody>
      </p:sp>
      <p:sp>
        <p:nvSpPr>
          <p:cNvPr id="14340" name="Rectangle 5"/>
          <p:cNvSpPr>
            <a:spLocks/>
          </p:cNvSpPr>
          <p:nvPr/>
        </p:nvSpPr>
        <p:spPr bwMode="auto">
          <a:xfrm>
            <a:off x="2311400" y="2349500"/>
            <a:ext cx="1677988" cy="97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0800" tIns="50800" bIns="5080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eaLnBrk="1" hangingPunct="1"/>
            <a:r>
              <a:rPr lang="en-US" altLang="en-US" sz="2000" b="0">
                <a:solidFill>
                  <a:srgbClr val="000066"/>
                </a:solidFill>
                <a:latin typeface="Courier New Bold" pitchFamily="1" charset="0"/>
                <a:cs typeface="Courier New Bold" pitchFamily="1" charset="0"/>
                <a:sym typeface="Courier New Bold" pitchFamily="1" charset="0"/>
              </a:rPr>
              <a:t>  01101001</a:t>
            </a:r>
          </a:p>
          <a:p>
            <a:pPr eaLnBrk="1" hangingPunct="1"/>
            <a:r>
              <a:rPr lang="en-US" altLang="en-US" sz="2000" b="0">
                <a:solidFill>
                  <a:srgbClr val="000066"/>
                </a:solidFill>
                <a:latin typeface="Courier New Bold" pitchFamily="1" charset="0"/>
                <a:cs typeface="Courier New Bold" pitchFamily="1" charset="0"/>
                <a:sym typeface="Courier New Bold" pitchFamily="1" charset="0"/>
              </a:rPr>
              <a:t>&amp; 01010101</a:t>
            </a:r>
          </a:p>
          <a:p>
            <a:pPr eaLnBrk="1" hangingPunct="1"/>
            <a:r>
              <a:rPr lang="en-US" altLang="en-US" sz="2000" b="0">
                <a:solidFill>
                  <a:srgbClr val="000066"/>
                </a:solidFill>
                <a:latin typeface="Courier New Bold" pitchFamily="1" charset="0"/>
                <a:cs typeface="Courier New Bold" pitchFamily="1" charset="0"/>
                <a:sym typeface="Courier New Bold" pitchFamily="1" charset="0"/>
              </a:rPr>
              <a:t>  </a:t>
            </a:r>
            <a:r>
              <a:rPr lang="en-US" altLang="en-US" sz="2000" b="0">
                <a:solidFill>
                  <a:srgbClr val="FFFFFF"/>
                </a:solidFill>
                <a:latin typeface="Courier New Bold" pitchFamily="1" charset="0"/>
                <a:cs typeface="Courier New Bold" pitchFamily="1" charset="0"/>
                <a:sym typeface="Courier New Bold" pitchFamily="1" charset="0"/>
              </a:rPr>
              <a:t>01000001</a:t>
            </a:r>
          </a:p>
        </p:txBody>
      </p:sp>
      <p:sp>
        <p:nvSpPr>
          <p:cNvPr id="14341" name="Line 6"/>
          <p:cNvSpPr>
            <a:spLocks noChangeShapeType="1"/>
          </p:cNvSpPr>
          <p:nvPr/>
        </p:nvSpPr>
        <p:spPr bwMode="auto">
          <a:xfrm>
            <a:off x="2387600" y="2981325"/>
            <a:ext cx="1524000" cy="1588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4342" name="Rectangle 7"/>
          <p:cNvSpPr>
            <a:spLocks/>
          </p:cNvSpPr>
          <p:nvPr/>
        </p:nvSpPr>
        <p:spPr bwMode="auto">
          <a:xfrm>
            <a:off x="4140200" y="2349500"/>
            <a:ext cx="1677988" cy="97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0800" tIns="50800" bIns="5080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eaLnBrk="1" hangingPunct="1"/>
            <a:r>
              <a:rPr lang="en-US" altLang="en-US" sz="2000" b="0">
                <a:solidFill>
                  <a:srgbClr val="000066"/>
                </a:solidFill>
                <a:latin typeface="Courier New Bold" pitchFamily="1" charset="0"/>
                <a:cs typeface="Courier New Bold" pitchFamily="1" charset="0"/>
                <a:sym typeface="Courier New Bold" pitchFamily="1" charset="0"/>
              </a:rPr>
              <a:t>  01101001</a:t>
            </a:r>
          </a:p>
          <a:p>
            <a:pPr eaLnBrk="1" hangingPunct="1"/>
            <a:r>
              <a:rPr lang="en-US" altLang="en-US" sz="2000" b="0">
                <a:solidFill>
                  <a:srgbClr val="000066"/>
                </a:solidFill>
                <a:latin typeface="Courier New Bold" pitchFamily="1" charset="0"/>
                <a:cs typeface="Courier New Bold" pitchFamily="1" charset="0"/>
                <a:sym typeface="Courier New Bold" pitchFamily="1" charset="0"/>
              </a:rPr>
              <a:t>| 01010101</a:t>
            </a:r>
          </a:p>
          <a:p>
            <a:pPr eaLnBrk="1" hangingPunct="1"/>
            <a:r>
              <a:rPr lang="en-US" altLang="en-US" sz="2000" b="0">
                <a:solidFill>
                  <a:srgbClr val="000066"/>
                </a:solidFill>
                <a:latin typeface="Courier New Bold" pitchFamily="1" charset="0"/>
                <a:cs typeface="Courier New Bold" pitchFamily="1" charset="0"/>
                <a:sym typeface="Courier New Bold" pitchFamily="1" charset="0"/>
              </a:rPr>
              <a:t>  </a:t>
            </a:r>
            <a:r>
              <a:rPr lang="en-US" altLang="en-US" sz="2000" b="0">
                <a:solidFill>
                  <a:srgbClr val="FFFFFF"/>
                </a:solidFill>
                <a:latin typeface="Courier New Bold" pitchFamily="1" charset="0"/>
                <a:cs typeface="Courier New Bold" pitchFamily="1" charset="0"/>
                <a:sym typeface="Courier New Bold" pitchFamily="1" charset="0"/>
              </a:rPr>
              <a:t>01111101</a:t>
            </a:r>
          </a:p>
        </p:txBody>
      </p:sp>
      <p:sp>
        <p:nvSpPr>
          <p:cNvPr id="14343" name="Line 8"/>
          <p:cNvSpPr>
            <a:spLocks noChangeShapeType="1"/>
          </p:cNvSpPr>
          <p:nvPr/>
        </p:nvSpPr>
        <p:spPr bwMode="auto">
          <a:xfrm>
            <a:off x="4216400" y="2981325"/>
            <a:ext cx="1524000" cy="1588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4344" name="Rectangle 9"/>
          <p:cNvSpPr>
            <a:spLocks/>
          </p:cNvSpPr>
          <p:nvPr/>
        </p:nvSpPr>
        <p:spPr bwMode="auto">
          <a:xfrm>
            <a:off x="5969000" y="2349500"/>
            <a:ext cx="1677988" cy="97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0800" tIns="50800" bIns="5080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eaLnBrk="1" hangingPunct="1"/>
            <a:r>
              <a:rPr lang="en-US" altLang="en-US" sz="2000" b="0">
                <a:solidFill>
                  <a:srgbClr val="000066"/>
                </a:solidFill>
                <a:latin typeface="Courier New Bold" pitchFamily="1" charset="0"/>
                <a:cs typeface="Courier New Bold" pitchFamily="1" charset="0"/>
                <a:sym typeface="Courier New Bold" pitchFamily="1" charset="0"/>
              </a:rPr>
              <a:t>  01101001</a:t>
            </a:r>
          </a:p>
          <a:p>
            <a:pPr eaLnBrk="1" hangingPunct="1"/>
            <a:r>
              <a:rPr lang="en-US" altLang="en-US" sz="2000" b="0">
                <a:solidFill>
                  <a:srgbClr val="000066"/>
                </a:solidFill>
                <a:latin typeface="Courier New Bold" pitchFamily="1" charset="0"/>
                <a:cs typeface="Courier New Bold" pitchFamily="1" charset="0"/>
                <a:sym typeface="Courier New Bold" pitchFamily="1" charset="0"/>
              </a:rPr>
              <a:t>^ 01010101</a:t>
            </a:r>
          </a:p>
          <a:p>
            <a:pPr eaLnBrk="1" hangingPunct="1"/>
            <a:r>
              <a:rPr lang="en-US" altLang="en-US" sz="2000" b="0">
                <a:solidFill>
                  <a:srgbClr val="000066"/>
                </a:solidFill>
                <a:latin typeface="Courier New Bold" pitchFamily="1" charset="0"/>
                <a:cs typeface="Courier New Bold" pitchFamily="1" charset="0"/>
                <a:sym typeface="Courier New Bold" pitchFamily="1" charset="0"/>
              </a:rPr>
              <a:t>  </a:t>
            </a:r>
            <a:r>
              <a:rPr lang="en-US" altLang="en-US" sz="2000" b="0">
                <a:solidFill>
                  <a:srgbClr val="FFFFFF"/>
                </a:solidFill>
                <a:latin typeface="Courier New Bold" pitchFamily="1" charset="0"/>
                <a:cs typeface="Courier New Bold" pitchFamily="1" charset="0"/>
                <a:sym typeface="Courier New Bold" pitchFamily="1" charset="0"/>
              </a:rPr>
              <a:t>00111100</a:t>
            </a:r>
          </a:p>
        </p:txBody>
      </p:sp>
      <p:sp>
        <p:nvSpPr>
          <p:cNvPr id="14345" name="Line 10"/>
          <p:cNvSpPr>
            <a:spLocks noChangeShapeType="1"/>
          </p:cNvSpPr>
          <p:nvPr/>
        </p:nvSpPr>
        <p:spPr bwMode="auto">
          <a:xfrm>
            <a:off x="6121400" y="2981325"/>
            <a:ext cx="1524000" cy="1588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4346" name="Rectangle 11"/>
          <p:cNvSpPr>
            <a:spLocks/>
          </p:cNvSpPr>
          <p:nvPr/>
        </p:nvSpPr>
        <p:spPr bwMode="auto">
          <a:xfrm>
            <a:off x="7872416" y="2349500"/>
            <a:ext cx="1679575" cy="97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0800" tIns="50800" bIns="5080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eaLnBrk="1" hangingPunct="1"/>
            <a:r>
              <a:rPr lang="en-US" altLang="en-US" sz="2000" b="0">
                <a:solidFill>
                  <a:srgbClr val="000066"/>
                </a:solidFill>
                <a:latin typeface="Courier New Bold" pitchFamily="1" charset="0"/>
                <a:cs typeface="Courier New Bold" pitchFamily="1" charset="0"/>
                <a:sym typeface="Courier New Bold" pitchFamily="1" charset="0"/>
              </a:rPr>
              <a:t>  </a:t>
            </a:r>
          </a:p>
          <a:p>
            <a:pPr eaLnBrk="1" hangingPunct="1"/>
            <a:r>
              <a:rPr lang="en-US" altLang="en-US" sz="2000" b="0">
                <a:solidFill>
                  <a:srgbClr val="000066"/>
                </a:solidFill>
                <a:latin typeface="Courier New Bold" pitchFamily="1" charset="0"/>
                <a:cs typeface="Courier New Bold" pitchFamily="1" charset="0"/>
                <a:sym typeface="Courier New Bold" pitchFamily="1" charset="0"/>
              </a:rPr>
              <a:t>~ 01010101</a:t>
            </a:r>
          </a:p>
          <a:p>
            <a:pPr eaLnBrk="1" hangingPunct="1"/>
            <a:r>
              <a:rPr lang="en-US" altLang="en-US" sz="2000" b="0">
                <a:solidFill>
                  <a:srgbClr val="000066"/>
                </a:solidFill>
                <a:latin typeface="Courier New Bold" pitchFamily="1" charset="0"/>
                <a:cs typeface="Courier New Bold" pitchFamily="1" charset="0"/>
                <a:sym typeface="Courier New Bold" pitchFamily="1" charset="0"/>
              </a:rPr>
              <a:t>  </a:t>
            </a:r>
            <a:r>
              <a:rPr lang="en-US" altLang="en-US" sz="2000" b="0">
                <a:solidFill>
                  <a:srgbClr val="FFFFFF"/>
                </a:solidFill>
                <a:latin typeface="Courier New Bold" pitchFamily="1" charset="0"/>
                <a:cs typeface="Courier New Bold" pitchFamily="1" charset="0"/>
                <a:sym typeface="Courier New Bold" pitchFamily="1" charset="0"/>
              </a:rPr>
              <a:t>10101010</a:t>
            </a:r>
          </a:p>
        </p:txBody>
      </p:sp>
      <p:sp>
        <p:nvSpPr>
          <p:cNvPr id="14347" name="Line 12"/>
          <p:cNvSpPr>
            <a:spLocks noChangeShapeType="1"/>
          </p:cNvSpPr>
          <p:nvPr/>
        </p:nvSpPr>
        <p:spPr bwMode="auto">
          <a:xfrm>
            <a:off x="7950200" y="2981325"/>
            <a:ext cx="1600200" cy="1588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3565" name="Rectangle 13"/>
          <p:cNvSpPr>
            <a:spLocks/>
          </p:cNvSpPr>
          <p:nvPr/>
        </p:nvSpPr>
        <p:spPr bwMode="auto">
          <a:xfrm>
            <a:off x="2311400" y="3035300"/>
            <a:ext cx="1677988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0800" tIns="50800" bIns="5080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eaLnBrk="1" hangingPunct="1"/>
            <a:r>
              <a:rPr lang="en-US" altLang="en-US" sz="2000" b="0">
                <a:solidFill>
                  <a:srgbClr val="CC0000"/>
                </a:solidFill>
                <a:latin typeface="Courier New Bold" pitchFamily="1" charset="0"/>
                <a:cs typeface="Courier New Bold" pitchFamily="1" charset="0"/>
                <a:sym typeface="Courier New Bold" pitchFamily="1" charset="0"/>
              </a:rPr>
              <a:t>  01000001</a:t>
            </a:r>
          </a:p>
        </p:txBody>
      </p:sp>
      <p:sp>
        <p:nvSpPr>
          <p:cNvPr id="23566" name="Rectangle 14"/>
          <p:cNvSpPr>
            <a:spLocks/>
          </p:cNvSpPr>
          <p:nvPr/>
        </p:nvSpPr>
        <p:spPr bwMode="auto">
          <a:xfrm>
            <a:off x="4445000" y="3035300"/>
            <a:ext cx="1373188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0800" tIns="50800" bIns="5080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eaLnBrk="1" hangingPunct="1"/>
            <a:r>
              <a:rPr lang="en-US" altLang="en-US" sz="2000" b="0">
                <a:solidFill>
                  <a:srgbClr val="CC0000"/>
                </a:solidFill>
                <a:latin typeface="Courier New Bold" pitchFamily="1" charset="0"/>
                <a:cs typeface="Courier New Bold" pitchFamily="1" charset="0"/>
                <a:sym typeface="Courier New Bold" pitchFamily="1" charset="0"/>
              </a:rPr>
              <a:t>01111101</a:t>
            </a:r>
          </a:p>
        </p:txBody>
      </p:sp>
      <p:sp>
        <p:nvSpPr>
          <p:cNvPr id="23567" name="Rectangle 15"/>
          <p:cNvSpPr>
            <a:spLocks/>
          </p:cNvSpPr>
          <p:nvPr/>
        </p:nvSpPr>
        <p:spPr bwMode="auto">
          <a:xfrm>
            <a:off x="6273800" y="3035300"/>
            <a:ext cx="1373188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0800" tIns="50800" bIns="5080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eaLnBrk="1" hangingPunct="1"/>
            <a:r>
              <a:rPr lang="en-US" altLang="en-US" sz="2000" b="0">
                <a:solidFill>
                  <a:srgbClr val="CC0000"/>
                </a:solidFill>
                <a:latin typeface="Courier New Bold" pitchFamily="1" charset="0"/>
                <a:cs typeface="Courier New Bold" pitchFamily="1" charset="0"/>
                <a:sym typeface="Courier New Bold" pitchFamily="1" charset="0"/>
              </a:rPr>
              <a:t>00111100</a:t>
            </a:r>
          </a:p>
        </p:txBody>
      </p:sp>
      <p:sp>
        <p:nvSpPr>
          <p:cNvPr id="23568" name="Rectangle 16"/>
          <p:cNvSpPr>
            <a:spLocks/>
          </p:cNvSpPr>
          <p:nvPr/>
        </p:nvSpPr>
        <p:spPr bwMode="auto">
          <a:xfrm>
            <a:off x="8178800" y="3035300"/>
            <a:ext cx="1373188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0800" tIns="50800" bIns="5080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eaLnBrk="1" hangingPunct="1"/>
            <a:r>
              <a:rPr lang="en-US" altLang="en-US" sz="2000" b="0">
                <a:solidFill>
                  <a:srgbClr val="CC0000"/>
                </a:solidFill>
                <a:latin typeface="Courier New Bold" pitchFamily="1" charset="0"/>
                <a:cs typeface="Courier New Bold" pitchFamily="1" charset="0"/>
                <a:sym typeface="Courier New Bold" pitchFamily="1" charset="0"/>
              </a:rPr>
              <a:t>10101010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2F5CD22-6179-4C5C-87ED-209F3A60AF44}"/>
                  </a:ext>
                </a:extLst>
              </p14:cNvPr>
              <p14:cNvContentPartPr/>
              <p14:nvPr/>
            </p14:nvContentPartPr>
            <p14:xfrm>
              <a:off x="2851200" y="2286000"/>
              <a:ext cx="1117800" cy="66708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2F5CD22-6179-4C5C-87ED-209F3A60AF4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841840" y="2276640"/>
                <a:ext cx="1136520" cy="6858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35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35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35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35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5" grpId="0" build="p" autoUpdateAnimBg="0"/>
      <p:bldP spid="23566" grpId="0" build="p" autoUpdateAnimBg="0"/>
      <p:bldP spid="23567" grpId="0" build="p" autoUpdateAnimBg="0"/>
      <p:bldP spid="23568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 altLang="en-US"/>
              <a:t>Bit-Level Operations in C</a:t>
            </a:r>
          </a:p>
        </p:txBody>
      </p:sp>
      <p:sp>
        <p:nvSpPr>
          <p:cNvPr id="60421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Operations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&amp;</a:t>
            </a:r>
            <a:r>
              <a:rPr lang="en-US" dirty="0"/>
              <a:t>, 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|</a:t>
            </a:r>
            <a:r>
              <a:rPr lang="en-US" dirty="0"/>
              <a:t>, 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~</a:t>
            </a:r>
            <a:r>
              <a:rPr lang="en-US" dirty="0"/>
              <a:t>, 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^</a:t>
            </a:r>
            <a:r>
              <a:rPr lang="en-US" dirty="0"/>
              <a:t> available in C</a:t>
            </a:r>
          </a:p>
          <a:p>
            <a:pPr marL="552450" lvl="1" eaLnBrk="1" hangingPunct="1">
              <a:defRPr/>
            </a:pPr>
            <a:r>
              <a:rPr lang="en-US" dirty="0"/>
              <a:t>Apply to any “integral” data type</a:t>
            </a:r>
          </a:p>
          <a:p>
            <a:pPr marL="838200" lvl="2" eaLnBrk="1" hangingPunct="1">
              <a:defRPr/>
            </a:pP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long, </a:t>
            </a:r>
            <a:r>
              <a:rPr lang="en-US" dirty="0" err="1">
                <a:latin typeface="Monaco" charset="0"/>
                <a:ea typeface="Monaco" charset="0"/>
                <a:cs typeface="Monaco" charset="0"/>
                <a:sym typeface="Monaco" charset="0"/>
              </a:rPr>
              <a:t>int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, short, char, unsigned</a:t>
            </a:r>
            <a:endParaRPr lang="en-US" dirty="0">
              <a:latin typeface="Monaco" charset="0"/>
              <a:sym typeface="Monaco" charset="0"/>
            </a:endParaRPr>
          </a:p>
          <a:p>
            <a:pPr marL="552450" lvl="1" eaLnBrk="1" hangingPunct="1">
              <a:defRPr/>
            </a:pPr>
            <a:r>
              <a:rPr lang="en-US" dirty="0"/>
              <a:t>View arguments as bit vectors</a:t>
            </a:r>
          </a:p>
          <a:p>
            <a:pPr marL="552450" lvl="1" eaLnBrk="1" hangingPunct="1">
              <a:defRPr/>
            </a:pPr>
            <a:r>
              <a:rPr lang="en-US" dirty="0"/>
              <a:t>Operations applied bit-wise</a:t>
            </a:r>
          </a:p>
          <a:p>
            <a:pPr eaLnBrk="1" hangingPunct="1">
              <a:defRPr/>
            </a:pPr>
            <a:r>
              <a:rPr lang="en-US" dirty="0"/>
              <a:t>Examples (char data type)</a:t>
            </a:r>
          </a:p>
          <a:p>
            <a:pPr marL="552450" lvl="1" eaLnBrk="1" hangingPunct="1">
              <a:defRPr/>
            </a:pP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~0x41 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Symbol"/>
              </a:rPr>
              <a:t> 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0xBE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838200" lvl="2" eaLnBrk="1" hangingPunct="1">
              <a:defRPr/>
            </a:pP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~01000001</a:t>
            </a:r>
            <a:r>
              <a:rPr lang="en-US" baseline="-6000" dirty="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r>
              <a:rPr lang="en-US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</a:t>
            </a:r>
            <a:r>
              <a:rPr lang="en-US" dirty="0">
                <a:latin typeface="Monaco" charset="0"/>
                <a:ea typeface="Zapf Dingbats" charset="2"/>
                <a:cs typeface="Zapf Dingbats" charset="2"/>
                <a:sym typeface="Symbol"/>
              </a:rPr>
              <a:t></a:t>
            </a:r>
            <a:r>
              <a:rPr lang="en-US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10111110</a:t>
            </a:r>
            <a:r>
              <a:rPr lang="en-US" baseline="-6000" dirty="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endParaRPr lang="en-US" dirty="0">
              <a:latin typeface="Monaco" charset="0"/>
              <a:sym typeface="Monaco" charset="0"/>
            </a:endParaRPr>
          </a:p>
          <a:p>
            <a:pPr marL="552450" lvl="1" eaLnBrk="1" hangingPunct="1">
              <a:defRPr/>
            </a:pP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~0x00 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Symbol"/>
              </a:rPr>
              <a:t> 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0xFF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838200" lvl="2" eaLnBrk="1" hangingPunct="1">
              <a:defRPr/>
            </a:pP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~00000000</a:t>
            </a:r>
            <a:r>
              <a:rPr lang="en-US" baseline="-6000" dirty="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r>
              <a:rPr lang="en-US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</a:t>
            </a:r>
            <a:r>
              <a:rPr lang="en-US" dirty="0">
                <a:latin typeface="Monaco" charset="0"/>
                <a:ea typeface="Zapf Dingbats" charset="2"/>
                <a:cs typeface="Zapf Dingbats" charset="2"/>
                <a:sym typeface="Symbol"/>
              </a:rPr>
              <a:t></a:t>
            </a:r>
            <a:r>
              <a:rPr lang="en-US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11111111</a:t>
            </a:r>
            <a:r>
              <a:rPr lang="en-US" baseline="-6000" dirty="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endParaRPr lang="en-US" dirty="0">
              <a:latin typeface="Monaco" charset="0"/>
              <a:sym typeface="Monaco" charset="0"/>
            </a:endParaRPr>
          </a:p>
          <a:p>
            <a:pPr marL="552450" lvl="1" eaLnBrk="1" hangingPunct="1">
              <a:defRPr/>
            </a:pP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0x69 &amp; 0x55 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Symbol"/>
              </a:rPr>
              <a:t> 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0x41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838200" lvl="2" eaLnBrk="1" hangingPunct="1">
              <a:defRPr/>
            </a:pP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01101001</a:t>
            </a:r>
            <a:r>
              <a:rPr lang="en-US" baseline="-6000" dirty="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 &amp; 01010101</a:t>
            </a:r>
            <a:r>
              <a:rPr lang="en-US" baseline="-6000" dirty="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r>
              <a:rPr lang="en-US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</a:t>
            </a:r>
            <a:r>
              <a:rPr lang="en-US" dirty="0">
                <a:latin typeface="Monaco" charset="0"/>
                <a:ea typeface="Zapf Dingbats" charset="2"/>
                <a:cs typeface="Zapf Dingbats" charset="2"/>
                <a:sym typeface="Symbol"/>
              </a:rPr>
              <a:t> </a:t>
            </a:r>
            <a:r>
              <a:rPr lang="en-US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01000001</a:t>
            </a:r>
            <a:r>
              <a:rPr lang="en-US" baseline="-6000" dirty="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endParaRPr lang="en-US" dirty="0">
              <a:latin typeface="Monaco" charset="0"/>
              <a:sym typeface="Monaco" charset="0"/>
            </a:endParaRPr>
          </a:p>
          <a:p>
            <a:pPr marL="552450" lvl="1" eaLnBrk="1" hangingPunct="1">
              <a:defRPr/>
            </a:pP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0x69 | 0x55 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Symbol"/>
              </a:rPr>
              <a:t> 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0x7D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838200" lvl="2" eaLnBrk="1" hangingPunct="1">
              <a:defRPr/>
            </a:pP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01101001</a:t>
            </a:r>
            <a:r>
              <a:rPr lang="en-US" baseline="-6000" dirty="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 | 01010101</a:t>
            </a:r>
            <a:r>
              <a:rPr lang="en-US" baseline="-6000" dirty="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r>
              <a:rPr lang="en-US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</a:t>
            </a:r>
            <a:r>
              <a:rPr lang="en-US" dirty="0">
                <a:latin typeface="Monaco" charset="0"/>
                <a:ea typeface="Zapf Dingbats" charset="2"/>
                <a:cs typeface="Zapf Dingbats" charset="2"/>
                <a:sym typeface="Symbol"/>
              </a:rPr>
              <a:t>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01111101</a:t>
            </a:r>
            <a:r>
              <a:rPr lang="en-US" baseline="-6000" dirty="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endParaRPr lang="en-US" baseline="-6000" dirty="0">
              <a:latin typeface="Monaco" charset="0"/>
              <a:sym typeface="Monaco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21CA170-4A2B-4E24-9AA3-1C556E04B068}"/>
                  </a:ext>
                </a:extLst>
              </p14:cNvPr>
              <p14:cNvContentPartPr/>
              <p14:nvPr/>
            </p14:nvContentPartPr>
            <p14:xfrm>
              <a:off x="1028880" y="3676680"/>
              <a:ext cx="2673360" cy="69264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21CA170-4A2B-4E24-9AA3-1C556E04B06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19520" y="3667320"/>
                <a:ext cx="2692080" cy="7113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title"/>
          </p:nvPr>
        </p:nvSpPr>
        <p:spPr>
          <a:xfrm>
            <a:off x="387351" y="434975"/>
            <a:ext cx="10128249" cy="762000"/>
          </a:xfrm>
        </p:spPr>
        <p:txBody>
          <a:bodyPr/>
          <a:lstStyle/>
          <a:p>
            <a:r>
              <a:rPr lang="en-US" altLang="en-US" dirty="0"/>
              <a:t>Example: Representing &amp; Manipulating Sets</a:t>
            </a:r>
          </a:p>
        </p:txBody>
      </p:sp>
      <p:sp>
        <p:nvSpPr>
          <p:cNvPr id="59397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Representation</a:t>
            </a:r>
          </a:p>
          <a:p>
            <a:pPr lvl="1">
              <a:defRPr/>
            </a:pPr>
            <a:r>
              <a:rPr lang="en-US" dirty="0"/>
              <a:t>Width </a:t>
            </a:r>
            <a:r>
              <a:rPr lang="en-US" dirty="0" err="1"/>
              <a:t>w</a:t>
            </a:r>
            <a:r>
              <a:rPr lang="en-US" dirty="0"/>
              <a:t> bit vector represents subsets of {0, …, </a:t>
            </a:r>
            <a:r>
              <a:rPr lang="en-US" dirty="0" err="1"/>
              <a:t>w</a:t>
            </a:r>
            <a:r>
              <a:rPr lang="en-US" dirty="0"/>
              <a:t>–1}</a:t>
            </a:r>
          </a:p>
          <a:p>
            <a:pPr lvl="1">
              <a:defRPr/>
            </a:pPr>
            <a:r>
              <a:rPr lang="en-US" dirty="0" err="1"/>
              <a:t>a</a:t>
            </a:r>
            <a:r>
              <a:rPr lang="en-US" baseline="-25000" dirty="0" err="1"/>
              <a:t>j</a:t>
            </a:r>
            <a:r>
              <a:rPr lang="en-US" dirty="0"/>
              <a:t> = 1 if j ∈ A</a:t>
            </a:r>
          </a:p>
          <a:p>
            <a:pPr lvl="2">
              <a:defRPr/>
            </a:pPr>
            <a:endParaRPr lang="en-US" dirty="0">
              <a:sym typeface="Monaco" charset="0"/>
            </a:endParaRPr>
          </a:p>
          <a:p>
            <a:pPr lvl="2">
              <a:defRPr/>
            </a:pPr>
            <a:r>
              <a:rPr lang="en-US" dirty="0">
                <a:sym typeface="Monaco" charset="0"/>
              </a:rPr>
              <a:t> 01101001	{ 0, 3, 5, 6 }</a:t>
            </a:r>
          </a:p>
          <a:p>
            <a:pPr lvl="2">
              <a:defRPr/>
            </a:pPr>
            <a:r>
              <a:rPr lang="en-US" dirty="0">
                <a:sym typeface="Monaco" charset="0"/>
              </a:rPr>
              <a:t> </a:t>
            </a:r>
            <a:r>
              <a:rPr lang="en-US" i="1" dirty="0">
                <a:sym typeface="Monaco" charset="0"/>
              </a:rPr>
              <a:t>7</a:t>
            </a:r>
            <a:r>
              <a:rPr lang="en-US" i="1" dirty="0">
                <a:solidFill>
                  <a:srgbClr val="FF0000"/>
                </a:solidFill>
                <a:sym typeface="Monaco" charset="0"/>
              </a:rPr>
              <a:t>65</a:t>
            </a:r>
            <a:r>
              <a:rPr lang="en-US" i="1" dirty="0">
                <a:sym typeface="Monaco" charset="0"/>
              </a:rPr>
              <a:t>4</a:t>
            </a:r>
            <a:r>
              <a:rPr lang="en-US" i="1" dirty="0">
                <a:solidFill>
                  <a:srgbClr val="FF0000"/>
                </a:solidFill>
                <a:sym typeface="Monaco" charset="0"/>
              </a:rPr>
              <a:t>3</a:t>
            </a:r>
            <a:r>
              <a:rPr lang="en-US" i="1" dirty="0">
                <a:sym typeface="Monaco" charset="0"/>
              </a:rPr>
              <a:t>21</a:t>
            </a:r>
            <a:r>
              <a:rPr lang="en-US" i="1" dirty="0">
                <a:solidFill>
                  <a:srgbClr val="FF0000"/>
                </a:solidFill>
                <a:sym typeface="Monaco" charset="0"/>
              </a:rPr>
              <a:t>0</a:t>
            </a:r>
          </a:p>
          <a:p>
            <a:pPr lvl="2">
              <a:defRPr/>
            </a:pPr>
            <a:endParaRPr lang="en-US" dirty="0">
              <a:sym typeface="Monaco" charset="0"/>
            </a:endParaRPr>
          </a:p>
          <a:p>
            <a:pPr lvl="2">
              <a:defRPr/>
            </a:pPr>
            <a:r>
              <a:rPr lang="en-US" dirty="0">
                <a:sym typeface="Monaco" charset="0"/>
              </a:rPr>
              <a:t> 01010101	{ 0, 2, 4, 6 }</a:t>
            </a:r>
          </a:p>
          <a:p>
            <a:pPr lvl="2">
              <a:defRPr/>
            </a:pPr>
            <a:r>
              <a:rPr lang="en-US" dirty="0">
                <a:sym typeface="Monaco" charset="0"/>
              </a:rPr>
              <a:t> </a:t>
            </a:r>
            <a:r>
              <a:rPr lang="en-US" i="1" dirty="0">
                <a:sym typeface="Monaco" charset="0"/>
              </a:rPr>
              <a:t>7</a:t>
            </a:r>
            <a:r>
              <a:rPr lang="en-US" i="1" dirty="0">
                <a:solidFill>
                  <a:srgbClr val="FF0000"/>
                </a:solidFill>
                <a:sym typeface="Monaco" charset="0"/>
              </a:rPr>
              <a:t>6</a:t>
            </a:r>
            <a:r>
              <a:rPr lang="en-US" i="1" dirty="0">
                <a:sym typeface="Monaco" charset="0"/>
              </a:rPr>
              <a:t>5</a:t>
            </a:r>
            <a:r>
              <a:rPr lang="en-US" i="1" dirty="0">
                <a:solidFill>
                  <a:srgbClr val="FF0000"/>
                </a:solidFill>
                <a:sym typeface="Monaco" charset="0"/>
              </a:rPr>
              <a:t>4</a:t>
            </a:r>
            <a:r>
              <a:rPr lang="en-US" i="1" dirty="0">
                <a:sym typeface="Monaco" charset="0"/>
              </a:rPr>
              <a:t>3</a:t>
            </a:r>
            <a:r>
              <a:rPr lang="en-US" i="1" dirty="0">
                <a:solidFill>
                  <a:srgbClr val="FF0000"/>
                </a:solidFill>
                <a:sym typeface="Monaco" charset="0"/>
              </a:rPr>
              <a:t>2</a:t>
            </a:r>
            <a:r>
              <a:rPr lang="en-US" i="1" dirty="0">
                <a:sym typeface="Monaco" charset="0"/>
              </a:rPr>
              <a:t>1</a:t>
            </a:r>
            <a:r>
              <a:rPr lang="en-US" i="1" dirty="0">
                <a:solidFill>
                  <a:srgbClr val="FF0000"/>
                </a:solidFill>
                <a:sym typeface="Monaco" charset="0"/>
              </a:rPr>
              <a:t>0</a:t>
            </a:r>
          </a:p>
          <a:p>
            <a:pPr>
              <a:defRPr/>
            </a:pPr>
            <a:r>
              <a:rPr lang="en-US" dirty="0"/>
              <a:t>Operations</a:t>
            </a:r>
          </a:p>
          <a:p>
            <a:pPr lvl="1" defTabSz="0">
              <a:tabLst>
                <a:tab pos="1254125" algn="l"/>
                <a:tab pos="3930650" algn="l"/>
                <a:tab pos="5486400" algn="l"/>
              </a:tabLst>
              <a:defRPr/>
            </a:pPr>
            <a:r>
              <a:rPr lang="en-US" dirty="0"/>
              <a:t>&amp;	Intersection	01000001	{ 0, 6 }</a:t>
            </a:r>
          </a:p>
          <a:p>
            <a:pPr lvl="1" defTabSz="0">
              <a:tabLst>
                <a:tab pos="1254125" algn="l"/>
                <a:tab pos="3930650" algn="l"/>
                <a:tab pos="5486400" algn="l"/>
              </a:tabLst>
              <a:defRPr/>
            </a:pPr>
            <a:r>
              <a:rPr lang="en-US" dirty="0"/>
              <a:t>|	Union	01111101	{ 0, 2, 3, 4, 5, 6 }</a:t>
            </a:r>
          </a:p>
          <a:p>
            <a:pPr lvl="1" defTabSz="0">
              <a:tabLst>
                <a:tab pos="1254125" algn="l"/>
                <a:tab pos="3930650" algn="l"/>
                <a:tab pos="5486400" algn="l"/>
              </a:tabLst>
              <a:defRPr/>
            </a:pPr>
            <a:r>
              <a:rPr lang="en-US" dirty="0"/>
              <a:t>^	Symmetric difference	00111100	{ 2, 3, 4, 5 }</a:t>
            </a:r>
          </a:p>
          <a:p>
            <a:pPr lvl="1" defTabSz="0">
              <a:tabLst>
                <a:tab pos="1254125" algn="l"/>
                <a:tab pos="3930650" algn="l"/>
                <a:tab pos="5486400" algn="l"/>
              </a:tabLst>
              <a:defRPr/>
            </a:pPr>
            <a:r>
              <a:rPr lang="en-US" dirty="0"/>
              <a:t>~	Complement	10101010	{ 1, 3, 5, 7 }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93264F3F-CE8E-4A01-80A7-7CAB4F1F3982}"/>
                  </a:ext>
                </a:extLst>
              </p14:cNvPr>
              <p14:cNvContentPartPr/>
              <p14:nvPr/>
            </p14:nvContentPartPr>
            <p14:xfrm>
              <a:off x="2571840" y="2444760"/>
              <a:ext cx="3130920" cy="280080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93264F3F-CE8E-4A01-80A7-7CAB4F1F398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562480" y="2435400"/>
                <a:ext cx="3149640" cy="28195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 altLang="en-US"/>
              <a:t>Contrast: Logic Operations in C</a:t>
            </a:r>
          </a:p>
        </p:txBody>
      </p:sp>
      <p:sp>
        <p:nvSpPr>
          <p:cNvPr id="61445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Contrast to Logical Operators</a:t>
            </a:r>
          </a:p>
          <a:p>
            <a:pPr marL="552450" lvl="1" eaLnBrk="1" hangingPunct="1">
              <a:defRPr/>
            </a:pP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&amp;&amp;, ||, !</a:t>
            </a:r>
            <a:endParaRPr lang="en-US" dirty="0">
              <a:latin typeface="Monaco" charset="0"/>
              <a:sym typeface="Monaco" charset="0"/>
            </a:endParaRPr>
          </a:p>
          <a:p>
            <a:pPr marL="838200" lvl="2" eaLnBrk="1" hangingPunct="1">
              <a:defRPr/>
            </a:pPr>
            <a:r>
              <a:rPr lang="en-US" dirty="0"/>
              <a:t>View 0 as “False”</a:t>
            </a:r>
          </a:p>
          <a:p>
            <a:pPr marL="838200" lvl="2" eaLnBrk="1" hangingPunct="1">
              <a:defRPr/>
            </a:pPr>
            <a:r>
              <a:rPr lang="en-US" dirty="0"/>
              <a:t>Anything nonzero seen as “True”</a:t>
            </a:r>
          </a:p>
          <a:p>
            <a:pPr marL="838200" lvl="2" eaLnBrk="1" hangingPunct="1">
              <a:defRPr/>
            </a:pPr>
            <a:r>
              <a:rPr lang="en-US" dirty="0"/>
              <a:t>Always return 0 or 1</a:t>
            </a:r>
          </a:p>
          <a:p>
            <a:pPr marL="838200" lvl="2" eaLnBrk="1" hangingPunct="1">
              <a:defRPr/>
            </a:pPr>
            <a:r>
              <a:rPr lang="en-US" dirty="0">
                <a:solidFill>
                  <a:srgbClr val="980002"/>
                </a:solidFill>
              </a:rPr>
              <a:t>Early termination</a:t>
            </a:r>
          </a:p>
          <a:p>
            <a:pPr eaLnBrk="1" hangingPunct="1">
              <a:defRPr/>
            </a:pPr>
            <a:r>
              <a:rPr lang="en-US" dirty="0"/>
              <a:t>Examples (char data type)</a:t>
            </a:r>
          </a:p>
          <a:p>
            <a:pPr marL="552450" lvl="1" eaLnBrk="1" hangingPunct="1">
              <a:defRPr/>
            </a:pP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!0x41 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Symbol"/>
              </a:rPr>
              <a:t>  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0x00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 eaLnBrk="1" hangingPunct="1">
              <a:defRPr/>
            </a:pP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!0x00 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Symbol"/>
              </a:rPr>
              <a:t>  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0x01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 eaLnBrk="1" hangingPunct="1">
              <a:defRPr/>
            </a:pP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!!0x41 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Symbol"/>
              </a:rPr>
              <a:t>  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0x01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 eaLnBrk="1" hangingPunct="1">
              <a:spcBef>
                <a:spcPts val="2100"/>
              </a:spcBef>
              <a:defRPr/>
            </a:pP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0x69 &amp;&amp; 0x55 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Symbol"/>
              </a:rPr>
              <a:t>  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0x01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 eaLnBrk="1" hangingPunct="1">
              <a:defRPr/>
            </a:pP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0x69 || 0x55 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Symbol"/>
              </a:rPr>
              <a:t>  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0x01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 eaLnBrk="1" hangingPunct="1">
              <a:defRPr/>
            </a:pP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p != 0 &amp;&amp; *p </a:t>
            </a:r>
            <a:r>
              <a:rPr lang="en-US" dirty="0"/>
              <a:t>	(unreadably avoids null pointer access)</a:t>
            </a: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 altLang="en-US"/>
              <a:t>Contrast: Logic Operations in C</a:t>
            </a:r>
          </a:p>
        </p:txBody>
      </p:sp>
      <p:sp>
        <p:nvSpPr>
          <p:cNvPr id="61445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Contrast to Logical Operators</a:t>
            </a:r>
          </a:p>
          <a:p>
            <a:pPr marL="552450" lvl="1" eaLnBrk="1" hangingPunct="1">
              <a:defRPr/>
            </a:pP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&amp;&amp;, ||, !</a:t>
            </a:r>
            <a:endParaRPr lang="en-US" dirty="0">
              <a:latin typeface="Monaco" charset="0"/>
              <a:sym typeface="Monaco" charset="0"/>
            </a:endParaRPr>
          </a:p>
          <a:p>
            <a:pPr marL="838200" lvl="2" eaLnBrk="1" hangingPunct="1">
              <a:defRPr/>
            </a:pPr>
            <a:r>
              <a:rPr lang="en-US" dirty="0"/>
              <a:t>View 0 as “False”</a:t>
            </a:r>
          </a:p>
          <a:p>
            <a:pPr marL="838200" lvl="2" eaLnBrk="1" hangingPunct="1">
              <a:defRPr/>
            </a:pPr>
            <a:r>
              <a:rPr lang="en-US" dirty="0"/>
              <a:t>Anything nonzero as “True”</a:t>
            </a:r>
          </a:p>
          <a:p>
            <a:pPr marL="838200" lvl="2" eaLnBrk="1" hangingPunct="1">
              <a:defRPr/>
            </a:pPr>
            <a:r>
              <a:rPr lang="en-US" dirty="0"/>
              <a:t>! always returns 0 or 1; &amp;&amp; and || return last value evaluated</a:t>
            </a:r>
          </a:p>
          <a:p>
            <a:pPr marL="838200" lvl="2" eaLnBrk="1" hangingPunct="1">
              <a:defRPr/>
            </a:pPr>
            <a:r>
              <a:rPr lang="en-US" dirty="0">
                <a:solidFill>
                  <a:srgbClr val="980002"/>
                </a:solidFill>
              </a:rPr>
              <a:t>Early termination</a:t>
            </a:r>
          </a:p>
          <a:p>
            <a:pPr eaLnBrk="1" hangingPunct="1">
              <a:defRPr/>
            </a:pPr>
            <a:r>
              <a:rPr lang="en-US" dirty="0"/>
              <a:t>Examples (char data type)</a:t>
            </a:r>
          </a:p>
          <a:p>
            <a:pPr marL="552450" lvl="1" eaLnBrk="1" hangingPunct="1">
              <a:defRPr/>
            </a:pP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!0x41 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Symbol"/>
              </a:rPr>
              <a:t>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 0x00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 eaLnBrk="1" hangingPunct="1">
              <a:defRPr/>
            </a:pP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!0x00 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Symbol"/>
              </a:rPr>
              <a:t>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 0x01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 eaLnBrk="1" hangingPunct="1">
              <a:defRPr/>
            </a:pP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!!0x41 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Symbol"/>
              </a:rPr>
              <a:t>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 0x01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 eaLnBrk="1" hangingPunct="1">
              <a:spcBef>
                <a:spcPts val="2100"/>
              </a:spcBef>
              <a:defRPr/>
            </a:pP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0x69 &amp;&amp; 0x55 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Symbol"/>
              </a:rPr>
              <a:t>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 0x01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 eaLnBrk="1" hangingPunct="1">
              <a:defRPr/>
            </a:pP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0x69 || 0x55 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Symbol"/>
              </a:rPr>
              <a:t>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 0x01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 eaLnBrk="1" hangingPunct="1">
              <a:defRPr/>
            </a:pP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p != 0 &amp;&amp; *p </a:t>
            </a:r>
            <a:r>
              <a:rPr lang="en-US" dirty="0"/>
              <a:t>	(unreadably avoids null pointer access, used in conditionals)</a:t>
            </a:r>
          </a:p>
          <a:p>
            <a:pPr marL="954087" lvl="2" eaLnBrk="1" hangingPunct="1">
              <a:defRPr/>
            </a:pPr>
            <a:r>
              <a:rPr lang="en-US" dirty="0">
                <a:latin typeface="Monaco"/>
                <a:cs typeface="Courier New" panose="02070309020205020404" pitchFamily="49" charset="0"/>
              </a:rPr>
              <a:t>p != NULL &amp;&amp; *p </a:t>
            </a:r>
            <a:r>
              <a:rPr lang="en-US" dirty="0"/>
              <a:t>(very slightly better)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59FDD062-C63D-4DF3-9CA8-F774DB35EED8}"/>
                  </a:ext>
                </a:extLst>
              </p14:cNvPr>
              <p14:cNvContentPartPr/>
              <p14:nvPr/>
            </p14:nvContentPartPr>
            <p14:xfrm>
              <a:off x="615960" y="4476600"/>
              <a:ext cx="9385560" cy="200088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59FDD062-C63D-4DF3-9CA8-F774DB35EED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06600" y="4467240"/>
                <a:ext cx="9404280" cy="2019600"/>
              </a:xfrm>
              <a:prstGeom prst="rect">
                <a:avLst/>
              </a:prstGeom>
            </p:spPr>
          </p:pic>
        </mc:Fallback>
      </mc:AlternateContent>
      <p:sp>
        <p:nvSpPr>
          <p:cNvPr id="4" name="AutoShape 8"/>
          <p:cNvSpPr>
            <a:spLocks noChangeArrowheads="1"/>
          </p:cNvSpPr>
          <p:nvPr/>
        </p:nvSpPr>
        <p:spPr bwMode="auto">
          <a:xfrm>
            <a:off x="5755218" y="1188558"/>
            <a:ext cx="5708649" cy="1497946"/>
          </a:xfrm>
          <a:prstGeom prst="wedgeRoundRectCallout">
            <a:avLst>
              <a:gd name="adj1" fmla="val -114262"/>
              <a:gd name="adj2" fmla="val -4976"/>
              <a:gd name="adj3" fmla="val 16667"/>
            </a:avLst>
          </a:prstGeom>
          <a:solidFill>
            <a:srgbClr val="FF9900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lIns="45720" rIns="45720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sz="2400" dirty="0">
                <a:solidFill>
                  <a:srgbClr val="000000"/>
                </a:solidFill>
              </a:rPr>
              <a:t>Watch out for &amp;&amp; vs. &amp;</a:t>
            </a:r>
          </a:p>
          <a:p>
            <a:r>
              <a:rPr lang="en-US" altLang="en-US" sz="2400" dirty="0">
                <a:solidFill>
                  <a:srgbClr val="000000"/>
                </a:solidFill>
              </a:rPr>
              <a:t>(and || vs. |)… </a:t>
            </a:r>
          </a:p>
          <a:p>
            <a:r>
              <a:rPr lang="en-US" altLang="en-US" sz="2400" dirty="0">
                <a:solidFill>
                  <a:srgbClr val="000000"/>
                </a:solidFill>
              </a:rPr>
              <a:t>One of the more common oopsies in </a:t>
            </a:r>
          </a:p>
          <a:p>
            <a:r>
              <a:rPr lang="en-US" altLang="en-US" sz="2400" dirty="0">
                <a:solidFill>
                  <a:srgbClr val="000000"/>
                </a:solidFill>
              </a:rPr>
              <a:t>C programming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F3123DAF-E1A9-465B-B50B-7747635731C0}"/>
                  </a:ext>
                </a:extLst>
              </p14:cNvPr>
              <p14:cNvContentPartPr/>
              <p14:nvPr/>
            </p14:nvContentPartPr>
            <p14:xfrm>
              <a:off x="6280200" y="3498840"/>
              <a:ext cx="4775400" cy="174672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F3123DAF-E1A9-465B-B50B-7747635731C0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6270840" y="3489480"/>
                <a:ext cx="4794120" cy="17654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 altLang="en-US"/>
              <a:t>Shift Operations</a:t>
            </a:r>
          </a:p>
        </p:txBody>
      </p:sp>
      <p:sp>
        <p:nvSpPr>
          <p:cNvPr id="62469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Left Shift: 	</a:t>
            </a:r>
            <a:r>
              <a:rPr lang="en-US" dirty="0" err="1">
                <a:latin typeface="Courier New"/>
                <a:ea typeface="Monaco" charset="0"/>
                <a:cs typeface="Courier New"/>
                <a:sym typeface="Monaco" charset="0"/>
              </a:rPr>
              <a:t>x</a:t>
            </a:r>
            <a:r>
              <a:rPr lang="en-US" dirty="0">
                <a:latin typeface="Courier New"/>
                <a:ea typeface="Monaco" charset="0"/>
                <a:cs typeface="Courier New"/>
                <a:sym typeface="Monaco" charset="0"/>
              </a:rPr>
              <a:t> &lt;&lt; </a:t>
            </a:r>
            <a:r>
              <a:rPr lang="en-US" dirty="0" err="1">
                <a:latin typeface="Courier New"/>
                <a:ea typeface="Monaco" charset="0"/>
                <a:cs typeface="Courier New"/>
                <a:sym typeface="Monaco" charset="0"/>
              </a:rPr>
              <a:t>y</a:t>
            </a:r>
            <a:endParaRPr lang="en-US" dirty="0">
              <a:latin typeface="Courier New"/>
              <a:cs typeface="Courier New"/>
            </a:endParaRPr>
          </a:p>
          <a:p>
            <a:pPr marL="552450" lvl="1" eaLnBrk="1" hangingPunct="1">
              <a:defRPr/>
            </a:pPr>
            <a:r>
              <a:rPr lang="en-US" dirty="0"/>
              <a:t>Shift bit-vector </a:t>
            </a:r>
            <a:r>
              <a:rPr lang="en-US" dirty="0" err="1">
                <a:latin typeface="Courier New"/>
                <a:ea typeface="Monaco" charset="0"/>
                <a:cs typeface="Courier New"/>
                <a:sym typeface="Monaco" charset="0"/>
              </a:rPr>
              <a:t>x</a:t>
            </a:r>
            <a:r>
              <a:rPr lang="en-US" dirty="0"/>
              <a:t> left </a:t>
            </a:r>
            <a:r>
              <a:rPr lang="en-US" dirty="0" err="1">
                <a:latin typeface="Courier New"/>
                <a:ea typeface="Monaco" charset="0"/>
                <a:cs typeface="Courier New"/>
                <a:sym typeface="Monaco" charset="0"/>
              </a:rPr>
              <a:t>y</a:t>
            </a:r>
            <a:r>
              <a:rPr lang="en-US" dirty="0"/>
              <a:t> positions</a:t>
            </a:r>
          </a:p>
          <a:p>
            <a:pPr marL="1181100" lvl="3" eaLnBrk="1" hangingPunct="1">
              <a:defRPr/>
            </a:pPr>
            <a:r>
              <a:rPr lang="en-US" dirty="0"/>
              <a:t>Throw away extra bits on left</a:t>
            </a:r>
          </a:p>
          <a:p>
            <a:pPr marL="838200" lvl="2" eaLnBrk="1" hangingPunct="1">
              <a:defRPr/>
            </a:pPr>
            <a:r>
              <a:rPr lang="en-US" dirty="0"/>
              <a:t>Fill with </a:t>
            </a:r>
            <a:r>
              <a:rPr lang="en-US" dirty="0">
                <a:latin typeface="Calibri"/>
                <a:ea typeface="Monaco" charset="0"/>
                <a:cs typeface="Calibri"/>
                <a:sym typeface="Monaco" charset="0"/>
              </a:rPr>
              <a:t>0</a:t>
            </a:r>
            <a:r>
              <a:rPr lang="en-US" dirty="0"/>
              <a:t>’s on right</a:t>
            </a:r>
          </a:p>
          <a:p>
            <a:pPr eaLnBrk="1" hangingPunct="1">
              <a:defRPr/>
            </a:pPr>
            <a:r>
              <a:rPr lang="en-US" dirty="0"/>
              <a:t>Right Shift: 	</a:t>
            </a:r>
            <a:r>
              <a:rPr lang="en-US" dirty="0" err="1">
                <a:latin typeface="Courier New"/>
                <a:ea typeface="Monaco" charset="0"/>
                <a:cs typeface="Courier New"/>
                <a:sym typeface="Monaco" charset="0"/>
              </a:rPr>
              <a:t>x</a:t>
            </a:r>
            <a:r>
              <a:rPr lang="en-US" dirty="0">
                <a:latin typeface="Courier New"/>
                <a:ea typeface="Monaco" charset="0"/>
                <a:cs typeface="Courier New"/>
                <a:sym typeface="Monaco" charset="0"/>
              </a:rPr>
              <a:t> &gt;&gt; </a:t>
            </a:r>
            <a:r>
              <a:rPr lang="en-US" dirty="0" err="1">
                <a:latin typeface="Courier New"/>
                <a:ea typeface="Monaco" charset="0"/>
                <a:cs typeface="Courier New"/>
                <a:sym typeface="Monaco" charset="0"/>
              </a:rPr>
              <a:t>y</a:t>
            </a:r>
            <a:endParaRPr lang="en-US" dirty="0">
              <a:latin typeface="Courier New"/>
              <a:cs typeface="Courier New"/>
            </a:endParaRPr>
          </a:p>
          <a:p>
            <a:pPr marL="552450" lvl="1" eaLnBrk="1" hangingPunct="1">
              <a:defRPr/>
            </a:pPr>
            <a:r>
              <a:rPr lang="en-US" dirty="0"/>
              <a:t>Shift bit-vector </a:t>
            </a:r>
            <a:r>
              <a:rPr lang="en-US" dirty="0" err="1">
                <a:latin typeface="Courier New"/>
                <a:ea typeface="Monaco" charset="0"/>
                <a:cs typeface="Courier New"/>
                <a:sym typeface="Monaco" charset="0"/>
              </a:rPr>
              <a:t>x</a:t>
            </a:r>
            <a:r>
              <a:rPr lang="en-US" dirty="0"/>
              <a:t> right </a:t>
            </a:r>
            <a:r>
              <a:rPr lang="en-US" dirty="0" err="1">
                <a:latin typeface="Courier New"/>
                <a:ea typeface="Monaco" charset="0"/>
                <a:cs typeface="Courier New"/>
                <a:sym typeface="Monaco" charset="0"/>
              </a:rPr>
              <a:t>y</a:t>
            </a:r>
            <a:r>
              <a:rPr lang="en-US" dirty="0"/>
              <a:t> positions</a:t>
            </a:r>
          </a:p>
          <a:p>
            <a:pPr marL="838200" lvl="2" eaLnBrk="1" hangingPunct="1">
              <a:defRPr/>
            </a:pPr>
            <a:r>
              <a:rPr lang="en-US" dirty="0"/>
              <a:t>Throw away extra bits on right</a:t>
            </a:r>
          </a:p>
          <a:p>
            <a:pPr marL="552450" lvl="1" eaLnBrk="1" hangingPunct="1">
              <a:defRPr/>
            </a:pPr>
            <a:r>
              <a:rPr lang="en-US" dirty="0"/>
              <a:t>Logical shift</a:t>
            </a:r>
          </a:p>
          <a:p>
            <a:pPr marL="838200" lvl="2" eaLnBrk="1" hangingPunct="1">
              <a:defRPr/>
            </a:pPr>
            <a:r>
              <a:rPr lang="en-US" dirty="0"/>
              <a:t>Fill with </a:t>
            </a:r>
            <a:r>
              <a:rPr lang="en-US" dirty="0">
                <a:latin typeface="Calibri"/>
                <a:ea typeface="Monaco" charset="0"/>
                <a:cs typeface="Calibri"/>
                <a:sym typeface="Monaco" charset="0"/>
              </a:rPr>
              <a:t>0</a:t>
            </a:r>
            <a:r>
              <a:rPr lang="en-US" dirty="0"/>
              <a:t>’s on left</a:t>
            </a:r>
          </a:p>
          <a:p>
            <a:pPr marL="552450" lvl="1" eaLnBrk="1" hangingPunct="1">
              <a:defRPr/>
            </a:pPr>
            <a:r>
              <a:rPr lang="en-US" dirty="0"/>
              <a:t>Arithmetic shift</a:t>
            </a:r>
          </a:p>
          <a:p>
            <a:pPr marL="838200" lvl="2" eaLnBrk="1" hangingPunct="1">
              <a:defRPr/>
            </a:pPr>
            <a:r>
              <a:rPr lang="en-US" dirty="0"/>
              <a:t>Replicate most significant bit on left</a:t>
            </a:r>
          </a:p>
          <a:p>
            <a:pPr eaLnBrk="1" hangingPunct="1">
              <a:defRPr/>
            </a:pPr>
            <a:r>
              <a:rPr lang="en-US" dirty="0"/>
              <a:t>Undefined Behavior</a:t>
            </a:r>
          </a:p>
          <a:p>
            <a:pPr marL="552450" lvl="1" eaLnBrk="1" hangingPunct="1">
              <a:defRPr/>
            </a:pPr>
            <a:r>
              <a:rPr lang="en-US" dirty="0"/>
              <a:t>Shift amount &lt; 0 or ≥ word size</a:t>
            </a:r>
          </a:p>
        </p:txBody>
      </p:sp>
      <p:grpSp>
        <p:nvGrpSpPr>
          <p:cNvPr id="19460" name="Group 5"/>
          <p:cNvGrpSpPr>
            <a:grpSpLocks/>
          </p:cNvGrpSpPr>
          <p:nvPr/>
        </p:nvGrpSpPr>
        <p:grpSpPr bwMode="auto">
          <a:xfrm>
            <a:off x="8305800" y="1371600"/>
            <a:ext cx="1371600" cy="457200"/>
            <a:chOff x="0" y="0"/>
            <a:chExt cx="864" cy="288"/>
          </a:xfrm>
        </p:grpSpPr>
        <p:sp>
          <p:nvSpPr>
            <p:cNvPr id="19542" name="Rectangle 6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9543" name="Rectangle 7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01100010</a:t>
              </a:r>
            </a:p>
          </p:txBody>
        </p:sp>
      </p:grpSp>
      <p:grpSp>
        <p:nvGrpSpPr>
          <p:cNvPr id="19461" name="Group 8"/>
          <p:cNvGrpSpPr>
            <a:grpSpLocks/>
          </p:cNvGrpSpPr>
          <p:nvPr/>
        </p:nvGrpSpPr>
        <p:grpSpPr bwMode="auto">
          <a:xfrm>
            <a:off x="6900864" y="1371600"/>
            <a:ext cx="1435098" cy="457200"/>
            <a:chOff x="0" y="0"/>
            <a:chExt cx="903" cy="288"/>
          </a:xfrm>
        </p:grpSpPr>
        <p:sp>
          <p:nvSpPr>
            <p:cNvPr id="19540" name="Rectangle 9"/>
            <p:cNvSpPr>
              <a:spLocks/>
            </p:cNvSpPr>
            <p:nvPr/>
          </p:nvSpPr>
          <p:spPr bwMode="auto">
            <a:xfrm>
              <a:off x="2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9541" name="Rectangle 10"/>
            <p:cNvSpPr>
              <a:spLocks/>
            </p:cNvSpPr>
            <p:nvPr/>
          </p:nvSpPr>
          <p:spPr bwMode="auto">
            <a:xfrm>
              <a:off x="0" y="31"/>
              <a:ext cx="903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Argument </a:t>
              </a:r>
              <a:r>
                <a:rPr lang="en-US" altLang="en-US" b="0">
                  <a:solidFill>
                    <a:srgbClr val="000066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x</a:t>
              </a:r>
            </a:p>
          </p:txBody>
        </p:sp>
      </p:grpSp>
      <p:grpSp>
        <p:nvGrpSpPr>
          <p:cNvPr id="19462" name="Group 11"/>
          <p:cNvGrpSpPr>
            <a:grpSpLocks/>
          </p:cNvGrpSpPr>
          <p:nvPr/>
        </p:nvGrpSpPr>
        <p:grpSpPr bwMode="auto">
          <a:xfrm>
            <a:off x="8305800" y="1828800"/>
            <a:ext cx="1371600" cy="457200"/>
            <a:chOff x="0" y="0"/>
            <a:chExt cx="864" cy="288"/>
          </a:xfrm>
        </p:grpSpPr>
        <p:sp>
          <p:nvSpPr>
            <p:cNvPr id="19538" name="Rectangle 12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9539" name="Rectangle 13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FFFFFF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00010</a:t>
              </a:r>
              <a:r>
                <a:rPr lang="en-US" altLang="en-US" b="0">
                  <a:solidFill>
                    <a:srgbClr val="FFFFFF"/>
                  </a:solidFill>
                  <a:latin typeface="Courier New Bold Italic" pitchFamily="49" charset="0"/>
                  <a:cs typeface="Courier New Bold Italic" pitchFamily="49" charset="0"/>
                  <a:sym typeface="Courier New Bold Italic" pitchFamily="49" charset="0"/>
                </a:rPr>
                <a:t>000</a:t>
              </a:r>
            </a:p>
          </p:txBody>
        </p:sp>
      </p:grpSp>
      <p:grpSp>
        <p:nvGrpSpPr>
          <p:cNvPr id="19463" name="Group 14"/>
          <p:cNvGrpSpPr>
            <a:grpSpLocks/>
          </p:cNvGrpSpPr>
          <p:nvPr/>
        </p:nvGrpSpPr>
        <p:grpSpPr bwMode="auto">
          <a:xfrm>
            <a:off x="6934200" y="1828800"/>
            <a:ext cx="1371600" cy="457200"/>
            <a:chOff x="0" y="0"/>
            <a:chExt cx="864" cy="288"/>
          </a:xfrm>
        </p:grpSpPr>
        <p:sp>
          <p:nvSpPr>
            <p:cNvPr id="19536" name="Rectangle 15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9537" name="Rectangle 16"/>
            <p:cNvSpPr>
              <a:spLocks/>
            </p:cNvSpPr>
            <p:nvPr/>
          </p:nvSpPr>
          <p:spPr bwMode="auto">
            <a:xfrm>
              <a:off x="210" y="32"/>
              <a:ext cx="443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&lt;&lt; 3</a:t>
              </a:r>
            </a:p>
          </p:txBody>
        </p:sp>
      </p:grpSp>
      <p:grpSp>
        <p:nvGrpSpPr>
          <p:cNvPr id="19464" name="Group 17"/>
          <p:cNvGrpSpPr>
            <a:grpSpLocks/>
          </p:cNvGrpSpPr>
          <p:nvPr/>
        </p:nvGrpSpPr>
        <p:grpSpPr bwMode="auto">
          <a:xfrm>
            <a:off x="8305800" y="2286000"/>
            <a:ext cx="1371600" cy="457200"/>
            <a:chOff x="0" y="0"/>
            <a:chExt cx="864" cy="288"/>
          </a:xfrm>
        </p:grpSpPr>
        <p:sp>
          <p:nvSpPr>
            <p:cNvPr id="19534" name="Rectangle 18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9535" name="Rectangle 19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FFFFFF"/>
                  </a:solidFill>
                  <a:latin typeface="Courier New Bold Italic" pitchFamily="49" charset="0"/>
                  <a:cs typeface="Courier New Bold Italic" pitchFamily="49" charset="0"/>
                  <a:sym typeface="Courier New Bold Italic" pitchFamily="49" charset="0"/>
                </a:rPr>
                <a:t>00</a:t>
              </a:r>
              <a:r>
                <a:rPr lang="en-US" altLang="en-US" b="0">
                  <a:solidFill>
                    <a:srgbClr val="FFFFFF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011000</a:t>
              </a:r>
            </a:p>
          </p:txBody>
        </p:sp>
      </p:grpSp>
      <p:grpSp>
        <p:nvGrpSpPr>
          <p:cNvPr id="19465" name="Group 20"/>
          <p:cNvGrpSpPr>
            <a:grpSpLocks/>
          </p:cNvGrpSpPr>
          <p:nvPr/>
        </p:nvGrpSpPr>
        <p:grpSpPr bwMode="auto">
          <a:xfrm>
            <a:off x="6934200" y="2286000"/>
            <a:ext cx="1371600" cy="457200"/>
            <a:chOff x="0" y="0"/>
            <a:chExt cx="864" cy="288"/>
          </a:xfrm>
        </p:grpSpPr>
        <p:sp>
          <p:nvSpPr>
            <p:cNvPr id="19532" name="Rectangle 21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9533" name="Rectangle 22"/>
            <p:cNvSpPr>
              <a:spLocks/>
            </p:cNvSpPr>
            <p:nvPr/>
          </p:nvSpPr>
          <p:spPr bwMode="auto">
            <a:xfrm>
              <a:off x="39" y="31"/>
              <a:ext cx="785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Log. </a:t>
              </a:r>
              <a:r>
                <a:rPr lang="en-US" altLang="en-US" b="0">
                  <a:solidFill>
                    <a:srgbClr val="000066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&gt;&gt; 2</a:t>
              </a:r>
            </a:p>
          </p:txBody>
        </p:sp>
      </p:grpSp>
      <p:grpSp>
        <p:nvGrpSpPr>
          <p:cNvPr id="19466" name="Group 23"/>
          <p:cNvGrpSpPr>
            <a:grpSpLocks/>
          </p:cNvGrpSpPr>
          <p:nvPr/>
        </p:nvGrpSpPr>
        <p:grpSpPr bwMode="auto">
          <a:xfrm>
            <a:off x="8305800" y="2743200"/>
            <a:ext cx="1371600" cy="457200"/>
            <a:chOff x="0" y="0"/>
            <a:chExt cx="864" cy="288"/>
          </a:xfrm>
        </p:grpSpPr>
        <p:sp>
          <p:nvSpPr>
            <p:cNvPr id="19530" name="Rectangle 24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9531" name="Rectangle 25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FFFFFF"/>
                  </a:solidFill>
                  <a:latin typeface="Courier New Bold Italic" pitchFamily="49" charset="0"/>
                  <a:cs typeface="Courier New Bold Italic" pitchFamily="49" charset="0"/>
                  <a:sym typeface="Courier New Bold Italic" pitchFamily="49" charset="0"/>
                </a:rPr>
                <a:t>00</a:t>
              </a:r>
              <a:r>
                <a:rPr lang="en-US" altLang="en-US" b="0">
                  <a:solidFill>
                    <a:srgbClr val="FFFFFF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011000</a:t>
              </a:r>
            </a:p>
          </p:txBody>
        </p:sp>
      </p:grpSp>
      <p:grpSp>
        <p:nvGrpSpPr>
          <p:cNvPr id="19467" name="Group 26"/>
          <p:cNvGrpSpPr>
            <a:grpSpLocks/>
          </p:cNvGrpSpPr>
          <p:nvPr/>
        </p:nvGrpSpPr>
        <p:grpSpPr bwMode="auto">
          <a:xfrm>
            <a:off x="6934200" y="2743200"/>
            <a:ext cx="1371600" cy="457200"/>
            <a:chOff x="0" y="0"/>
            <a:chExt cx="864" cy="288"/>
          </a:xfrm>
        </p:grpSpPr>
        <p:sp>
          <p:nvSpPr>
            <p:cNvPr id="19528" name="Rectangle 27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9529" name="Rectangle 28"/>
            <p:cNvSpPr>
              <a:spLocks/>
            </p:cNvSpPr>
            <p:nvPr/>
          </p:nvSpPr>
          <p:spPr bwMode="auto">
            <a:xfrm>
              <a:off x="3" y="31"/>
              <a:ext cx="858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Arith. </a:t>
              </a:r>
              <a:r>
                <a:rPr lang="en-US" altLang="en-US" b="0">
                  <a:solidFill>
                    <a:srgbClr val="000066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&gt;&gt; 2</a:t>
              </a:r>
            </a:p>
          </p:txBody>
        </p:sp>
      </p:grpSp>
      <p:grpSp>
        <p:nvGrpSpPr>
          <p:cNvPr id="19468" name="Group 29"/>
          <p:cNvGrpSpPr>
            <a:grpSpLocks/>
          </p:cNvGrpSpPr>
          <p:nvPr/>
        </p:nvGrpSpPr>
        <p:grpSpPr bwMode="auto">
          <a:xfrm>
            <a:off x="8305800" y="3581400"/>
            <a:ext cx="1371600" cy="457200"/>
            <a:chOff x="0" y="0"/>
            <a:chExt cx="864" cy="288"/>
          </a:xfrm>
        </p:grpSpPr>
        <p:sp>
          <p:nvSpPr>
            <p:cNvPr id="19526" name="Rectangle 30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9527" name="Rectangle 31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10100010</a:t>
              </a:r>
            </a:p>
          </p:txBody>
        </p:sp>
      </p:grpSp>
      <p:grpSp>
        <p:nvGrpSpPr>
          <p:cNvPr id="19469" name="Group 32"/>
          <p:cNvGrpSpPr>
            <a:grpSpLocks/>
          </p:cNvGrpSpPr>
          <p:nvPr/>
        </p:nvGrpSpPr>
        <p:grpSpPr bwMode="auto">
          <a:xfrm>
            <a:off x="6900864" y="3581400"/>
            <a:ext cx="1435098" cy="457200"/>
            <a:chOff x="0" y="0"/>
            <a:chExt cx="903" cy="288"/>
          </a:xfrm>
        </p:grpSpPr>
        <p:sp>
          <p:nvSpPr>
            <p:cNvPr id="19524" name="Rectangle 33"/>
            <p:cNvSpPr>
              <a:spLocks/>
            </p:cNvSpPr>
            <p:nvPr/>
          </p:nvSpPr>
          <p:spPr bwMode="auto">
            <a:xfrm>
              <a:off x="2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9525" name="Rectangle 34"/>
            <p:cNvSpPr>
              <a:spLocks/>
            </p:cNvSpPr>
            <p:nvPr/>
          </p:nvSpPr>
          <p:spPr bwMode="auto">
            <a:xfrm>
              <a:off x="0" y="31"/>
              <a:ext cx="903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Argument </a:t>
              </a:r>
              <a:r>
                <a:rPr lang="en-US" altLang="en-US" b="0">
                  <a:solidFill>
                    <a:srgbClr val="000066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x</a:t>
              </a:r>
            </a:p>
          </p:txBody>
        </p:sp>
      </p:grpSp>
      <p:grpSp>
        <p:nvGrpSpPr>
          <p:cNvPr id="19470" name="Group 35"/>
          <p:cNvGrpSpPr>
            <a:grpSpLocks/>
          </p:cNvGrpSpPr>
          <p:nvPr/>
        </p:nvGrpSpPr>
        <p:grpSpPr bwMode="auto">
          <a:xfrm>
            <a:off x="8305800" y="4038600"/>
            <a:ext cx="1371600" cy="457200"/>
            <a:chOff x="0" y="0"/>
            <a:chExt cx="864" cy="288"/>
          </a:xfrm>
        </p:grpSpPr>
        <p:sp>
          <p:nvSpPr>
            <p:cNvPr id="19522" name="Rectangle 36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9523" name="Rectangle 37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FFFFFF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00010</a:t>
              </a:r>
              <a:r>
                <a:rPr lang="en-US" altLang="en-US" b="0">
                  <a:solidFill>
                    <a:srgbClr val="FFFFFF"/>
                  </a:solidFill>
                  <a:latin typeface="Courier New Bold Italic" pitchFamily="49" charset="0"/>
                  <a:cs typeface="Courier New Bold Italic" pitchFamily="49" charset="0"/>
                  <a:sym typeface="Courier New Bold Italic" pitchFamily="49" charset="0"/>
                </a:rPr>
                <a:t>000</a:t>
              </a:r>
            </a:p>
          </p:txBody>
        </p:sp>
      </p:grpSp>
      <p:grpSp>
        <p:nvGrpSpPr>
          <p:cNvPr id="19471" name="Group 38"/>
          <p:cNvGrpSpPr>
            <a:grpSpLocks/>
          </p:cNvGrpSpPr>
          <p:nvPr/>
        </p:nvGrpSpPr>
        <p:grpSpPr bwMode="auto">
          <a:xfrm>
            <a:off x="6934200" y="4038600"/>
            <a:ext cx="1371600" cy="457200"/>
            <a:chOff x="0" y="0"/>
            <a:chExt cx="864" cy="288"/>
          </a:xfrm>
        </p:grpSpPr>
        <p:sp>
          <p:nvSpPr>
            <p:cNvPr id="19520" name="Rectangle 39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9521" name="Rectangle 40"/>
            <p:cNvSpPr>
              <a:spLocks/>
            </p:cNvSpPr>
            <p:nvPr/>
          </p:nvSpPr>
          <p:spPr bwMode="auto">
            <a:xfrm>
              <a:off x="210" y="32"/>
              <a:ext cx="443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&lt;&lt; 3</a:t>
              </a:r>
            </a:p>
          </p:txBody>
        </p:sp>
      </p:grpSp>
      <p:grpSp>
        <p:nvGrpSpPr>
          <p:cNvPr id="19472" name="Group 41"/>
          <p:cNvGrpSpPr>
            <a:grpSpLocks/>
          </p:cNvGrpSpPr>
          <p:nvPr/>
        </p:nvGrpSpPr>
        <p:grpSpPr bwMode="auto">
          <a:xfrm>
            <a:off x="8305800" y="4495800"/>
            <a:ext cx="1371600" cy="457200"/>
            <a:chOff x="0" y="0"/>
            <a:chExt cx="864" cy="288"/>
          </a:xfrm>
        </p:grpSpPr>
        <p:sp>
          <p:nvSpPr>
            <p:cNvPr id="19518" name="Rectangle 42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9519" name="Rectangle 43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FFFFFF"/>
                  </a:solidFill>
                  <a:latin typeface="Courier New Bold Italic" pitchFamily="49" charset="0"/>
                  <a:cs typeface="Courier New Bold Italic" pitchFamily="49" charset="0"/>
                  <a:sym typeface="Courier New Bold Italic" pitchFamily="49" charset="0"/>
                </a:rPr>
                <a:t>00</a:t>
              </a:r>
              <a:r>
                <a:rPr lang="en-US" altLang="en-US" b="0">
                  <a:solidFill>
                    <a:srgbClr val="FFFFFF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101000</a:t>
              </a:r>
            </a:p>
          </p:txBody>
        </p:sp>
      </p:grpSp>
      <p:grpSp>
        <p:nvGrpSpPr>
          <p:cNvPr id="19473" name="Group 44"/>
          <p:cNvGrpSpPr>
            <a:grpSpLocks/>
          </p:cNvGrpSpPr>
          <p:nvPr/>
        </p:nvGrpSpPr>
        <p:grpSpPr bwMode="auto">
          <a:xfrm>
            <a:off x="6934200" y="4495800"/>
            <a:ext cx="1371600" cy="457200"/>
            <a:chOff x="0" y="0"/>
            <a:chExt cx="864" cy="288"/>
          </a:xfrm>
        </p:grpSpPr>
        <p:sp>
          <p:nvSpPr>
            <p:cNvPr id="19516" name="Rectangle 45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9517" name="Rectangle 46"/>
            <p:cNvSpPr>
              <a:spLocks/>
            </p:cNvSpPr>
            <p:nvPr/>
          </p:nvSpPr>
          <p:spPr bwMode="auto">
            <a:xfrm>
              <a:off x="39" y="31"/>
              <a:ext cx="785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Log. </a:t>
              </a:r>
              <a:r>
                <a:rPr lang="en-US" altLang="en-US" b="0">
                  <a:solidFill>
                    <a:srgbClr val="000066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&gt;&gt; 2</a:t>
              </a:r>
            </a:p>
          </p:txBody>
        </p:sp>
      </p:grpSp>
      <p:grpSp>
        <p:nvGrpSpPr>
          <p:cNvPr id="19474" name="Group 47"/>
          <p:cNvGrpSpPr>
            <a:grpSpLocks/>
          </p:cNvGrpSpPr>
          <p:nvPr/>
        </p:nvGrpSpPr>
        <p:grpSpPr bwMode="auto">
          <a:xfrm>
            <a:off x="8305800" y="4953000"/>
            <a:ext cx="1371600" cy="457200"/>
            <a:chOff x="0" y="0"/>
            <a:chExt cx="864" cy="288"/>
          </a:xfrm>
        </p:grpSpPr>
        <p:sp>
          <p:nvSpPr>
            <p:cNvPr id="19514" name="Rectangle 48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9515" name="Rectangle 49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FFFFFF"/>
                  </a:solidFill>
                  <a:latin typeface="Courier New Bold Italic" pitchFamily="49" charset="0"/>
                  <a:cs typeface="Courier New Bold Italic" pitchFamily="49" charset="0"/>
                  <a:sym typeface="Courier New Bold Italic" pitchFamily="49" charset="0"/>
                </a:rPr>
                <a:t>11</a:t>
              </a:r>
              <a:r>
                <a:rPr lang="en-US" altLang="en-US" b="0">
                  <a:solidFill>
                    <a:srgbClr val="FFFFFF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101000</a:t>
              </a:r>
            </a:p>
          </p:txBody>
        </p:sp>
      </p:grpSp>
      <p:grpSp>
        <p:nvGrpSpPr>
          <p:cNvPr id="19475" name="Group 50"/>
          <p:cNvGrpSpPr>
            <a:grpSpLocks/>
          </p:cNvGrpSpPr>
          <p:nvPr/>
        </p:nvGrpSpPr>
        <p:grpSpPr bwMode="auto">
          <a:xfrm>
            <a:off x="6934200" y="4953000"/>
            <a:ext cx="1371600" cy="457200"/>
            <a:chOff x="0" y="0"/>
            <a:chExt cx="864" cy="288"/>
          </a:xfrm>
        </p:grpSpPr>
        <p:sp>
          <p:nvSpPr>
            <p:cNvPr id="19512" name="Rectangle 51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9513" name="Rectangle 52"/>
            <p:cNvSpPr>
              <a:spLocks/>
            </p:cNvSpPr>
            <p:nvPr/>
          </p:nvSpPr>
          <p:spPr bwMode="auto">
            <a:xfrm>
              <a:off x="3" y="31"/>
              <a:ext cx="858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Arith. </a:t>
              </a:r>
              <a:r>
                <a:rPr lang="en-US" altLang="en-US" b="0">
                  <a:solidFill>
                    <a:srgbClr val="000066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&gt;&gt; 2</a:t>
              </a:r>
            </a:p>
          </p:txBody>
        </p:sp>
      </p:grpSp>
      <p:grpSp>
        <p:nvGrpSpPr>
          <p:cNvPr id="18" name="Group 53"/>
          <p:cNvGrpSpPr>
            <a:grpSpLocks/>
          </p:cNvGrpSpPr>
          <p:nvPr/>
        </p:nvGrpSpPr>
        <p:grpSpPr bwMode="auto">
          <a:xfrm>
            <a:off x="8305800" y="1828800"/>
            <a:ext cx="1371600" cy="457200"/>
            <a:chOff x="0" y="0"/>
            <a:chExt cx="864" cy="288"/>
          </a:xfrm>
        </p:grpSpPr>
        <p:sp>
          <p:nvSpPr>
            <p:cNvPr id="19510" name="Rectangle 54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9511" name="Rectangle 55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00010</a:t>
              </a:r>
              <a:r>
                <a:rPr lang="en-US" altLang="en-US" b="0">
                  <a:solidFill>
                    <a:srgbClr val="FFFFFF"/>
                  </a:solidFill>
                  <a:latin typeface="Courier New Bold Italic" pitchFamily="49" charset="0"/>
                  <a:cs typeface="Courier New Bold Italic" pitchFamily="49" charset="0"/>
                  <a:sym typeface="Courier New Bold Italic" pitchFamily="49" charset="0"/>
                </a:rPr>
                <a:t>000</a:t>
              </a:r>
            </a:p>
          </p:txBody>
        </p:sp>
      </p:grpSp>
      <p:grpSp>
        <p:nvGrpSpPr>
          <p:cNvPr id="19" name="Group 56"/>
          <p:cNvGrpSpPr>
            <a:grpSpLocks/>
          </p:cNvGrpSpPr>
          <p:nvPr/>
        </p:nvGrpSpPr>
        <p:grpSpPr bwMode="auto">
          <a:xfrm>
            <a:off x="8305800" y="1828800"/>
            <a:ext cx="1371600" cy="457200"/>
            <a:chOff x="0" y="0"/>
            <a:chExt cx="864" cy="288"/>
          </a:xfrm>
        </p:grpSpPr>
        <p:sp>
          <p:nvSpPr>
            <p:cNvPr id="19508" name="Rectangle 57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9509" name="Rectangle 58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00010</a:t>
              </a:r>
              <a:r>
                <a:rPr lang="en-US" altLang="en-US" b="0">
                  <a:solidFill>
                    <a:srgbClr val="000066"/>
                  </a:solidFill>
                  <a:latin typeface="Courier New Bold Italic" pitchFamily="49" charset="0"/>
                  <a:cs typeface="Courier New Bold Italic" pitchFamily="49" charset="0"/>
                  <a:sym typeface="Courier New Bold Italic" pitchFamily="49" charset="0"/>
                </a:rPr>
                <a:t>000</a:t>
              </a:r>
            </a:p>
          </p:txBody>
        </p:sp>
      </p:grpSp>
      <p:grpSp>
        <p:nvGrpSpPr>
          <p:cNvPr id="20" name="Group 59"/>
          <p:cNvGrpSpPr>
            <a:grpSpLocks/>
          </p:cNvGrpSpPr>
          <p:nvPr/>
        </p:nvGrpSpPr>
        <p:grpSpPr bwMode="auto">
          <a:xfrm>
            <a:off x="8305800" y="2286000"/>
            <a:ext cx="1371600" cy="457200"/>
            <a:chOff x="0" y="0"/>
            <a:chExt cx="864" cy="288"/>
          </a:xfrm>
        </p:grpSpPr>
        <p:sp>
          <p:nvSpPr>
            <p:cNvPr id="19506" name="Rectangle 60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9507" name="Rectangle 61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FFFFFF"/>
                  </a:solidFill>
                  <a:latin typeface="Courier New Bold Italic" pitchFamily="49" charset="0"/>
                  <a:cs typeface="Courier New Bold Italic" pitchFamily="49" charset="0"/>
                  <a:sym typeface="Courier New Bold Italic" pitchFamily="49" charset="0"/>
                </a:rPr>
                <a:t>00</a:t>
              </a:r>
              <a:r>
                <a:rPr lang="en-US" altLang="en-US" b="0">
                  <a:solidFill>
                    <a:srgbClr val="000066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011000</a:t>
              </a:r>
            </a:p>
          </p:txBody>
        </p:sp>
      </p:grpSp>
      <p:grpSp>
        <p:nvGrpSpPr>
          <p:cNvPr id="21" name="Group 62"/>
          <p:cNvGrpSpPr>
            <a:grpSpLocks/>
          </p:cNvGrpSpPr>
          <p:nvPr/>
        </p:nvGrpSpPr>
        <p:grpSpPr bwMode="auto">
          <a:xfrm>
            <a:off x="8305800" y="2286000"/>
            <a:ext cx="1371600" cy="457200"/>
            <a:chOff x="0" y="0"/>
            <a:chExt cx="864" cy="288"/>
          </a:xfrm>
        </p:grpSpPr>
        <p:sp>
          <p:nvSpPr>
            <p:cNvPr id="19504" name="Rectangle 63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9505" name="Rectangle 64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 Bold Italic" pitchFamily="49" charset="0"/>
                  <a:cs typeface="Courier New Bold Italic" pitchFamily="49" charset="0"/>
                  <a:sym typeface="Courier New Bold Italic" pitchFamily="49" charset="0"/>
                </a:rPr>
                <a:t>00</a:t>
              </a:r>
              <a:r>
                <a:rPr lang="en-US" altLang="en-US" b="0">
                  <a:solidFill>
                    <a:srgbClr val="000066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011000</a:t>
              </a:r>
            </a:p>
          </p:txBody>
        </p:sp>
      </p:grpSp>
      <p:grpSp>
        <p:nvGrpSpPr>
          <p:cNvPr id="22" name="Group 65"/>
          <p:cNvGrpSpPr>
            <a:grpSpLocks/>
          </p:cNvGrpSpPr>
          <p:nvPr/>
        </p:nvGrpSpPr>
        <p:grpSpPr bwMode="auto">
          <a:xfrm>
            <a:off x="8305800" y="2743200"/>
            <a:ext cx="1371600" cy="457200"/>
            <a:chOff x="0" y="0"/>
            <a:chExt cx="864" cy="288"/>
          </a:xfrm>
        </p:grpSpPr>
        <p:sp>
          <p:nvSpPr>
            <p:cNvPr id="19502" name="Rectangle 66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9503" name="Rectangle 67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FFFFFF"/>
                  </a:solidFill>
                  <a:latin typeface="Courier New Bold Italic" pitchFamily="49" charset="0"/>
                  <a:cs typeface="Courier New Bold Italic" pitchFamily="49" charset="0"/>
                  <a:sym typeface="Courier New Bold Italic" pitchFamily="49" charset="0"/>
                </a:rPr>
                <a:t>00</a:t>
              </a:r>
              <a:r>
                <a:rPr lang="en-US" altLang="en-US" b="0">
                  <a:solidFill>
                    <a:srgbClr val="000066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011000</a:t>
              </a:r>
            </a:p>
          </p:txBody>
        </p:sp>
      </p:grpSp>
      <p:grpSp>
        <p:nvGrpSpPr>
          <p:cNvPr id="23" name="Group 68"/>
          <p:cNvGrpSpPr>
            <a:grpSpLocks/>
          </p:cNvGrpSpPr>
          <p:nvPr/>
        </p:nvGrpSpPr>
        <p:grpSpPr bwMode="auto">
          <a:xfrm>
            <a:off x="8305800" y="2743200"/>
            <a:ext cx="1371600" cy="457200"/>
            <a:chOff x="0" y="0"/>
            <a:chExt cx="864" cy="288"/>
          </a:xfrm>
        </p:grpSpPr>
        <p:sp>
          <p:nvSpPr>
            <p:cNvPr id="19500" name="Rectangle 69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9501" name="Rectangle 70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 Bold Italic" pitchFamily="49" charset="0"/>
                  <a:cs typeface="Courier New Bold Italic" pitchFamily="49" charset="0"/>
                  <a:sym typeface="Courier New Bold Italic" pitchFamily="49" charset="0"/>
                </a:rPr>
                <a:t>00</a:t>
              </a:r>
              <a:r>
                <a:rPr lang="en-US" altLang="en-US" b="0">
                  <a:solidFill>
                    <a:srgbClr val="000066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011000</a:t>
              </a:r>
            </a:p>
          </p:txBody>
        </p:sp>
      </p:grpSp>
      <p:grpSp>
        <p:nvGrpSpPr>
          <p:cNvPr id="24" name="Group 71"/>
          <p:cNvGrpSpPr>
            <a:grpSpLocks/>
          </p:cNvGrpSpPr>
          <p:nvPr/>
        </p:nvGrpSpPr>
        <p:grpSpPr bwMode="auto">
          <a:xfrm>
            <a:off x="8305800" y="4038600"/>
            <a:ext cx="1371600" cy="457200"/>
            <a:chOff x="0" y="0"/>
            <a:chExt cx="864" cy="288"/>
          </a:xfrm>
        </p:grpSpPr>
        <p:sp>
          <p:nvSpPr>
            <p:cNvPr id="19498" name="Rectangle 72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9499" name="Rectangle 73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00010</a:t>
              </a:r>
              <a:r>
                <a:rPr lang="en-US" altLang="en-US" b="0">
                  <a:solidFill>
                    <a:srgbClr val="FFFFFF"/>
                  </a:solidFill>
                  <a:latin typeface="Courier New Bold Italic" pitchFamily="49" charset="0"/>
                  <a:cs typeface="Courier New Bold Italic" pitchFamily="49" charset="0"/>
                  <a:sym typeface="Courier New Bold Italic" pitchFamily="49" charset="0"/>
                </a:rPr>
                <a:t>000</a:t>
              </a:r>
            </a:p>
          </p:txBody>
        </p:sp>
      </p:grpSp>
      <p:grpSp>
        <p:nvGrpSpPr>
          <p:cNvPr id="25" name="Group 74"/>
          <p:cNvGrpSpPr>
            <a:grpSpLocks/>
          </p:cNvGrpSpPr>
          <p:nvPr/>
        </p:nvGrpSpPr>
        <p:grpSpPr bwMode="auto">
          <a:xfrm>
            <a:off x="8305800" y="4495800"/>
            <a:ext cx="1371600" cy="457200"/>
            <a:chOff x="0" y="0"/>
            <a:chExt cx="864" cy="288"/>
          </a:xfrm>
        </p:grpSpPr>
        <p:sp>
          <p:nvSpPr>
            <p:cNvPr id="19496" name="Rectangle 75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9497" name="Rectangle 76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FFFFFF"/>
                  </a:solidFill>
                  <a:latin typeface="Courier New Bold Italic" pitchFamily="49" charset="0"/>
                  <a:cs typeface="Courier New Bold Italic" pitchFamily="49" charset="0"/>
                  <a:sym typeface="Courier New Bold Italic" pitchFamily="49" charset="0"/>
                </a:rPr>
                <a:t>00</a:t>
              </a:r>
              <a:r>
                <a:rPr lang="en-US" altLang="en-US" b="0">
                  <a:solidFill>
                    <a:srgbClr val="000066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101000</a:t>
              </a:r>
            </a:p>
          </p:txBody>
        </p:sp>
      </p:grpSp>
      <p:grpSp>
        <p:nvGrpSpPr>
          <p:cNvPr id="26" name="Group 77"/>
          <p:cNvGrpSpPr>
            <a:grpSpLocks/>
          </p:cNvGrpSpPr>
          <p:nvPr/>
        </p:nvGrpSpPr>
        <p:grpSpPr bwMode="auto">
          <a:xfrm>
            <a:off x="8305800" y="4953000"/>
            <a:ext cx="1371600" cy="457200"/>
            <a:chOff x="0" y="0"/>
            <a:chExt cx="864" cy="288"/>
          </a:xfrm>
        </p:grpSpPr>
        <p:sp>
          <p:nvSpPr>
            <p:cNvPr id="19494" name="Rectangle 78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9495" name="Rectangle 79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FFFFFF"/>
                  </a:solidFill>
                  <a:latin typeface="Courier New Bold Italic" pitchFamily="49" charset="0"/>
                  <a:cs typeface="Courier New Bold Italic" pitchFamily="49" charset="0"/>
                  <a:sym typeface="Courier New Bold Italic" pitchFamily="49" charset="0"/>
                </a:rPr>
                <a:t>11</a:t>
              </a:r>
              <a:r>
                <a:rPr lang="en-US" altLang="en-US" b="0">
                  <a:solidFill>
                    <a:srgbClr val="000066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101000</a:t>
              </a:r>
            </a:p>
          </p:txBody>
        </p:sp>
      </p:grpSp>
      <p:grpSp>
        <p:nvGrpSpPr>
          <p:cNvPr id="27" name="Group 80"/>
          <p:cNvGrpSpPr>
            <a:grpSpLocks/>
          </p:cNvGrpSpPr>
          <p:nvPr/>
        </p:nvGrpSpPr>
        <p:grpSpPr bwMode="auto">
          <a:xfrm>
            <a:off x="8305800" y="4038600"/>
            <a:ext cx="1371600" cy="457200"/>
            <a:chOff x="0" y="0"/>
            <a:chExt cx="864" cy="288"/>
          </a:xfrm>
        </p:grpSpPr>
        <p:sp>
          <p:nvSpPr>
            <p:cNvPr id="19492" name="Rectangle 81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9493" name="Rectangle 82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00010</a:t>
              </a:r>
              <a:r>
                <a:rPr lang="en-US" altLang="en-US" b="0">
                  <a:solidFill>
                    <a:srgbClr val="000066"/>
                  </a:solidFill>
                  <a:latin typeface="Courier New Bold Italic" pitchFamily="49" charset="0"/>
                  <a:cs typeface="Courier New Bold Italic" pitchFamily="49" charset="0"/>
                  <a:sym typeface="Courier New Bold Italic" pitchFamily="49" charset="0"/>
                </a:rPr>
                <a:t>000</a:t>
              </a:r>
            </a:p>
          </p:txBody>
        </p:sp>
      </p:grpSp>
      <p:grpSp>
        <p:nvGrpSpPr>
          <p:cNvPr id="28" name="Group 83"/>
          <p:cNvGrpSpPr>
            <a:grpSpLocks/>
          </p:cNvGrpSpPr>
          <p:nvPr/>
        </p:nvGrpSpPr>
        <p:grpSpPr bwMode="auto">
          <a:xfrm>
            <a:off x="8305800" y="4495800"/>
            <a:ext cx="1371600" cy="457200"/>
            <a:chOff x="0" y="0"/>
            <a:chExt cx="864" cy="288"/>
          </a:xfrm>
        </p:grpSpPr>
        <p:sp>
          <p:nvSpPr>
            <p:cNvPr id="19490" name="Rectangle 84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9491" name="Rectangle 85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 Bold Italic" pitchFamily="49" charset="0"/>
                  <a:cs typeface="Courier New Bold Italic" pitchFamily="49" charset="0"/>
                  <a:sym typeface="Courier New Bold Italic" pitchFamily="49" charset="0"/>
                </a:rPr>
                <a:t>00</a:t>
              </a:r>
              <a:r>
                <a:rPr lang="en-US" altLang="en-US" b="0">
                  <a:solidFill>
                    <a:srgbClr val="000066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101000</a:t>
              </a:r>
            </a:p>
          </p:txBody>
        </p:sp>
      </p:grpSp>
      <p:grpSp>
        <p:nvGrpSpPr>
          <p:cNvPr id="29" name="Group 86"/>
          <p:cNvGrpSpPr>
            <a:grpSpLocks/>
          </p:cNvGrpSpPr>
          <p:nvPr/>
        </p:nvGrpSpPr>
        <p:grpSpPr bwMode="auto">
          <a:xfrm>
            <a:off x="8305800" y="4953000"/>
            <a:ext cx="1371600" cy="457200"/>
            <a:chOff x="0" y="0"/>
            <a:chExt cx="864" cy="288"/>
          </a:xfrm>
        </p:grpSpPr>
        <p:sp>
          <p:nvSpPr>
            <p:cNvPr id="19488" name="Rectangle 87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9489" name="Rectangle 88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 Bold Italic" pitchFamily="49" charset="0"/>
                  <a:cs typeface="Courier New Bold Italic" pitchFamily="49" charset="0"/>
                  <a:sym typeface="Courier New Bold Italic" pitchFamily="49" charset="0"/>
                </a:rPr>
                <a:t>11</a:t>
              </a:r>
              <a:r>
                <a:rPr lang="en-US" altLang="en-US" b="0">
                  <a:solidFill>
                    <a:srgbClr val="000066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101000</a:t>
              </a:r>
            </a:p>
          </p:txBody>
        </p:sp>
      </p:grp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AAD4C0E-760B-4721-89A7-CF4272CF4861}"/>
                  </a:ext>
                </a:extLst>
              </p14:cNvPr>
              <p14:cNvContentPartPr/>
              <p14:nvPr/>
            </p14:nvContentPartPr>
            <p14:xfrm>
              <a:off x="8356680" y="1346040"/>
              <a:ext cx="1086120" cy="393120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AAD4C0E-760B-4721-89A7-CF4272CF486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347320" y="1336680"/>
                <a:ext cx="1104840" cy="39499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Living on Zoom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5000"/>
              </a:lnSpc>
              <a:defRPr/>
            </a:pPr>
            <a:r>
              <a:rPr lang="en-US" dirty="0"/>
              <a:t>Not again!  Let’s hope it’s brief…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dirty="0"/>
              <a:t>I try to keep the sessions as free as possible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No waiting rooms so you can join early and talk to each other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dirty="0"/>
              <a:t>PowerPoint and PDF versions of slides will be pre-posted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Use them to take notes if you wish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See calendar page on class site: </a:t>
            </a:r>
            <a:r>
              <a:rPr lang="en-US" dirty="0">
                <a:hlinkClick r:id="rId3"/>
              </a:rPr>
              <a:t>https://www.cs.hmc.edu/~geoff/cs105</a:t>
            </a:r>
            <a:endParaRPr lang="en-US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Remind me at beginning of class if I forget (sometimes I do)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dirty="0"/>
              <a:t>Please be visible and interactive!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Sign in with your actual name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Zoom discourages questions and chatting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dirty="0"/>
              <a:t>Please fight that tendency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dirty="0"/>
              <a:t>Avoid all those tempting distractions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Seeing you helps me teach better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dirty="0"/>
              <a:t>I know some of you have bandwidth problems, but…</a:t>
            </a: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 Puzzles</a:t>
            </a:r>
          </a:p>
        </p:txBody>
      </p:sp>
      <p:sp>
        <p:nvSpPr>
          <p:cNvPr id="20483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1828800" y="914403"/>
            <a:ext cx="8307388" cy="5224463"/>
          </a:xfrm>
        </p:spPr>
        <p:txBody>
          <a:bodyPr/>
          <a:lstStyle/>
          <a:p>
            <a:pPr lvl="1" eaLnBrk="1" hangingPunct="1"/>
            <a:r>
              <a:rPr lang="en-US" altLang="en-US"/>
              <a:t>Taken from old exams</a:t>
            </a:r>
          </a:p>
          <a:p>
            <a:pPr lvl="1" eaLnBrk="1" hangingPunct="1"/>
            <a:r>
              <a:rPr lang="en-US" altLang="en-US"/>
              <a:t>Assume machine with 32-bit word size, two’s complement integers</a:t>
            </a:r>
          </a:p>
          <a:p>
            <a:pPr lvl="1" eaLnBrk="1" hangingPunct="1"/>
            <a:r>
              <a:rPr lang="en-US" altLang="en-US"/>
              <a:t>For each of the following C expressions, either:</a:t>
            </a:r>
          </a:p>
          <a:p>
            <a:pPr lvl="2" eaLnBrk="1" hangingPunct="1"/>
            <a:r>
              <a:rPr lang="en-US" altLang="en-US"/>
              <a:t>Argue that it is true for all argument values, or</a:t>
            </a:r>
          </a:p>
          <a:p>
            <a:pPr lvl="2" eaLnBrk="1" hangingPunct="1"/>
            <a:r>
              <a:rPr lang="en-US" altLang="en-US"/>
              <a:t>Give example where it is not true</a:t>
            </a:r>
          </a:p>
        </p:txBody>
      </p:sp>
      <p:sp>
        <p:nvSpPr>
          <p:cNvPr id="66564" name="Rectangle 4"/>
          <p:cNvSpPr>
            <a:spLocks noChangeArrowheads="1"/>
          </p:cNvSpPr>
          <p:nvPr/>
        </p:nvSpPr>
        <p:spPr bwMode="auto">
          <a:xfrm>
            <a:off x="4953000" y="3048000"/>
            <a:ext cx="5257800" cy="3665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 marL="292100" indent="-292100">
              <a:tabLst>
                <a:tab pos="2400300" algn="l"/>
                <a:tab pos="2857500" algn="l"/>
                <a:tab pos="3086100" algn="l"/>
                <a:tab pos="5829300" algn="r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tabLst>
                <a:tab pos="2400300" algn="l"/>
                <a:tab pos="2857500" algn="l"/>
                <a:tab pos="3086100" algn="l"/>
                <a:tab pos="5829300" algn="r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tabLst>
                <a:tab pos="2400300" algn="l"/>
                <a:tab pos="2857500" algn="l"/>
                <a:tab pos="3086100" algn="l"/>
                <a:tab pos="5829300" algn="r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tabLst>
                <a:tab pos="2400300" algn="l"/>
                <a:tab pos="2857500" algn="l"/>
                <a:tab pos="3086100" algn="l"/>
                <a:tab pos="5829300" algn="r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tabLst>
                <a:tab pos="2400300" algn="l"/>
                <a:tab pos="2857500" algn="l"/>
                <a:tab pos="3086100" algn="l"/>
                <a:tab pos="5829300" algn="r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2400300" algn="l"/>
                <a:tab pos="2857500" algn="l"/>
                <a:tab pos="3086100" algn="l"/>
                <a:tab pos="5829300" algn="r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2400300" algn="l"/>
                <a:tab pos="2857500" algn="l"/>
                <a:tab pos="3086100" algn="l"/>
                <a:tab pos="5829300" algn="r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2400300" algn="l"/>
                <a:tab pos="2857500" algn="l"/>
                <a:tab pos="3086100" algn="l"/>
                <a:tab pos="5829300" algn="r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2400300" algn="l"/>
                <a:tab pos="2857500" algn="l"/>
                <a:tab pos="3086100" algn="l"/>
                <a:tab pos="5829300" algn="r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 dirty="0">
                <a:latin typeface="Courier New" pitchFamily="49" charset="0"/>
              </a:rPr>
              <a:t>x &lt; 0	</a:t>
            </a:r>
            <a:r>
              <a:rPr lang="en-US" altLang="en-US" dirty="0">
                <a:latin typeface="Symbol" pitchFamily="18" charset="2"/>
              </a:rPr>
              <a:t></a:t>
            </a:r>
            <a:r>
              <a:rPr lang="en-US" altLang="en-US" dirty="0">
                <a:latin typeface="Courier New" pitchFamily="49" charset="0"/>
              </a:rPr>
              <a:t>	((x*2) &lt; 0)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 dirty="0" err="1">
                <a:latin typeface="Courier New" pitchFamily="49" charset="0"/>
              </a:rPr>
              <a:t>ux</a:t>
            </a:r>
            <a:r>
              <a:rPr lang="en-US" altLang="en-US" dirty="0">
                <a:latin typeface="Courier New" pitchFamily="49" charset="0"/>
              </a:rPr>
              <a:t> &gt;= 0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 dirty="0">
                <a:latin typeface="Courier New" pitchFamily="49" charset="0"/>
              </a:rPr>
              <a:t>x &amp; 7 == 7	</a:t>
            </a:r>
            <a:r>
              <a:rPr lang="en-US" altLang="en-US" dirty="0">
                <a:latin typeface="Symbol" pitchFamily="18" charset="2"/>
              </a:rPr>
              <a:t></a:t>
            </a:r>
            <a:r>
              <a:rPr lang="en-US" altLang="en-US" dirty="0">
                <a:latin typeface="Courier New" pitchFamily="49" charset="0"/>
              </a:rPr>
              <a:t>	(x&lt;&lt;30) &lt; 0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 dirty="0" err="1">
                <a:latin typeface="Courier New" pitchFamily="49" charset="0"/>
              </a:rPr>
              <a:t>ux</a:t>
            </a:r>
            <a:r>
              <a:rPr lang="en-US" altLang="en-US" dirty="0">
                <a:latin typeface="Courier New" pitchFamily="49" charset="0"/>
              </a:rPr>
              <a:t> &gt; -1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 dirty="0">
                <a:latin typeface="Courier New" pitchFamily="49" charset="0"/>
              </a:rPr>
              <a:t>x &gt; y	</a:t>
            </a:r>
            <a:r>
              <a:rPr lang="en-US" altLang="en-US" dirty="0">
                <a:latin typeface="Symbol" pitchFamily="18" charset="2"/>
              </a:rPr>
              <a:t></a:t>
            </a:r>
            <a:r>
              <a:rPr lang="en-US" altLang="en-US" dirty="0">
                <a:latin typeface="Courier New" pitchFamily="49" charset="0"/>
              </a:rPr>
              <a:t>	-x &lt; -y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 dirty="0">
                <a:latin typeface="Courier New" pitchFamily="49" charset="0"/>
              </a:rPr>
              <a:t>x * x &gt;= 0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 dirty="0">
                <a:latin typeface="Courier New" pitchFamily="49" charset="0"/>
              </a:rPr>
              <a:t>x &gt; 0 &amp;&amp; y &gt; 0	</a:t>
            </a:r>
            <a:r>
              <a:rPr lang="en-US" altLang="en-US" dirty="0">
                <a:latin typeface="Symbol" pitchFamily="18" charset="2"/>
              </a:rPr>
              <a:t></a:t>
            </a:r>
            <a:r>
              <a:rPr lang="en-US" altLang="en-US" dirty="0">
                <a:latin typeface="Courier New" pitchFamily="49" charset="0"/>
              </a:rPr>
              <a:t>	x + y &gt; 0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 dirty="0">
                <a:latin typeface="Courier New" pitchFamily="49" charset="0"/>
              </a:rPr>
              <a:t>x &gt;= 0	 </a:t>
            </a:r>
            <a:r>
              <a:rPr lang="en-US" altLang="en-US" dirty="0">
                <a:latin typeface="Symbol" pitchFamily="18" charset="2"/>
              </a:rPr>
              <a:t></a:t>
            </a:r>
            <a:r>
              <a:rPr lang="en-US" altLang="en-US" dirty="0">
                <a:latin typeface="Courier New" pitchFamily="49" charset="0"/>
              </a:rPr>
              <a:t>	-x &lt;= 0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 dirty="0">
                <a:latin typeface="Courier New" pitchFamily="49" charset="0"/>
              </a:rPr>
              <a:t>x &lt;= 0	 </a:t>
            </a:r>
            <a:r>
              <a:rPr lang="en-US" altLang="en-US" dirty="0">
                <a:latin typeface="Symbol" pitchFamily="18" charset="2"/>
              </a:rPr>
              <a:t></a:t>
            </a:r>
            <a:r>
              <a:rPr lang="en-US" altLang="en-US" dirty="0">
                <a:latin typeface="Courier New" pitchFamily="49" charset="0"/>
              </a:rPr>
              <a:t>	-x &gt;= 0</a:t>
            </a:r>
            <a:endParaRPr lang="en-US" altLang="en-US" dirty="0"/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1981203" y="4191000"/>
            <a:ext cx="2613025" cy="1627188"/>
          </a:xfrm>
          <a:prstGeom prst="rect">
            <a:avLst/>
          </a:prstGeom>
          <a:solidFill>
            <a:srgbClr val="FFFF99"/>
          </a:solidFill>
          <a:ln w="25400">
            <a:solidFill>
              <a:srgbClr val="CC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tabLst>
                <a:tab pos="1371600" algn="l"/>
                <a:tab pos="22860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tabLst>
                <a:tab pos="1371600" algn="l"/>
                <a:tab pos="22860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tabLst>
                <a:tab pos="1371600" algn="l"/>
                <a:tab pos="22860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tabLst>
                <a:tab pos="1371600" algn="l"/>
                <a:tab pos="22860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tabLst>
                <a:tab pos="1371600" algn="l"/>
                <a:tab pos="22860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371600" algn="l"/>
                <a:tab pos="22860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371600" algn="l"/>
                <a:tab pos="22860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371600" algn="l"/>
                <a:tab pos="22860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371600" algn="l"/>
                <a:tab pos="22860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altLang="en-US">
                <a:latin typeface="Courier New" pitchFamily="49" charset="0"/>
              </a:rPr>
              <a:t>int x = foo();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altLang="en-US">
                <a:latin typeface="Courier New" pitchFamily="49" charset="0"/>
              </a:rPr>
              <a:t>int y = bar();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altLang="en-US">
                <a:latin typeface="Courier New" pitchFamily="49" charset="0"/>
              </a:rPr>
              <a:t>unsigned ux = x;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altLang="en-US">
                <a:latin typeface="Courier New" pitchFamily="49" charset="0"/>
              </a:rPr>
              <a:t>unsigned uy = y;</a:t>
            </a:r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2438403" y="3657600"/>
            <a:ext cx="15017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/>
              <a:t>Initialization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7D66CE4-7B58-42ED-89F3-381F20B74C8C}"/>
                  </a:ext>
                </a:extLst>
              </p14:cNvPr>
              <p14:cNvContentPartPr/>
              <p14:nvPr/>
            </p14:nvContentPartPr>
            <p14:xfrm>
              <a:off x="3193920" y="3549600"/>
              <a:ext cx="6204600" cy="176580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7D66CE4-7B58-42ED-89F3-381F20B74C8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184560" y="3540240"/>
                <a:ext cx="6223320" cy="17845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665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" dur="500" fill="hold"/>
                                        <p:tgtEl>
                                          <p:spTgt spid="665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500" fill="hold"/>
                                        <p:tgtEl>
                                          <p:spTgt spid="665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Encoding Integers</a:t>
            </a:r>
          </a:p>
        </p:txBody>
      </p:sp>
      <p:sp>
        <p:nvSpPr>
          <p:cNvPr id="39945" name="Rectangle 9"/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3124200"/>
            <a:ext cx="8305800" cy="3505200"/>
          </a:xfrm>
          <a:prstGeom prst="rect">
            <a:avLst/>
          </a:prstGeom>
        </p:spPr>
        <p:txBody>
          <a:bodyPr/>
          <a:lstStyle/>
          <a:p>
            <a:pPr lvl="1" eaLnBrk="1" hangingPunct="1">
              <a:defRPr/>
            </a:pPr>
            <a:r>
              <a:rPr lang="en-US" dirty="0"/>
              <a:t>C </a:t>
            </a:r>
            <a:r>
              <a:rPr lang="en-US" dirty="0">
                <a:latin typeface="Courier New" pitchFamily="49" charset="0"/>
              </a:rPr>
              <a:t>short</a:t>
            </a:r>
            <a:r>
              <a:rPr lang="en-US" dirty="0"/>
              <a:t> (2 bytes long)</a:t>
            </a:r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dirty="0"/>
              <a:t>Sign Bit</a:t>
            </a:r>
          </a:p>
          <a:p>
            <a:pPr lvl="1" eaLnBrk="1" hangingPunct="1">
              <a:defRPr/>
            </a:pPr>
            <a:r>
              <a:rPr lang="en-US" dirty="0"/>
              <a:t>For 2’s complement, most-significant bit indicates sign</a:t>
            </a:r>
          </a:p>
          <a:p>
            <a:pPr lvl="2" eaLnBrk="1" hangingPunct="1">
              <a:defRPr/>
            </a:pPr>
            <a:r>
              <a:rPr lang="en-US" dirty="0"/>
              <a:t>0 for nonnegative</a:t>
            </a:r>
          </a:p>
          <a:p>
            <a:pPr lvl="2" eaLnBrk="1" hangingPunct="1">
              <a:defRPr/>
            </a:pPr>
            <a:r>
              <a:rPr lang="en-US" dirty="0"/>
              <a:t>1 for negative</a:t>
            </a:r>
          </a:p>
        </p:txBody>
      </p:sp>
      <p:sp>
        <p:nvSpPr>
          <p:cNvPr id="21507" name="Text Box 4"/>
          <p:cNvSpPr txBox="1">
            <a:spLocks noChangeArrowheads="1"/>
          </p:cNvSpPr>
          <p:nvPr/>
        </p:nvSpPr>
        <p:spPr bwMode="auto">
          <a:xfrm>
            <a:off x="1914522" y="2362202"/>
            <a:ext cx="3429000" cy="646331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  short int x =  15213;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  short int y = -15213;</a:t>
            </a:r>
          </a:p>
        </p:txBody>
      </p:sp>
      <p:graphicFrame>
        <p:nvGraphicFramePr>
          <p:cNvPr id="21509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2393366"/>
              </p:ext>
            </p:extLst>
          </p:nvPr>
        </p:nvGraphicFramePr>
        <p:xfrm>
          <a:off x="4962522" y="1524000"/>
          <a:ext cx="33401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340100" imgH="596900" progId="Equation.3">
                  <p:embed/>
                </p:oleObj>
              </mc:Choice>
              <mc:Fallback>
                <p:oleObj name="Equation" r:id="rId3" imgW="3340100" imgH="59690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62522" y="1524000"/>
                        <a:ext cx="3340100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0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8187448"/>
              </p:ext>
            </p:extLst>
          </p:nvPr>
        </p:nvGraphicFramePr>
        <p:xfrm>
          <a:off x="1152522" y="1524000"/>
          <a:ext cx="21336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2133600" imgH="596900" progId="Equation.3">
                  <p:embed/>
                </p:oleObj>
              </mc:Choice>
              <mc:Fallback>
                <p:oleObj name="Equation" r:id="rId5" imgW="2133600" imgH="59690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2522" y="1524000"/>
                        <a:ext cx="2133600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11" name="Text Box 17"/>
          <p:cNvSpPr txBox="1">
            <a:spLocks noChangeArrowheads="1"/>
          </p:cNvSpPr>
          <p:nvPr/>
        </p:nvSpPr>
        <p:spPr bwMode="auto">
          <a:xfrm>
            <a:off x="1152525" y="914400"/>
            <a:ext cx="15716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2400"/>
              <a:t>Unsigned</a:t>
            </a:r>
          </a:p>
        </p:txBody>
      </p:sp>
      <p:sp>
        <p:nvSpPr>
          <p:cNvPr id="21512" name="Text Box 18"/>
          <p:cNvSpPr txBox="1">
            <a:spLocks noChangeArrowheads="1"/>
          </p:cNvSpPr>
          <p:nvPr/>
        </p:nvSpPr>
        <p:spPr bwMode="auto">
          <a:xfrm>
            <a:off x="5038725" y="990600"/>
            <a:ext cx="29765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2400"/>
              <a:t>Two’s Complement</a:t>
            </a:r>
          </a:p>
        </p:txBody>
      </p:sp>
      <p:sp>
        <p:nvSpPr>
          <p:cNvPr id="21513" name="Line 19"/>
          <p:cNvSpPr>
            <a:spLocks noChangeShapeType="1"/>
          </p:cNvSpPr>
          <p:nvPr/>
        </p:nvSpPr>
        <p:spPr bwMode="auto">
          <a:xfrm flipH="1" flipV="1">
            <a:off x="6791322" y="2057400"/>
            <a:ext cx="106680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4" name="Rectangle 20"/>
          <p:cNvSpPr>
            <a:spLocks noChangeArrowheads="1"/>
          </p:cNvSpPr>
          <p:nvPr/>
        </p:nvSpPr>
        <p:spPr bwMode="auto">
          <a:xfrm>
            <a:off x="8010525" y="2590803"/>
            <a:ext cx="1066800" cy="366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dirty="0"/>
              <a:t>Sign Bit</a:t>
            </a:r>
          </a:p>
        </p:txBody>
      </p:sp>
      <p:graphicFrame>
        <p:nvGraphicFramePr>
          <p:cNvPr id="21515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0917790"/>
              </p:ext>
            </p:extLst>
          </p:nvPr>
        </p:nvGraphicFramePr>
        <p:xfrm>
          <a:off x="1762122" y="3657600"/>
          <a:ext cx="5653088" cy="1017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7" imgW="5636602" imgH="1017470" progId="Word.Document.8">
                  <p:embed/>
                </p:oleObj>
              </mc:Choice>
              <mc:Fallback>
                <p:oleObj name="Document" r:id="rId7" imgW="5636602" imgH="1017470" progId="Word.Document.8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2122" y="3657600"/>
                        <a:ext cx="5653088" cy="1017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3620E5B-B87F-4597-AA6F-0A748EF17660}"/>
                  </a:ext>
                </a:extLst>
              </p14:cNvPr>
              <p14:cNvContentPartPr/>
              <p14:nvPr/>
            </p14:nvContentPartPr>
            <p14:xfrm>
              <a:off x="3606840" y="1415880"/>
              <a:ext cx="3753000" cy="356292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3620E5B-B87F-4597-AA6F-0A748EF17660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3597480" y="1406520"/>
                <a:ext cx="3771720" cy="35816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Encoding Integers (Cont.)</a:t>
            </a:r>
          </a:p>
        </p:txBody>
      </p:sp>
      <p:sp>
        <p:nvSpPr>
          <p:cNvPr id="22531" name="Text Box 6"/>
          <p:cNvSpPr txBox="1">
            <a:spLocks noChangeArrowheads="1"/>
          </p:cNvSpPr>
          <p:nvPr/>
        </p:nvSpPr>
        <p:spPr bwMode="auto">
          <a:xfrm>
            <a:off x="3276600" y="990602"/>
            <a:ext cx="5410200" cy="646331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  x =      15213: 00111011 01101101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  y =     -15213: 11000100 10010011</a:t>
            </a:r>
          </a:p>
        </p:txBody>
      </p:sp>
      <p:graphicFrame>
        <p:nvGraphicFramePr>
          <p:cNvPr id="22532" name="Object 8"/>
          <p:cNvGraphicFramePr>
            <a:graphicFrameLocks noChangeAspect="1"/>
          </p:cNvGraphicFramePr>
          <p:nvPr/>
        </p:nvGraphicFramePr>
        <p:xfrm>
          <a:off x="3446466" y="1779588"/>
          <a:ext cx="5545137" cy="4926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5544312" imgH="4925568" progId="Word.Document.8">
                  <p:embed/>
                </p:oleObj>
              </mc:Choice>
              <mc:Fallback>
                <p:oleObj name="Document" r:id="rId3" imgW="5544312" imgH="4925568" progId="Word.Document.8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6466" y="1779588"/>
                        <a:ext cx="5545137" cy="4926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006C2A4-A042-47BE-89E8-B0409138CB91}"/>
                  </a:ext>
                </a:extLst>
              </p14:cNvPr>
              <p14:cNvContentPartPr/>
              <p14:nvPr/>
            </p14:nvContentPartPr>
            <p14:xfrm>
              <a:off x="4997520" y="6026040"/>
              <a:ext cx="501840" cy="40068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006C2A4-A042-47BE-89E8-B0409138CB91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988160" y="6016680"/>
                <a:ext cx="520560" cy="4194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4989513" cy="528638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dirty="0"/>
              <a:t>Numeric Ranges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814516" y="1220788"/>
            <a:ext cx="4078287" cy="5224462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>
              <a:tabLst>
                <a:tab pos="1828800" algn="l"/>
                <a:tab pos="2235200" algn="l"/>
              </a:tabLst>
              <a:defRPr/>
            </a:pPr>
            <a:r>
              <a:rPr lang="en-US" sz="2000"/>
              <a:t>Unsigned Values</a:t>
            </a:r>
          </a:p>
          <a:p>
            <a:pPr lvl="1" eaLnBrk="1" hangingPunct="1">
              <a:tabLst>
                <a:tab pos="1828800" algn="l"/>
                <a:tab pos="2235200" algn="l"/>
              </a:tabLst>
              <a:defRPr/>
            </a:pPr>
            <a:r>
              <a:rPr lang="en-US" sz="2000" b="0" i="1"/>
              <a:t>UMin</a:t>
            </a:r>
            <a:r>
              <a:rPr lang="en-US" sz="2000" b="0"/>
              <a:t>	=	0</a:t>
            </a:r>
          </a:p>
          <a:p>
            <a:pPr lvl="2" eaLnBrk="1" hangingPunct="1">
              <a:buNone/>
              <a:tabLst>
                <a:tab pos="1828800" algn="l"/>
                <a:tab pos="2235200" algn="l"/>
              </a:tabLst>
              <a:defRPr/>
            </a:pPr>
            <a:r>
              <a:rPr lang="en-US" sz="1800"/>
              <a:t>000…0</a:t>
            </a:r>
          </a:p>
          <a:p>
            <a:pPr lvl="1" eaLnBrk="1" hangingPunct="1">
              <a:tabLst>
                <a:tab pos="1828800" algn="l"/>
                <a:tab pos="2235200" algn="l"/>
              </a:tabLst>
              <a:defRPr/>
            </a:pPr>
            <a:r>
              <a:rPr lang="en-US" sz="2000" b="0" i="1"/>
              <a:t>UMax</a:t>
            </a:r>
            <a:r>
              <a:rPr lang="en-US" sz="2000"/>
              <a:t> 	=	 </a:t>
            </a:r>
            <a:r>
              <a:rPr lang="en-US" sz="2000" b="0"/>
              <a:t>2</a:t>
            </a:r>
            <a:r>
              <a:rPr lang="en-US" sz="2000" b="0" i="1" baseline="30000"/>
              <a:t>w</a:t>
            </a:r>
            <a:r>
              <a:rPr lang="en-US" sz="2000" b="0"/>
              <a:t> – 1</a:t>
            </a:r>
          </a:p>
          <a:p>
            <a:pPr lvl="2" eaLnBrk="1" hangingPunct="1">
              <a:buNone/>
              <a:tabLst>
                <a:tab pos="1828800" algn="l"/>
                <a:tab pos="2235200" algn="l"/>
              </a:tabLst>
              <a:defRPr/>
            </a:pPr>
            <a:r>
              <a:rPr lang="en-US" sz="1800"/>
              <a:t>111…1</a:t>
            </a:r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body" sz="half" idx="2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>
              <a:tabLst>
                <a:tab pos="1714500" algn="l"/>
                <a:tab pos="2286000" algn="l"/>
              </a:tabLst>
              <a:defRPr/>
            </a:pPr>
            <a:r>
              <a:rPr lang="en-US" sz="2000"/>
              <a:t>Two’s-Complement Values</a:t>
            </a:r>
          </a:p>
          <a:p>
            <a:pPr lvl="1" eaLnBrk="1" hangingPunct="1">
              <a:tabLst>
                <a:tab pos="1714500" algn="l"/>
                <a:tab pos="2286000" algn="l"/>
              </a:tabLst>
              <a:defRPr/>
            </a:pPr>
            <a:r>
              <a:rPr lang="en-US" sz="2000" b="0" i="1"/>
              <a:t>TMin</a:t>
            </a:r>
            <a:r>
              <a:rPr lang="en-US" sz="2000" b="0"/>
              <a:t>	=	 –2</a:t>
            </a:r>
            <a:r>
              <a:rPr lang="en-US" sz="2000" b="0" i="1" baseline="30000"/>
              <a:t>w</a:t>
            </a:r>
            <a:r>
              <a:rPr lang="en-US" sz="2000" b="0" baseline="30000"/>
              <a:t>–1</a:t>
            </a:r>
          </a:p>
          <a:p>
            <a:pPr lvl="2" eaLnBrk="1" hangingPunct="1">
              <a:buNone/>
              <a:tabLst>
                <a:tab pos="1714500" algn="l"/>
                <a:tab pos="2286000" algn="l"/>
              </a:tabLst>
              <a:defRPr/>
            </a:pPr>
            <a:r>
              <a:rPr lang="en-US" sz="1800"/>
              <a:t>100…0</a:t>
            </a:r>
          </a:p>
          <a:p>
            <a:pPr lvl="1" eaLnBrk="1" hangingPunct="1">
              <a:tabLst>
                <a:tab pos="1714500" algn="l"/>
                <a:tab pos="2286000" algn="l"/>
              </a:tabLst>
              <a:defRPr/>
            </a:pPr>
            <a:r>
              <a:rPr lang="en-US" sz="2000" b="0" i="1"/>
              <a:t>TMax</a:t>
            </a:r>
            <a:r>
              <a:rPr lang="en-US" sz="2000"/>
              <a:t> 	=	 </a:t>
            </a:r>
            <a:r>
              <a:rPr lang="en-US" sz="2000" b="0"/>
              <a:t>2</a:t>
            </a:r>
            <a:r>
              <a:rPr lang="en-US" sz="2000" b="0" i="1" baseline="30000"/>
              <a:t>w</a:t>
            </a:r>
            <a:r>
              <a:rPr lang="en-US" sz="2000" b="0" baseline="30000"/>
              <a:t>–1</a:t>
            </a:r>
            <a:r>
              <a:rPr lang="en-US" sz="2000" b="0"/>
              <a:t> – 1</a:t>
            </a:r>
          </a:p>
          <a:p>
            <a:pPr lvl="2" eaLnBrk="1" hangingPunct="1">
              <a:buNone/>
              <a:tabLst>
                <a:tab pos="1714500" algn="l"/>
                <a:tab pos="2286000" algn="l"/>
              </a:tabLst>
              <a:defRPr/>
            </a:pPr>
            <a:r>
              <a:rPr lang="en-US" sz="1800"/>
              <a:t>011…1</a:t>
            </a:r>
          </a:p>
          <a:p>
            <a:pPr marL="0" indent="0" eaLnBrk="1" hangingPunct="1">
              <a:tabLst>
                <a:tab pos="1714500" algn="l"/>
                <a:tab pos="2286000" algn="l"/>
              </a:tabLst>
              <a:defRPr/>
            </a:pPr>
            <a:r>
              <a:rPr lang="en-US" sz="2000"/>
              <a:t>Other Values</a:t>
            </a:r>
          </a:p>
          <a:p>
            <a:pPr lvl="1" eaLnBrk="1" hangingPunct="1">
              <a:tabLst>
                <a:tab pos="1714500" algn="l"/>
                <a:tab pos="2286000" algn="l"/>
              </a:tabLst>
              <a:defRPr/>
            </a:pPr>
            <a:r>
              <a:rPr lang="en-US" sz="2000" b="0"/>
              <a:t>Minus 1</a:t>
            </a:r>
          </a:p>
          <a:p>
            <a:pPr lvl="2" eaLnBrk="1" hangingPunct="1">
              <a:buNone/>
              <a:tabLst>
                <a:tab pos="1714500" algn="l"/>
                <a:tab pos="2286000" algn="l"/>
              </a:tabLst>
              <a:defRPr/>
            </a:pPr>
            <a:r>
              <a:rPr lang="en-US" sz="1800"/>
              <a:t>111…1</a:t>
            </a:r>
          </a:p>
        </p:txBody>
      </p:sp>
      <p:graphicFrame>
        <p:nvGraphicFramePr>
          <p:cNvPr id="23557" name="Object 10"/>
          <p:cNvGraphicFramePr>
            <a:graphicFrameLocks noChangeAspect="1"/>
          </p:cNvGraphicFramePr>
          <p:nvPr/>
        </p:nvGraphicFramePr>
        <p:xfrm>
          <a:off x="2895600" y="4419600"/>
          <a:ext cx="5905500" cy="193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5916168" imgH="1933956" progId="Word.Document.8">
                  <p:embed/>
                </p:oleObj>
              </mc:Choice>
              <mc:Fallback>
                <p:oleObj name="Document" r:id="rId3" imgW="5916168" imgH="1933956" progId="Word.Document.8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4419600"/>
                        <a:ext cx="5905500" cy="193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58" name="Rectangle 11"/>
          <p:cNvSpPr>
            <a:spLocks noChangeArrowheads="1"/>
          </p:cNvSpPr>
          <p:nvPr/>
        </p:nvSpPr>
        <p:spPr bwMode="auto">
          <a:xfrm>
            <a:off x="2895603" y="3962403"/>
            <a:ext cx="22907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2000">
                <a:solidFill>
                  <a:schemeClr val="tx2"/>
                </a:solidFill>
              </a:rPr>
              <a:t>Values for </a:t>
            </a:r>
            <a:r>
              <a:rPr lang="en-US" altLang="en-US" sz="2000" i="1">
                <a:solidFill>
                  <a:schemeClr val="tx2"/>
                </a:solidFill>
              </a:rPr>
              <a:t>W</a:t>
            </a:r>
            <a:r>
              <a:rPr lang="en-US" altLang="en-US" sz="2000">
                <a:solidFill>
                  <a:schemeClr val="tx2"/>
                </a:solidFill>
              </a:rPr>
              <a:t> = 16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617FEFA-1740-4A9A-A604-8F1950FEC6D1}"/>
                  </a:ext>
                </a:extLst>
              </p14:cNvPr>
              <p14:cNvContentPartPr/>
              <p14:nvPr/>
            </p14:nvContentPartPr>
            <p14:xfrm>
              <a:off x="4159080" y="2222640"/>
              <a:ext cx="4845600" cy="370872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617FEFA-1740-4A9A-A604-8F1950FEC6D1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149720" y="2213280"/>
                <a:ext cx="4864320" cy="37274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Values for Different Word Sizes</a:t>
            </a:r>
          </a:p>
        </p:txBody>
      </p:sp>
      <p:graphicFrame>
        <p:nvGraphicFramePr>
          <p:cNvPr id="24579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755741796"/>
              </p:ext>
            </p:extLst>
          </p:nvPr>
        </p:nvGraphicFramePr>
        <p:xfrm>
          <a:off x="1522412" y="1219200"/>
          <a:ext cx="8307388" cy="169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401483" imgH="1711589" progId="Word.Document.8">
                  <p:embed/>
                </p:oleObj>
              </mc:Choice>
              <mc:Fallback>
                <p:oleObj name="Document" r:id="rId3" imgW="8401483" imgH="1711589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2412" y="1219200"/>
                        <a:ext cx="8307388" cy="1692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645" name="Rectangle 5"/>
          <p:cNvSpPr>
            <a:spLocks noChangeArrowheads="1"/>
          </p:cNvSpPr>
          <p:nvPr/>
        </p:nvSpPr>
        <p:spPr bwMode="auto">
          <a:xfrm>
            <a:off x="1524000" y="3124203"/>
            <a:ext cx="4146550" cy="2314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marL="385763" indent="-385763" algn="l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tabLst>
                <a:tab pos="1714500" algn="l"/>
                <a:tab pos="2171700" algn="l"/>
                <a:tab pos="5435600" algn="r"/>
              </a:tabLst>
              <a:defRPr/>
            </a:pPr>
            <a:r>
              <a:rPr lang="en-US" sz="2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Observations</a:t>
            </a:r>
          </a:p>
          <a:p>
            <a:pPr marL="744538" lvl="1" indent="-246063" algn="l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  <a:tabLst>
                <a:tab pos="1714500" algn="l"/>
                <a:tab pos="2171700" algn="l"/>
                <a:tab pos="5435600" algn="r"/>
              </a:tabLst>
              <a:defRPr/>
            </a:pPr>
            <a:r>
              <a:rPr lang="en-US" sz="2000" b="0"/>
              <a:t>|</a:t>
            </a:r>
            <a:r>
              <a:rPr lang="en-US" sz="2000" b="0" i="1"/>
              <a:t>TMin </a:t>
            </a:r>
            <a:r>
              <a:rPr lang="en-US" sz="2000" b="0"/>
              <a:t>| 	= 	</a:t>
            </a:r>
            <a:r>
              <a:rPr lang="en-US" sz="2000" b="0" i="1"/>
              <a:t>TMax</a:t>
            </a:r>
            <a:r>
              <a:rPr lang="en-US" sz="2000" b="0"/>
              <a:t> + 1</a:t>
            </a:r>
          </a:p>
          <a:p>
            <a:pPr marL="1146175" lvl="2" indent="-238125" algn="l" eaLnBrk="1" hangingPunct="1">
              <a:lnSpc>
                <a:spcPct val="107000"/>
              </a:lnSpc>
              <a:spcBef>
                <a:spcPct val="10000"/>
              </a:spcBef>
              <a:buClr>
                <a:srgbClr val="005400"/>
              </a:buClr>
              <a:buSzPct val="90000"/>
              <a:buFont typeface="Wingdings" pitchFamily="2" charset="2"/>
              <a:buChar char="l"/>
              <a:tabLst>
                <a:tab pos="1714500" algn="l"/>
                <a:tab pos="2171700" algn="l"/>
                <a:tab pos="5435600" algn="r"/>
              </a:tabLst>
              <a:defRPr/>
            </a:pPr>
            <a:r>
              <a:rPr lang="en-US" b="0">
                <a:solidFill>
                  <a:schemeClr val="folHlink"/>
                </a:solidFill>
              </a:rPr>
              <a:t>Asymmetric range</a:t>
            </a:r>
          </a:p>
          <a:p>
            <a:pPr marL="744538" lvl="1" indent="-246063" algn="l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  <a:tabLst>
                <a:tab pos="1714500" algn="l"/>
                <a:tab pos="2171700" algn="l"/>
                <a:tab pos="5435600" algn="r"/>
              </a:tabLst>
              <a:defRPr/>
            </a:pPr>
            <a:r>
              <a:rPr lang="en-US" sz="2000" b="0" i="1"/>
              <a:t>UMax</a:t>
            </a:r>
            <a:r>
              <a:rPr lang="en-US" sz="2000" b="0"/>
              <a:t>	=	2 * </a:t>
            </a:r>
            <a:r>
              <a:rPr lang="en-US" sz="2000" b="0" i="1"/>
              <a:t>TMax</a:t>
            </a:r>
            <a:r>
              <a:rPr lang="en-US" sz="2000" b="0"/>
              <a:t> + 1 		</a:t>
            </a:r>
          </a:p>
        </p:txBody>
      </p:sp>
      <p:sp>
        <p:nvSpPr>
          <p:cNvPr id="112647" name="Rectangle 7"/>
          <p:cNvSpPr>
            <a:spLocks noChangeArrowheads="1"/>
          </p:cNvSpPr>
          <p:nvPr/>
        </p:nvSpPr>
        <p:spPr bwMode="auto">
          <a:xfrm>
            <a:off x="5943600" y="3124200"/>
            <a:ext cx="4724400" cy="236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marL="385763" indent="-385763" algn="l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tabLst>
                <a:tab pos="5435600" algn="r"/>
              </a:tabLst>
              <a:defRPr/>
            </a:pP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 Programming</a:t>
            </a:r>
          </a:p>
          <a:p>
            <a:pPr marL="744538" lvl="1" indent="-246063" algn="l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  <a:tabLst>
                <a:tab pos="5435600" algn="r"/>
              </a:tabLst>
              <a:defRPr/>
            </a:pPr>
            <a:r>
              <a:rPr lang="en-US" sz="2000" dirty="0"/>
              <a:t> </a:t>
            </a:r>
            <a:r>
              <a:rPr lang="en-US" sz="2000" dirty="0">
                <a:latin typeface="Courier New" pitchFamily="49" charset="0"/>
              </a:rPr>
              <a:t>#include &lt;</a:t>
            </a:r>
            <a:r>
              <a:rPr lang="en-US" sz="2000" dirty="0" err="1">
                <a:latin typeface="Courier New" pitchFamily="49" charset="0"/>
              </a:rPr>
              <a:t>limits.h</a:t>
            </a:r>
            <a:r>
              <a:rPr lang="en-US" sz="2000" dirty="0">
                <a:latin typeface="Courier New" pitchFamily="49" charset="0"/>
              </a:rPr>
              <a:t>&gt;</a:t>
            </a:r>
            <a:endParaRPr lang="en-US" sz="2000" dirty="0"/>
          </a:p>
          <a:p>
            <a:pPr marL="1146175" lvl="2" indent="-238125" algn="l" eaLnBrk="1" hangingPunct="1">
              <a:lnSpc>
                <a:spcPct val="107000"/>
              </a:lnSpc>
              <a:spcBef>
                <a:spcPct val="10000"/>
              </a:spcBef>
              <a:buClr>
                <a:srgbClr val="005400"/>
              </a:buClr>
              <a:buSzPct val="90000"/>
              <a:buFont typeface="Wingdings" pitchFamily="2" charset="2"/>
              <a:buChar char="l"/>
              <a:tabLst>
                <a:tab pos="5435600" algn="r"/>
              </a:tabLst>
              <a:defRPr/>
            </a:pPr>
            <a:r>
              <a:rPr lang="en-US" dirty="0" err="1">
                <a:solidFill>
                  <a:schemeClr val="folHlink"/>
                </a:solidFill>
              </a:rPr>
              <a:t>K&amp;R</a:t>
            </a:r>
            <a:r>
              <a:rPr lang="en-US" dirty="0">
                <a:solidFill>
                  <a:schemeClr val="folHlink"/>
                </a:solidFill>
              </a:rPr>
              <a:t> Appendix B11</a:t>
            </a:r>
          </a:p>
          <a:p>
            <a:pPr marL="744538" lvl="1" indent="-246063" algn="l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  <a:tabLst>
                <a:tab pos="5435600" algn="r"/>
              </a:tabLst>
              <a:defRPr/>
            </a:pPr>
            <a:r>
              <a:rPr lang="en-US" sz="2000" dirty="0"/>
              <a:t>Declares constants, e.g.,</a:t>
            </a:r>
          </a:p>
          <a:p>
            <a:pPr marL="1146175" lvl="2" indent="-238125" algn="l" eaLnBrk="1" hangingPunct="1">
              <a:lnSpc>
                <a:spcPct val="107000"/>
              </a:lnSpc>
              <a:spcBef>
                <a:spcPct val="10000"/>
              </a:spcBef>
              <a:buClr>
                <a:srgbClr val="005400"/>
              </a:buClr>
              <a:buSzPct val="90000"/>
              <a:buFont typeface="Wingdings" pitchFamily="2" charset="2"/>
              <a:buChar char="l"/>
              <a:tabLst>
                <a:tab pos="5435600" algn="r"/>
              </a:tabLst>
              <a:defRPr/>
            </a:pPr>
            <a:r>
              <a:rPr lang="en-US" dirty="0">
                <a:solidFill>
                  <a:schemeClr val="folHlink"/>
                </a:solidFill>
              </a:rPr>
              <a:t> </a:t>
            </a:r>
            <a:r>
              <a:rPr lang="en-US" dirty="0" err="1">
                <a:solidFill>
                  <a:schemeClr val="folHlink"/>
                </a:solidFill>
                <a:latin typeface="Courier New" pitchFamily="49" charset="0"/>
              </a:rPr>
              <a:t>ULONG_MAX</a:t>
            </a:r>
            <a:endParaRPr lang="en-US" dirty="0">
              <a:solidFill>
                <a:schemeClr val="folHlink"/>
              </a:solidFill>
              <a:latin typeface="Courier New" pitchFamily="49" charset="0"/>
            </a:endParaRPr>
          </a:p>
          <a:p>
            <a:pPr marL="1146175" lvl="2" indent="-238125" algn="l" eaLnBrk="1" hangingPunct="1">
              <a:lnSpc>
                <a:spcPct val="107000"/>
              </a:lnSpc>
              <a:spcBef>
                <a:spcPct val="10000"/>
              </a:spcBef>
              <a:buClr>
                <a:srgbClr val="005400"/>
              </a:buClr>
              <a:buSzPct val="90000"/>
              <a:buFont typeface="Wingdings" pitchFamily="2" charset="2"/>
              <a:buChar char="l"/>
              <a:tabLst>
                <a:tab pos="5435600" algn="r"/>
              </a:tabLst>
              <a:defRPr/>
            </a:pPr>
            <a:r>
              <a:rPr lang="en-US" dirty="0">
                <a:solidFill>
                  <a:schemeClr val="folHlink"/>
                </a:solidFill>
              </a:rPr>
              <a:t> </a:t>
            </a:r>
            <a:r>
              <a:rPr lang="en-US" dirty="0" err="1">
                <a:solidFill>
                  <a:schemeClr val="folHlink"/>
                </a:solidFill>
                <a:latin typeface="Courier New" pitchFamily="49" charset="0"/>
              </a:rPr>
              <a:t>LONG_MAX</a:t>
            </a:r>
            <a:endParaRPr lang="en-US" dirty="0">
              <a:solidFill>
                <a:schemeClr val="folHlink"/>
              </a:solidFill>
              <a:latin typeface="Courier New" pitchFamily="49" charset="0"/>
            </a:endParaRPr>
          </a:p>
          <a:p>
            <a:pPr marL="1146175" lvl="2" indent="-238125" algn="l" eaLnBrk="1" hangingPunct="1">
              <a:lnSpc>
                <a:spcPct val="107000"/>
              </a:lnSpc>
              <a:spcBef>
                <a:spcPct val="10000"/>
              </a:spcBef>
              <a:buClr>
                <a:srgbClr val="005400"/>
              </a:buClr>
              <a:buSzPct val="90000"/>
              <a:buFont typeface="Wingdings" pitchFamily="2" charset="2"/>
              <a:buChar char="l"/>
              <a:tabLst>
                <a:tab pos="5435600" algn="r"/>
              </a:tabLst>
              <a:defRPr/>
            </a:pPr>
            <a:r>
              <a:rPr lang="en-US" dirty="0">
                <a:solidFill>
                  <a:schemeClr val="folHlink"/>
                </a:solidFill>
              </a:rPr>
              <a:t> </a:t>
            </a:r>
            <a:r>
              <a:rPr lang="en-US" dirty="0" err="1">
                <a:solidFill>
                  <a:schemeClr val="folHlink"/>
                </a:solidFill>
                <a:latin typeface="Courier New" pitchFamily="49" charset="0"/>
              </a:rPr>
              <a:t>LONG_MIN</a:t>
            </a:r>
            <a:endParaRPr lang="en-US" dirty="0">
              <a:solidFill>
                <a:schemeClr val="folHlink"/>
              </a:solidFill>
              <a:latin typeface="Courier New" pitchFamily="49" charset="0"/>
            </a:endParaRPr>
          </a:p>
          <a:p>
            <a:pPr marL="744538" lvl="1" indent="-246063" algn="l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  <a:tabLst>
                <a:tab pos="5435600" algn="r"/>
              </a:tabLst>
              <a:defRPr/>
            </a:pPr>
            <a:r>
              <a:rPr lang="en-US" sz="2000" dirty="0"/>
              <a:t>Values platform-specific</a:t>
            </a:r>
          </a:p>
        </p:txBody>
      </p:sp>
    </p:spTree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A Critical Detail</a:t>
            </a:r>
          </a:p>
        </p:txBody>
      </p:sp>
      <p:sp>
        <p:nvSpPr>
          <p:cNvPr id="39945" name="Rectangle 9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No self-identifying data</a:t>
            </a:r>
          </a:p>
          <a:p>
            <a:pPr lvl="1" eaLnBrk="1" hangingPunct="1">
              <a:defRPr/>
            </a:pPr>
            <a:r>
              <a:rPr lang="en-US" dirty="0"/>
              <a:t>Looking at a bunch of bits doesn’t tell you what they mean</a:t>
            </a:r>
          </a:p>
          <a:p>
            <a:pPr lvl="1" eaLnBrk="1" hangingPunct="1">
              <a:defRPr/>
            </a:pPr>
            <a:r>
              <a:rPr lang="en-US" dirty="0"/>
              <a:t>Could be signed, unsigned integer</a:t>
            </a:r>
          </a:p>
          <a:p>
            <a:pPr lvl="1" eaLnBrk="1" hangingPunct="1">
              <a:defRPr/>
            </a:pPr>
            <a:r>
              <a:rPr lang="en-US" dirty="0"/>
              <a:t>Could be floating-point number</a:t>
            </a:r>
          </a:p>
          <a:p>
            <a:pPr lvl="1" eaLnBrk="1" hangingPunct="1">
              <a:defRPr/>
            </a:pPr>
            <a:r>
              <a:rPr lang="en-US" dirty="0"/>
              <a:t>Could be part of a string</a:t>
            </a:r>
          </a:p>
          <a:p>
            <a:pPr eaLnBrk="1" hangingPunct="1">
              <a:defRPr/>
            </a:pPr>
            <a:r>
              <a:rPr lang="en-US" dirty="0"/>
              <a:t>Only the program (instructions) knows for sure!</a:t>
            </a:r>
          </a:p>
          <a:p>
            <a:pPr lvl="1" eaLnBrk="1" hangingPunct="1">
              <a:defRPr/>
            </a:pPr>
            <a:r>
              <a:rPr lang="en-US" dirty="0"/>
              <a:t>(To be fair, experienced humans can make good guesses—see Lab 2)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Unsigned &amp; Signed Numeric Values</a:t>
            </a:r>
          </a:p>
        </p:txBody>
      </p:sp>
      <p:grpSp>
        <p:nvGrpSpPr>
          <p:cNvPr id="26627" name="Group 3"/>
          <p:cNvGrpSpPr>
            <a:grpSpLocks/>
          </p:cNvGrpSpPr>
          <p:nvPr/>
        </p:nvGrpSpPr>
        <p:grpSpPr bwMode="auto">
          <a:xfrm>
            <a:off x="2057400" y="1219200"/>
            <a:ext cx="3111500" cy="5168900"/>
            <a:chOff x="480" y="768"/>
            <a:chExt cx="1960" cy="3256"/>
          </a:xfrm>
        </p:grpSpPr>
        <p:sp>
          <p:nvSpPr>
            <p:cNvPr id="26629" name="Rectangle 4"/>
            <p:cNvSpPr>
              <a:spLocks noChangeArrowheads="1"/>
            </p:cNvSpPr>
            <p:nvPr/>
          </p:nvSpPr>
          <p:spPr bwMode="auto">
            <a:xfrm>
              <a:off x="480" y="768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 i="1"/>
                <a:t>X</a:t>
              </a:r>
            </a:p>
          </p:txBody>
        </p:sp>
        <p:sp>
          <p:nvSpPr>
            <p:cNvPr id="26630" name="Rectangle 5"/>
            <p:cNvSpPr>
              <a:spLocks noChangeArrowheads="1"/>
            </p:cNvSpPr>
            <p:nvPr/>
          </p:nvSpPr>
          <p:spPr bwMode="auto">
            <a:xfrm>
              <a:off x="1824" y="768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/>
                <a:t>B2T(</a:t>
              </a:r>
              <a:r>
                <a:rPr lang="en-US" altLang="en-US" i="1"/>
                <a:t>X</a:t>
              </a:r>
              <a:r>
                <a:rPr lang="en-US" altLang="en-US"/>
                <a:t>)</a:t>
              </a:r>
            </a:p>
          </p:txBody>
        </p:sp>
        <p:sp>
          <p:nvSpPr>
            <p:cNvPr id="26631" name="Rectangle 6"/>
            <p:cNvSpPr>
              <a:spLocks noChangeArrowheads="1"/>
            </p:cNvSpPr>
            <p:nvPr/>
          </p:nvSpPr>
          <p:spPr bwMode="auto">
            <a:xfrm>
              <a:off x="1200" y="768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/>
                <a:t>B2U(</a:t>
              </a:r>
              <a:r>
                <a:rPr lang="en-US" altLang="en-US" i="1"/>
                <a:t>X</a:t>
              </a:r>
              <a:r>
                <a:rPr lang="en-US" altLang="en-US"/>
                <a:t>)</a:t>
              </a:r>
            </a:p>
          </p:txBody>
        </p:sp>
        <p:sp>
          <p:nvSpPr>
            <p:cNvPr id="26632" name="Rectangle 7"/>
            <p:cNvSpPr>
              <a:spLocks noChangeArrowheads="1"/>
            </p:cNvSpPr>
            <p:nvPr/>
          </p:nvSpPr>
          <p:spPr bwMode="auto">
            <a:xfrm>
              <a:off x="480" y="960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0000</a:t>
              </a:r>
            </a:p>
          </p:txBody>
        </p:sp>
        <p:sp>
          <p:nvSpPr>
            <p:cNvPr id="26633" name="Rectangle 8"/>
            <p:cNvSpPr>
              <a:spLocks noChangeArrowheads="1"/>
            </p:cNvSpPr>
            <p:nvPr/>
          </p:nvSpPr>
          <p:spPr bwMode="auto">
            <a:xfrm>
              <a:off x="1824" y="960"/>
              <a:ext cx="616" cy="18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0</a:t>
              </a:r>
            </a:p>
          </p:txBody>
        </p:sp>
        <p:sp>
          <p:nvSpPr>
            <p:cNvPr id="26634" name="Rectangle 9"/>
            <p:cNvSpPr>
              <a:spLocks noChangeArrowheads="1"/>
            </p:cNvSpPr>
            <p:nvPr/>
          </p:nvSpPr>
          <p:spPr bwMode="auto">
            <a:xfrm>
              <a:off x="480" y="1152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0001</a:t>
              </a:r>
            </a:p>
          </p:txBody>
        </p:sp>
        <p:sp>
          <p:nvSpPr>
            <p:cNvPr id="26635" name="Rectangle 10"/>
            <p:cNvSpPr>
              <a:spLocks noChangeArrowheads="1"/>
            </p:cNvSpPr>
            <p:nvPr/>
          </p:nvSpPr>
          <p:spPr bwMode="auto">
            <a:xfrm>
              <a:off x="1824" y="1152"/>
              <a:ext cx="616" cy="18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1</a:t>
              </a:r>
            </a:p>
          </p:txBody>
        </p:sp>
        <p:sp>
          <p:nvSpPr>
            <p:cNvPr id="26636" name="Rectangle 11"/>
            <p:cNvSpPr>
              <a:spLocks noChangeArrowheads="1"/>
            </p:cNvSpPr>
            <p:nvPr/>
          </p:nvSpPr>
          <p:spPr bwMode="auto">
            <a:xfrm>
              <a:off x="480" y="1344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0010</a:t>
              </a:r>
            </a:p>
          </p:txBody>
        </p:sp>
        <p:sp>
          <p:nvSpPr>
            <p:cNvPr id="26637" name="Rectangle 12"/>
            <p:cNvSpPr>
              <a:spLocks noChangeArrowheads="1"/>
            </p:cNvSpPr>
            <p:nvPr/>
          </p:nvSpPr>
          <p:spPr bwMode="auto">
            <a:xfrm>
              <a:off x="1824" y="1344"/>
              <a:ext cx="616" cy="18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2</a:t>
              </a:r>
            </a:p>
          </p:txBody>
        </p:sp>
        <p:sp>
          <p:nvSpPr>
            <p:cNvPr id="26638" name="Rectangle 13"/>
            <p:cNvSpPr>
              <a:spLocks noChangeArrowheads="1"/>
            </p:cNvSpPr>
            <p:nvPr/>
          </p:nvSpPr>
          <p:spPr bwMode="auto">
            <a:xfrm>
              <a:off x="480" y="1536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0011</a:t>
              </a:r>
            </a:p>
          </p:txBody>
        </p:sp>
        <p:sp>
          <p:nvSpPr>
            <p:cNvPr id="26639" name="Rectangle 14"/>
            <p:cNvSpPr>
              <a:spLocks noChangeArrowheads="1"/>
            </p:cNvSpPr>
            <p:nvPr/>
          </p:nvSpPr>
          <p:spPr bwMode="auto">
            <a:xfrm>
              <a:off x="1824" y="1536"/>
              <a:ext cx="616" cy="18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3</a:t>
              </a:r>
            </a:p>
          </p:txBody>
        </p:sp>
        <p:sp>
          <p:nvSpPr>
            <p:cNvPr id="26640" name="Rectangle 15"/>
            <p:cNvSpPr>
              <a:spLocks noChangeArrowheads="1"/>
            </p:cNvSpPr>
            <p:nvPr/>
          </p:nvSpPr>
          <p:spPr bwMode="auto">
            <a:xfrm>
              <a:off x="480" y="1728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0100</a:t>
              </a:r>
            </a:p>
          </p:txBody>
        </p:sp>
        <p:sp>
          <p:nvSpPr>
            <p:cNvPr id="26641" name="Rectangle 16"/>
            <p:cNvSpPr>
              <a:spLocks noChangeArrowheads="1"/>
            </p:cNvSpPr>
            <p:nvPr/>
          </p:nvSpPr>
          <p:spPr bwMode="auto">
            <a:xfrm>
              <a:off x="1824" y="1728"/>
              <a:ext cx="616" cy="18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4</a:t>
              </a:r>
            </a:p>
          </p:txBody>
        </p:sp>
        <p:sp>
          <p:nvSpPr>
            <p:cNvPr id="26642" name="Rectangle 17"/>
            <p:cNvSpPr>
              <a:spLocks noChangeArrowheads="1"/>
            </p:cNvSpPr>
            <p:nvPr/>
          </p:nvSpPr>
          <p:spPr bwMode="auto">
            <a:xfrm>
              <a:off x="480" y="1920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0101</a:t>
              </a:r>
            </a:p>
          </p:txBody>
        </p:sp>
        <p:sp>
          <p:nvSpPr>
            <p:cNvPr id="26643" name="Rectangle 18"/>
            <p:cNvSpPr>
              <a:spLocks noChangeArrowheads="1"/>
            </p:cNvSpPr>
            <p:nvPr/>
          </p:nvSpPr>
          <p:spPr bwMode="auto">
            <a:xfrm>
              <a:off x="1824" y="1920"/>
              <a:ext cx="616" cy="18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5</a:t>
              </a:r>
            </a:p>
          </p:txBody>
        </p:sp>
        <p:sp>
          <p:nvSpPr>
            <p:cNvPr id="26644" name="Rectangle 19"/>
            <p:cNvSpPr>
              <a:spLocks noChangeArrowheads="1"/>
            </p:cNvSpPr>
            <p:nvPr/>
          </p:nvSpPr>
          <p:spPr bwMode="auto">
            <a:xfrm>
              <a:off x="480" y="2112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0110</a:t>
              </a:r>
            </a:p>
          </p:txBody>
        </p:sp>
        <p:sp>
          <p:nvSpPr>
            <p:cNvPr id="26645" name="Rectangle 20"/>
            <p:cNvSpPr>
              <a:spLocks noChangeArrowheads="1"/>
            </p:cNvSpPr>
            <p:nvPr/>
          </p:nvSpPr>
          <p:spPr bwMode="auto">
            <a:xfrm>
              <a:off x="1824" y="2112"/>
              <a:ext cx="616" cy="18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6</a:t>
              </a:r>
            </a:p>
          </p:txBody>
        </p:sp>
        <p:sp>
          <p:nvSpPr>
            <p:cNvPr id="26646" name="Rectangle 21"/>
            <p:cNvSpPr>
              <a:spLocks noChangeArrowheads="1"/>
            </p:cNvSpPr>
            <p:nvPr/>
          </p:nvSpPr>
          <p:spPr bwMode="auto">
            <a:xfrm>
              <a:off x="480" y="2304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0111</a:t>
              </a:r>
            </a:p>
          </p:txBody>
        </p:sp>
        <p:sp>
          <p:nvSpPr>
            <p:cNvPr id="26647" name="Rectangle 22"/>
            <p:cNvSpPr>
              <a:spLocks noChangeArrowheads="1"/>
            </p:cNvSpPr>
            <p:nvPr/>
          </p:nvSpPr>
          <p:spPr bwMode="auto">
            <a:xfrm>
              <a:off x="1824" y="2304"/>
              <a:ext cx="616" cy="18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7</a:t>
              </a:r>
            </a:p>
          </p:txBody>
        </p:sp>
        <p:sp>
          <p:nvSpPr>
            <p:cNvPr id="26648" name="Rectangle 23"/>
            <p:cNvSpPr>
              <a:spLocks noChangeArrowheads="1"/>
            </p:cNvSpPr>
            <p:nvPr/>
          </p:nvSpPr>
          <p:spPr bwMode="auto">
            <a:xfrm>
              <a:off x="1824" y="2496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–8</a:t>
              </a:r>
            </a:p>
          </p:txBody>
        </p:sp>
        <p:sp>
          <p:nvSpPr>
            <p:cNvPr id="26649" name="Rectangle 24"/>
            <p:cNvSpPr>
              <a:spLocks noChangeArrowheads="1"/>
            </p:cNvSpPr>
            <p:nvPr/>
          </p:nvSpPr>
          <p:spPr bwMode="auto">
            <a:xfrm>
              <a:off x="1200" y="2496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8</a:t>
              </a:r>
            </a:p>
          </p:txBody>
        </p:sp>
        <p:sp>
          <p:nvSpPr>
            <p:cNvPr id="26650" name="Rectangle 25"/>
            <p:cNvSpPr>
              <a:spLocks noChangeArrowheads="1"/>
            </p:cNvSpPr>
            <p:nvPr/>
          </p:nvSpPr>
          <p:spPr bwMode="auto">
            <a:xfrm>
              <a:off x="1824" y="2688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–7</a:t>
              </a:r>
            </a:p>
          </p:txBody>
        </p:sp>
        <p:sp>
          <p:nvSpPr>
            <p:cNvPr id="26651" name="Rectangle 26"/>
            <p:cNvSpPr>
              <a:spLocks noChangeArrowheads="1"/>
            </p:cNvSpPr>
            <p:nvPr/>
          </p:nvSpPr>
          <p:spPr bwMode="auto">
            <a:xfrm>
              <a:off x="1200" y="2688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9</a:t>
              </a:r>
            </a:p>
          </p:txBody>
        </p:sp>
        <p:sp>
          <p:nvSpPr>
            <p:cNvPr id="26652" name="Rectangle 27"/>
            <p:cNvSpPr>
              <a:spLocks noChangeArrowheads="1"/>
            </p:cNvSpPr>
            <p:nvPr/>
          </p:nvSpPr>
          <p:spPr bwMode="auto">
            <a:xfrm>
              <a:off x="1824" y="2880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–6</a:t>
              </a:r>
            </a:p>
          </p:txBody>
        </p:sp>
        <p:sp>
          <p:nvSpPr>
            <p:cNvPr id="26653" name="Rectangle 28"/>
            <p:cNvSpPr>
              <a:spLocks noChangeArrowheads="1"/>
            </p:cNvSpPr>
            <p:nvPr/>
          </p:nvSpPr>
          <p:spPr bwMode="auto">
            <a:xfrm>
              <a:off x="1200" y="2880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10</a:t>
              </a:r>
            </a:p>
          </p:txBody>
        </p:sp>
        <p:sp>
          <p:nvSpPr>
            <p:cNvPr id="26654" name="Rectangle 29"/>
            <p:cNvSpPr>
              <a:spLocks noChangeArrowheads="1"/>
            </p:cNvSpPr>
            <p:nvPr/>
          </p:nvSpPr>
          <p:spPr bwMode="auto">
            <a:xfrm>
              <a:off x="1824" y="3072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–5</a:t>
              </a:r>
            </a:p>
          </p:txBody>
        </p:sp>
        <p:sp>
          <p:nvSpPr>
            <p:cNvPr id="26655" name="Rectangle 30"/>
            <p:cNvSpPr>
              <a:spLocks noChangeArrowheads="1"/>
            </p:cNvSpPr>
            <p:nvPr/>
          </p:nvSpPr>
          <p:spPr bwMode="auto">
            <a:xfrm>
              <a:off x="1200" y="3072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11</a:t>
              </a:r>
            </a:p>
          </p:txBody>
        </p:sp>
        <p:sp>
          <p:nvSpPr>
            <p:cNvPr id="26656" name="Rectangle 31"/>
            <p:cNvSpPr>
              <a:spLocks noChangeArrowheads="1"/>
            </p:cNvSpPr>
            <p:nvPr/>
          </p:nvSpPr>
          <p:spPr bwMode="auto">
            <a:xfrm>
              <a:off x="1824" y="3264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–4</a:t>
              </a:r>
            </a:p>
          </p:txBody>
        </p:sp>
        <p:sp>
          <p:nvSpPr>
            <p:cNvPr id="26657" name="Rectangle 32"/>
            <p:cNvSpPr>
              <a:spLocks noChangeArrowheads="1"/>
            </p:cNvSpPr>
            <p:nvPr/>
          </p:nvSpPr>
          <p:spPr bwMode="auto">
            <a:xfrm>
              <a:off x="1200" y="3264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12</a:t>
              </a:r>
            </a:p>
          </p:txBody>
        </p:sp>
        <p:sp>
          <p:nvSpPr>
            <p:cNvPr id="26658" name="Rectangle 33"/>
            <p:cNvSpPr>
              <a:spLocks noChangeArrowheads="1"/>
            </p:cNvSpPr>
            <p:nvPr/>
          </p:nvSpPr>
          <p:spPr bwMode="auto">
            <a:xfrm>
              <a:off x="1824" y="3456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–3</a:t>
              </a:r>
            </a:p>
          </p:txBody>
        </p:sp>
        <p:sp>
          <p:nvSpPr>
            <p:cNvPr id="26659" name="Rectangle 34"/>
            <p:cNvSpPr>
              <a:spLocks noChangeArrowheads="1"/>
            </p:cNvSpPr>
            <p:nvPr/>
          </p:nvSpPr>
          <p:spPr bwMode="auto">
            <a:xfrm>
              <a:off x="1200" y="3456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13</a:t>
              </a:r>
            </a:p>
          </p:txBody>
        </p:sp>
        <p:sp>
          <p:nvSpPr>
            <p:cNvPr id="26660" name="Rectangle 35"/>
            <p:cNvSpPr>
              <a:spLocks noChangeArrowheads="1"/>
            </p:cNvSpPr>
            <p:nvPr/>
          </p:nvSpPr>
          <p:spPr bwMode="auto">
            <a:xfrm>
              <a:off x="1824" y="3648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–2</a:t>
              </a:r>
            </a:p>
          </p:txBody>
        </p:sp>
        <p:sp>
          <p:nvSpPr>
            <p:cNvPr id="26661" name="Rectangle 36"/>
            <p:cNvSpPr>
              <a:spLocks noChangeArrowheads="1"/>
            </p:cNvSpPr>
            <p:nvPr/>
          </p:nvSpPr>
          <p:spPr bwMode="auto">
            <a:xfrm>
              <a:off x="1200" y="3648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14</a:t>
              </a:r>
            </a:p>
          </p:txBody>
        </p:sp>
        <p:sp>
          <p:nvSpPr>
            <p:cNvPr id="26662" name="Rectangle 37"/>
            <p:cNvSpPr>
              <a:spLocks noChangeArrowheads="1"/>
            </p:cNvSpPr>
            <p:nvPr/>
          </p:nvSpPr>
          <p:spPr bwMode="auto">
            <a:xfrm>
              <a:off x="1824" y="3840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–1</a:t>
              </a:r>
            </a:p>
          </p:txBody>
        </p:sp>
        <p:sp>
          <p:nvSpPr>
            <p:cNvPr id="26663" name="Rectangle 38"/>
            <p:cNvSpPr>
              <a:spLocks noChangeArrowheads="1"/>
            </p:cNvSpPr>
            <p:nvPr/>
          </p:nvSpPr>
          <p:spPr bwMode="auto">
            <a:xfrm>
              <a:off x="1200" y="3840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15</a:t>
              </a:r>
            </a:p>
          </p:txBody>
        </p:sp>
        <p:sp>
          <p:nvSpPr>
            <p:cNvPr id="26664" name="Rectangle 39"/>
            <p:cNvSpPr>
              <a:spLocks noChangeArrowheads="1"/>
            </p:cNvSpPr>
            <p:nvPr/>
          </p:nvSpPr>
          <p:spPr bwMode="auto">
            <a:xfrm>
              <a:off x="480" y="2496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1000</a:t>
              </a:r>
            </a:p>
          </p:txBody>
        </p:sp>
        <p:sp>
          <p:nvSpPr>
            <p:cNvPr id="26665" name="Rectangle 40"/>
            <p:cNvSpPr>
              <a:spLocks noChangeArrowheads="1"/>
            </p:cNvSpPr>
            <p:nvPr/>
          </p:nvSpPr>
          <p:spPr bwMode="auto">
            <a:xfrm>
              <a:off x="480" y="2688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1001</a:t>
              </a:r>
            </a:p>
          </p:txBody>
        </p:sp>
        <p:sp>
          <p:nvSpPr>
            <p:cNvPr id="26666" name="Rectangle 41"/>
            <p:cNvSpPr>
              <a:spLocks noChangeArrowheads="1"/>
            </p:cNvSpPr>
            <p:nvPr/>
          </p:nvSpPr>
          <p:spPr bwMode="auto">
            <a:xfrm>
              <a:off x="480" y="2880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1010</a:t>
              </a:r>
            </a:p>
          </p:txBody>
        </p:sp>
        <p:sp>
          <p:nvSpPr>
            <p:cNvPr id="26667" name="Rectangle 42"/>
            <p:cNvSpPr>
              <a:spLocks noChangeArrowheads="1"/>
            </p:cNvSpPr>
            <p:nvPr/>
          </p:nvSpPr>
          <p:spPr bwMode="auto">
            <a:xfrm>
              <a:off x="480" y="3072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1011</a:t>
              </a:r>
            </a:p>
          </p:txBody>
        </p:sp>
        <p:sp>
          <p:nvSpPr>
            <p:cNvPr id="26668" name="Rectangle 43"/>
            <p:cNvSpPr>
              <a:spLocks noChangeArrowheads="1"/>
            </p:cNvSpPr>
            <p:nvPr/>
          </p:nvSpPr>
          <p:spPr bwMode="auto">
            <a:xfrm>
              <a:off x="480" y="3264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1100</a:t>
              </a:r>
            </a:p>
          </p:txBody>
        </p:sp>
        <p:sp>
          <p:nvSpPr>
            <p:cNvPr id="26669" name="Rectangle 44"/>
            <p:cNvSpPr>
              <a:spLocks noChangeArrowheads="1"/>
            </p:cNvSpPr>
            <p:nvPr/>
          </p:nvSpPr>
          <p:spPr bwMode="auto">
            <a:xfrm>
              <a:off x="480" y="3456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1101</a:t>
              </a:r>
            </a:p>
          </p:txBody>
        </p:sp>
        <p:sp>
          <p:nvSpPr>
            <p:cNvPr id="26670" name="Rectangle 45"/>
            <p:cNvSpPr>
              <a:spLocks noChangeArrowheads="1"/>
            </p:cNvSpPr>
            <p:nvPr/>
          </p:nvSpPr>
          <p:spPr bwMode="auto">
            <a:xfrm>
              <a:off x="480" y="3648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1110</a:t>
              </a:r>
            </a:p>
          </p:txBody>
        </p:sp>
        <p:sp>
          <p:nvSpPr>
            <p:cNvPr id="26671" name="Rectangle 46"/>
            <p:cNvSpPr>
              <a:spLocks noChangeArrowheads="1"/>
            </p:cNvSpPr>
            <p:nvPr/>
          </p:nvSpPr>
          <p:spPr bwMode="auto">
            <a:xfrm>
              <a:off x="480" y="3840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1111</a:t>
              </a:r>
            </a:p>
          </p:txBody>
        </p:sp>
        <p:sp>
          <p:nvSpPr>
            <p:cNvPr id="26672" name="Rectangle 47"/>
            <p:cNvSpPr>
              <a:spLocks noChangeArrowheads="1"/>
            </p:cNvSpPr>
            <p:nvPr/>
          </p:nvSpPr>
          <p:spPr bwMode="auto">
            <a:xfrm>
              <a:off x="1200" y="960"/>
              <a:ext cx="616" cy="18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0</a:t>
              </a:r>
            </a:p>
          </p:txBody>
        </p:sp>
        <p:sp>
          <p:nvSpPr>
            <p:cNvPr id="26673" name="Rectangle 48"/>
            <p:cNvSpPr>
              <a:spLocks noChangeArrowheads="1"/>
            </p:cNvSpPr>
            <p:nvPr/>
          </p:nvSpPr>
          <p:spPr bwMode="auto">
            <a:xfrm>
              <a:off x="1200" y="1152"/>
              <a:ext cx="616" cy="18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1</a:t>
              </a:r>
            </a:p>
          </p:txBody>
        </p:sp>
        <p:sp>
          <p:nvSpPr>
            <p:cNvPr id="26674" name="Rectangle 49"/>
            <p:cNvSpPr>
              <a:spLocks noChangeArrowheads="1"/>
            </p:cNvSpPr>
            <p:nvPr/>
          </p:nvSpPr>
          <p:spPr bwMode="auto">
            <a:xfrm>
              <a:off x="1200" y="1344"/>
              <a:ext cx="616" cy="18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2</a:t>
              </a:r>
            </a:p>
          </p:txBody>
        </p:sp>
        <p:sp>
          <p:nvSpPr>
            <p:cNvPr id="26675" name="Rectangle 50"/>
            <p:cNvSpPr>
              <a:spLocks noChangeArrowheads="1"/>
            </p:cNvSpPr>
            <p:nvPr/>
          </p:nvSpPr>
          <p:spPr bwMode="auto">
            <a:xfrm>
              <a:off x="1200" y="1536"/>
              <a:ext cx="616" cy="18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3</a:t>
              </a:r>
            </a:p>
          </p:txBody>
        </p:sp>
        <p:sp>
          <p:nvSpPr>
            <p:cNvPr id="26676" name="Rectangle 51"/>
            <p:cNvSpPr>
              <a:spLocks noChangeArrowheads="1"/>
            </p:cNvSpPr>
            <p:nvPr/>
          </p:nvSpPr>
          <p:spPr bwMode="auto">
            <a:xfrm>
              <a:off x="1200" y="1728"/>
              <a:ext cx="616" cy="18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4</a:t>
              </a:r>
            </a:p>
          </p:txBody>
        </p:sp>
        <p:sp>
          <p:nvSpPr>
            <p:cNvPr id="26677" name="Rectangle 52"/>
            <p:cNvSpPr>
              <a:spLocks noChangeArrowheads="1"/>
            </p:cNvSpPr>
            <p:nvPr/>
          </p:nvSpPr>
          <p:spPr bwMode="auto">
            <a:xfrm>
              <a:off x="1200" y="1920"/>
              <a:ext cx="616" cy="18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5</a:t>
              </a:r>
            </a:p>
          </p:txBody>
        </p:sp>
        <p:sp>
          <p:nvSpPr>
            <p:cNvPr id="26678" name="Rectangle 53"/>
            <p:cNvSpPr>
              <a:spLocks noChangeArrowheads="1"/>
            </p:cNvSpPr>
            <p:nvPr/>
          </p:nvSpPr>
          <p:spPr bwMode="auto">
            <a:xfrm>
              <a:off x="1200" y="2112"/>
              <a:ext cx="616" cy="18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6</a:t>
              </a:r>
            </a:p>
          </p:txBody>
        </p:sp>
        <p:sp>
          <p:nvSpPr>
            <p:cNvPr id="26679" name="Rectangle 54"/>
            <p:cNvSpPr>
              <a:spLocks noChangeArrowheads="1"/>
            </p:cNvSpPr>
            <p:nvPr/>
          </p:nvSpPr>
          <p:spPr bwMode="auto">
            <a:xfrm>
              <a:off x="1200" y="2304"/>
              <a:ext cx="616" cy="18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7</a:t>
              </a:r>
            </a:p>
          </p:txBody>
        </p:sp>
        <p:sp>
          <p:nvSpPr>
            <p:cNvPr id="26680" name="Rectangle 55"/>
            <p:cNvSpPr>
              <a:spLocks noChangeArrowheads="1"/>
            </p:cNvSpPr>
            <p:nvPr/>
          </p:nvSpPr>
          <p:spPr bwMode="auto">
            <a:xfrm>
              <a:off x="484" y="772"/>
              <a:ext cx="1952" cy="1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6681" name="Rectangle 56"/>
            <p:cNvSpPr>
              <a:spLocks noChangeArrowheads="1"/>
            </p:cNvSpPr>
            <p:nvPr/>
          </p:nvSpPr>
          <p:spPr bwMode="auto">
            <a:xfrm>
              <a:off x="484" y="964"/>
              <a:ext cx="1952" cy="305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</p:grpSp>
      <p:sp>
        <p:nvSpPr>
          <p:cNvPr id="114745" name="Rectangle 57"/>
          <p:cNvSpPr>
            <a:spLocks noChangeArrowheads="1"/>
          </p:cNvSpPr>
          <p:nvPr/>
        </p:nvSpPr>
        <p:spPr bwMode="auto">
          <a:xfrm>
            <a:off x="5638800" y="1147763"/>
            <a:ext cx="4459288" cy="522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marL="342900" indent="-342900" algn="l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defRPr/>
            </a:pPr>
            <a:r>
              <a:rPr lang="en-US" sz="2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Equivalence</a:t>
            </a:r>
          </a:p>
          <a:p>
            <a:pPr marL="742950" lvl="1" indent="-285750" algn="l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  <a:defRPr/>
            </a:pPr>
            <a:r>
              <a:rPr lang="en-US" sz="2000"/>
              <a:t>Same encodings for nonnegative values</a:t>
            </a:r>
          </a:p>
          <a:p>
            <a:pPr marL="342900" indent="-342900" algn="l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defRPr/>
            </a:pPr>
            <a:r>
              <a:rPr lang="en-US" sz="2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Uniqueness</a:t>
            </a:r>
            <a:endParaRPr lang="en-US" sz="2400" i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742950" lvl="1" indent="-285750" algn="l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  <a:defRPr/>
            </a:pPr>
            <a:r>
              <a:rPr lang="en-US" sz="2000"/>
              <a:t>Every bit pattern represents unique integer value</a:t>
            </a:r>
          </a:p>
          <a:p>
            <a:pPr marL="742950" lvl="1" indent="-285750" algn="l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  <a:defRPr/>
            </a:pPr>
            <a:r>
              <a:rPr lang="en-US" sz="2000"/>
              <a:t>Each representable integer has unique bit encoding</a:t>
            </a:r>
          </a:p>
          <a:p>
            <a:pPr marL="342900" indent="-342900" algn="l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defRPr/>
            </a:pPr>
            <a:endParaRPr lang="en-US" sz="240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5B57D14-ACC7-4531-A497-A14FE21B4657}"/>
                  </a:ext>
                </a:extLst>
              </p14:cNvPr>
              <p14:cNvContentPartPr/>
              <p14:nvPr/>
            </p14:nvContentPartPr>
            <p14:xfrm>
              <a:off x="5137200" y="3867120"/>
              <a:ext cx="5436000" cy="259740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5B57D14-ACC7-4531-A497-A14FE21B465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127840" y="3857760"/>
                <a:ext cx="5454720" cy="26161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73" name="Rectangle 3"/>
          <p:cNvSpPr>
            <a:spLocks noChangeArrowheads="1"/>
          </p:cNvSpPr>
          <p:nvPr/>
        </p:nvSpPr>
        <p:spPr bwMode="auto">
          <a:xfrm>
            <a:off x="4737100" y="2722559"/>
            <a:ext cx="2336800" cy="1041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Ctr="1"/>
          <a:lstStyle/>
          <a:p>
            <a:pPr>
              <a:lnSpc>
                <a:spcPct val="100000"/>
              </a:lnSpc>
              <a:defRPr/>
            </a:pPr>
            <a:r>
              <a:rPr lang="en-US" sz="2000" b="0">
                <a:latin typeface="Calibri" pitchFamily="34" charset="0"/>
              </a:rPr>
              <a:t>T2U</a:t>
            </a:r>
          </a:p>
        </p:txBody>
      </p:sp>
      <p:sp>
        <p:nvSpPr>
          <p:cNvPr id="27651" name="Rectangle 4"/>
          <p:cNvSpPr>
            <a:spLocks noChangeArrowheads="1"/>
          </p:cNvSpPr>
          <p:nvPr/>
        </p:nvSpPr>
        <p:spPr bwMode="auto">
          <a:xfrm>
            <a:off x="5041900" y="3103559"/>
            <a:ext cx="584200" cy="279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2000" b="0">
                <a:latin typeface="Calibri" pitchFamily="34" charset="0"/>
              </a:rPr>
              <a:t>T2B</a:t>
            </a:r>
          </a:p>
        </p:txBody>
      </p:sp>
      <p:sp>
        <p:nvSpPr>
          <p:cNvPr id="27652" name="Rectangle 5"/>
          <p:cNvSpPr>
            <a:spLocks noChangeArrowheads="1"/>
          </p:cNvSpPr>
          <p:nvPr/>
        </p:nvSpPr>
        <p:spPr bwMode="auto">
          <a:xfrm>
            <a:off x="6184900" y="3103559"/>
            <a:ext cx="584200" cy="279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2000" b="0">
                <a:latin typeface="Calibri" pitchFamily="34" charset="0"/>
              </a:rPr>
              <a:t>B2U</a:t>
            </a:r>
          </a:p>
        </p:txBody>
      </p:sp>
      <p:sp>
        <p:nvSpPr>
          <p:cNvPr id="27653" name="Line 6"/>
          <p:cNvSpPr>
            <a:spLocks noChangeShapeType="1"/>
          </p:cNvSpPr>
          <p:nvPr/>
        </p:nvSpPr>
        <p:spPr bwMode="auto">
          <a:xfrm>
            <a:off x="4051300" y="3243259"/>
            <a:ext cx="965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4" name="Line 7"/>
          <p:cNvSpPr>
            <a:spLocks noChangeShapeType="1"/>
          </p:cNvSpPr>
          <p:nvPr/>
        </p:nvSpPr>
        <p:spPr bwMode="auto">
          <a:xfrm>
            <a:off x="6794500" y="3243259"/>
            <a:ext cx="965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5" name="Line 8"/>
          <p:cNvSpPr>
            <a:spLocks noChangeShapeType="1"/>
          </p:cNvSpPr>
          <p:nvPr/>
        </p:nvSpPr>
        <p:spPr bwMode="auto">
          <a:xfrm>
            <a:off x="5651500" y="3243259"/>
            <a:ext cx="508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6" name="Rectangle 9"/>
          <p:cNvSpPr>
            <a:spLocks noChangeArrowheads="1"/>
          </p:cNvSpPr>
          <p:nvPr/>
        </p:nvSpPr>
        <p:spPr bwMode="auto">
          <a:xfrm>
            <a:off x="1832437" y="2555875"/>
            <a:ext cx="2005676" cy="366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>
                <a:latin typeface="Calibri" pitchFamily="34" charset="0"/>
              </a:rPr>
              <a:t>Two’s Complement</a:t>
            </a:r>
          </a:p>
        </p:txBody>
      </p:sp>
      <p:sp>
        <p:nvSpPr>
          <p:cNvPr id="27657" name="Rectangle 10"/>
          <p:cNvSpPr>
            <a:spLocks noChangeArrowheads="1"/>
          </p:cNvSpPr>
          <p:nvPr/>
        </p:nvSpPr>
        <p:spPr bwMode="auto">
          <a:xfrm>
            <a:off x="7999768" y="2492375"/>
            <a:ext cx="1075614" cy="366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>
                <a:latin typeface="Calibri" pitchFamily="34" charset="0"/>
              </a:rPr>
              <a:t>Unsigned</a:t>
            </a:r>
          </a:p>
        </p:txBody>
      </p:sp>
      <p:sp>
        <p:nvSpPr>
          <p:cNvPr id="27658" name="Rectangle 11"/>
          <p:cNvSpPr>
            <a:spLocks noChangeArrowheads="1"/>
          </p:cNvSpPr>
          <p:nvPr/>
        </p:nvSpPr>
        <p:spPr bwMode="auto">
          <a:xfrm>
            <a:off x="4471988" y="3830637"/>
            <a:ext cx="29194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2000" b="0">
                <a:latin typeface="Calibri" pitchFamily="34" charset="0"/>
              </a:rPr>
              <a:t>Maintain Same Bit Pattern</a:t>
            </a:r>
          </a:p>
        </p:txBody>
      </p:sp>
      <p:sp>
        <p:nvSpPr>
          <p:cNvPr id="27659" name="Rectangle 12"/>
          <p:cNvSpPr>
            <a:spLocks noChangeArrowheads="1"/>
          </p:cNvSpPr>
          <p:nvPr/>
        </p:nvSpPr>
        <p:spPr bwMode="auto">
          <a:xfrm>
            <a:off x="3583990" y="3013075"/>
            <a:ext cx="285334" cy="366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 i="1">
                <a:latin typeface="Times"/>
              </a:rPr>
              <a:t>x</a:t>
            </a:r>
          </a:p>
        </p:txBody>
      </p:sp>
      <p:sp>
        <p:nvSpPr>
          <p:cNvPr id="27660" name="Rectangle 13"/>
          <p:cNvSpPr>
            <a:spLocks noChangeArrowheads="1"/>
          </p:cNvSpPr>
          <p:nvPr/>
        </p:nvSpPr>
        <p:spPr bwMode="auto">
          <a:xfrm>
            <a:off x="7870476" y="3013075"/>
            <a:ext cx="400750" cy="366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 i="1">
                <a:latin typeface="Times"/>
              </a:rPr>
              <a:t>ux</a:t>
            </a:r>
          </a:p>
        </p:txBody>
      </p:sp>
      <p:sp>
        <p:nvSpPr>
          <p:cNvPr id="27661" name="Rectangle 14"/>
          <p:cNvSpPr>
            <a:spLocks noChangeArrowheads="1"/>
          </p:cNvSpPr>
          <p:nvPr/>
        </p:nvSpPr>
        <p:spPr bwMode="auto">
          <a:xfrm>
            <a:off x="5723754" y="3186111"/>
            <a:ext cx="323806" cy="366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 i="1">
                <a:latin typeface="Times"/>
              </a:rPr>
              <a:t>X</a:t>
            </a:r>
          </a:p>
        </p:txBody>
      </p:sp>
      <p:sp>
        <p:nvSpPr>
          <p:cNvPr id="27662" name="Rectangle 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Mapping Between Signed &amp; Unsigned</a:t>
            </a:r>
          </a:p>
        </p:txBody>
      </p:sp>
      <p:sp>
        <p:nvSpPr>
          <p:cNvPr id="19472" name="Rectangle 5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Mappings between unsigned and two’s complement numbers:</a:t>
            </a:r>
            <a:br>
              <a:rPr lang="en-US" dirty="0"/>
            </a:br>
            <a:r>
              <a:rPr lang="en-US" dirty="0"/>
              <a:t> </a:t>
            </a:r>
            <a:r>
              <a:rPr lang="en-US" dirty="0">
                <a:solidFill>
                  <a:srgbClr val="C00000"/>
                </a:solidFill>
              </a:rPr>
              <a:t>Keep bit representations and reinterpret</a:t>
            </a:r>
          </a:p>
        </p:txBody>
      </p:sp>
      <p:sp>
        <p:nvSpPr>
          <p:cNvPr id="19460" name="Rectangle 42"/>
          <p:cNvSpPr>
            <a:spLocks noChangeArrowheads="1"/>
          </p:cNvSpPr>
          <p:nvPr/>
        </p:nvSpPr>
        <p:spPr bwMode="auto">
          <a:xfrm>
            <a:off x="4748213" y="4591047"/>
            <a:ext cx="2336800" cy="1041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Ctr="1"/>
          <a:lstStyle/>
          <a:p>
            <a:pPr>
              <a:lnSpc>
                <a:spcPct val="100000"/>
              </a:lnSpc>
              <a:defRPr/>
            </a:pPr>
            <a:r>
              <a:rPr lang="en-US" sz="2000" b="0" dirty="0">
                <a:latin typeface="Calibri" pitchFamily="34" charset="0"/>
              </a:rPr>
              <a:t>U2T</a:t>
            </a:r>
          </a:p>
        </p:txBody>
      </p:sp>
      <p:sp>
        <p:nvSpPr>
          <p:cNvPr id="27664" name="Rectangle 43"/>
          <p:cNvSpPr>
            <a:spLocks noChangeArrowheads="1"/>
          </p:cNvSpPr>
          <p:nvPr/>
        </p:nvSpPr>
        <p:spPr bwMode="auto">
          <a:xfrm>
            <a:off x="5053013" y="4972047"/>
            <a:ext cx="584200" cy="279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2000" b="0">
                <a:latin typeface="Calibri" pitchFamily="34" charset="0"/>
              </a:rPr>
              <a:t>U2B</a:t>
            </a:r>
          </a:p>
        </p:txBody>
      </p:sp>
      <p:sp>
        <p:nvSpPr>
          <p:cNvPr id="27665" name="Rectangle 44"/>
          <p:cNvSpPr>
            <a:spLocks noChangeArrowheads="1"/>
          </p:cNvSpPr>
          <p:nvPr/>
        </p:nvSpPr>
        <p:spPr bwMode="auto">
          <a:xfrm>
            <a:off x="6196013" y="4972047"/>
            <a:ext cx="584200" cy="279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2000" b="0">
                <a:latin typeface="Calibri" pitchFamily="34" charset="0"/>
              </a:rPr>
              <a:t>B2T</a:t>
            </a:r>
          </a:p>
        </p:txBody>
      </p:sp>
      <p:sp>
        <p:nvSpPr>
          <p:cNvPr id="27666" name="Line 45"/>
          <p:cNvSpPr>
            <a:spLocks noChangeShapeType="1"/>
          </p:cNvSpPr>
          <p:nvPr/>
        </p:nvSpPr>
        <p:spPr bwMode="auto">
          <a:xfrm>
            <a:off x="4062413" y="5111747"/>
            <a:ext cx="965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7" name="Line 46"/>
          <p:cNvSpPr>
            <a:spLocks noChangeShapeType="1"/>
          </p:cNvSpPr>
          <p:nvPr/>
        </p:nvSpPr>
        <p:spPr bwMode="auto">
          <a:xfrm>
            <a:off x="6805613" y="5111747"/>
            <a:ext cx="965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8" name="Line 47"/>
          <p:cNvSpPr>
            <a:spLocks noChangeShapeType="1"/>
          </p:cNvSpPr>
          <p:nvPr/>
        </p:nvSpPr>
        <p:spPr bwMode="auto">
          <a:xfrm>
            <a:off x="5662613" y="5111747"/>
            <a:ext cx="508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9" name="Rectangle 48"/>
          <p:cNvSpPr>
            <a:spLocks noChangeArrowheads="1"/>
          </p:cNvSpPr>
          <p:nvPr/>
        </p:nvSpPr>
        <p:spPr bwMode="auto">
          <a:xfrm>
            <a:off x="8157037" y="4460875"/>
            <a:ext cx="2005676" cy="366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>
                <a:latin typeface="Calibri" pitchFamily="34" charset="0"/>
              </a:rPr>
              <a:t>Two’s Complement</a:t>
            </a:r>
          </a:p>
        </p:txBody>
      </p:sp>
      <p:sp>
        <p:nvSpPr>
          <p:cNvPr id="27670" name="Rectangle 49"/>
          <p:cNvSpPr>
            <a:spLocks noChangeArrowheads="1"/>
          </p:cNvSpPr>
          <p:nvPr/>
        </p:nvSpPr>
        <p:spPr bwMode="auto">
          <a:xfrm>
            <a:off x="2919768" y="4538661"/>
            <a:ext cx="1075614" cy="366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>
                <a:latin typeface="Calibri" pitchFamily="34" charset="0"/>
              </a:rPr>
              <a:t>Unsigned</a:t>
            </a:r>
          </a:p>
        </p:txBody>
      </p:sp>
      <p:sp>
        <p:nvSpPr>
          <p:cNvPr id="27671" name="Rectangle 50"/>
          <p:cNvSpPr>
            <a:spLocks noChangeArrowheads="1"/>
          </p:cNvSpPr>
          <p:nvPr/>
        </p:nvSpPr>
        <p:spPr bwMode="auto">
          <a:xfrm>
            <a:off x="4471988" y="5699125"/>
            <a:ext cx="29194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2000" b="0">
                <a:latin typeface="Calibri" pitchFamily="34" charset="0"/>
              </a:rPr>
              <a:t>Maintain Same Bit Pattern</a:t>
            </a:r>
          </a:p>
        </p:txBody>
      </p:sp>
      <p:sp>
        <p:nvSpPr>
          <p:cNvPr id="27672" name="Rectangle 51"/>
          <p:cNvSpPr>
            <a:spLocks noChangeArrowheads="1"/>
          </p:cNvSpPr>
          <p:nvPr/>
        </p:nvSpPr>
        <p:spPr bwMode="auto">
          <a:xfrm>
            <a:off x="3578228" y="4843459"/>
            <a:ext cx="3968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 i="1">
                <a:latin typeface="Times"/>
              </a:rPr>
              <a:t>ux</a:t>
            </a:r>
          </a:p>
        </p:txBody>
      </p:sp>
      <p:sp>
        <p:nvSpPr>
          <p:cNvPr id="27673" name="Rectangle 52"/>
          <p:cNvSpPr>
            <a:spLocks noChangeArrowheads="1"/>
          </p:cNvSpPr>
          <p:nvPr/>
        </p:nvSpPr>
        <p:spPr bwMode="auto">
          <a:xfrm>
            <a:off x="7845428" y="4843459"/>
            <a:ext cx="2825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 i="1">
                <a:latin typeface="Times"/>
              </a:rPr>
              <a:t>x</a:t>
            </a:r>
            <a:endParaRPr lang="en-US" altLang="en-US" b="0" i="1">
              <a:latin typeface="Symbol" pitchFamily="18" charset="2"/>
            </a:endParaRPr>
          </a:p>
        </p:txBody>
      </p:sp>
      <p:sp>
        <p:nvSpPr>
          <p:cNvPr id="27674" name="Rectangle 53"/>
          <p:cNvSpPr>
            <a:spLocks noChangeArrowheads="1"/>
          </p:cNvSpPr>
          <p:nvPr/>
        </p:nvSpPr>
        <p:spPr bwMode="auto">
          <a:xfrm>
            <a:off x="5697541" y="5051425"/>
            <a:ext cx="320675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 i="1">
                <a:latin typeface="Times"/>
              </a:rPr>
              <a:t>X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72E234C-7674-40E8-8F13-74145C5272E5}"/>
                  </a:ext>
                </a:extLst>
              </p14:cNvPr>
              <p14:cNvContentPartPr/>
              <p14:nvPr/>
            </p14:nvContentPartPr>
            <p14:xfrm>
              <a:off x="2654280" y="2984400"/>
              <a:ext cx="6477480" cy="254052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72E234C-7674-40E8-8F13-74145C5272E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644920" y="2975040"/>
                <a:ext cx="6496200" cy="25592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wrap="none" lIns="63500" tIns="25400" rIns="63500" bIns="25400" numCol="1" anchor="t" anchorCtr="0" compatLnSpc="1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altLang="en-US"/>
              <a:t>Mapping Signed </a:t>
            </a:r>
            <a:r>
              <a:rPr lang="en-US" altLang="en-US">
                <a:sym typeface="Symbol" pitchFamily="18" charset="2"/>
              </a:rPr>
              <a:t></a:t>
            </a:r>
            <a:r>
              <a:rPr lang="en-US" altLang="en-US"/>
              <a:t> Unsigned</a:t>
            </a:r>
          </a:p>
        </p:txBody>
      </p:sp>
      <p:graphicFrame>
        <p:nvGraphicFramePr>
          <p:cNvPr id="203779" name="Group 3"/>
          <p:cNvGraphicFramePr>
            <a:graphicFrameLocks noGrp="1"/>
          </p:cNvGraphicFramePr>
          <p:nvPr/>
        </p:nvGraphicFramePr>
        <p:xfrm>
          <a:off x="5257800" y="990600"/>
          <a:ext cx="1143000" cy="5597426"/>
        </p:xfrm>
        <a:graphic>
          <a:graphicData uri="http://schemas.openxmlformats.org/drawingml/2006/table">
            <a:tbl>
              <a:tblPr/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93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Signed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2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3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4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5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6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7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-8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-7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-6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-5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-4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-3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-2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-1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graphicFrame>
        <p:nvGraphicFramePr>
          <p:cNvPr id="203817" name="Group 41"/>
          <p:cNvGraphicFramePr>
            <a:graphicFrameLocks noGrp="1"/>
          </p:cNvGraphicFramePr>
          <p:nvPr/>
        </p:nvGraphicFramePr>
        <p:xfrm>
          <a:off x="8534400" y="1004888"/>
          <a:ext cx="1143000" cy="5597426"/>
        </p:xfrm>
        <a:graphic>
          <a:graphicData uri="http://schemas.openxmlformats.org/drawingml/2006/table">
            <a:tbl>
              <a:tblPr/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93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Unsigned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2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3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4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5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6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7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8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9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12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13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14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15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graphicFrame>
        <p:nvGraphicFramePr>
          <p:cNvPr id="203855" name="Group 79"/>
          <p:cNvGraphicFramePr>
            <a:graphicFrameLocks noGrp="1"/>
          </p:cNvGraphicFramePr>
          <p:nvPr/>
        </p:nvGraphicFramePr>
        <p:xfrm>
          <a:off x="3276600" y="990600"/>
          <a:ext cx="1143000" cy="5597426"/>
        </p:xfrm>
        <a:graphic>
          <a:graphicData uri="http://schemas.openxmlformats.org/drawingml/2006/table">
            <a:tbl>
              <a:tblPr/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93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Bits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0000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0001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0010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0011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0100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0101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0110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0111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1000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1001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1010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1011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1100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1101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1110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1111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grpSp>
        <p:nvGrpSpPr>
          <p:cNvPr id="28789" name="Group 124"/>
          <p:cNvGrpSpPr>
            <a:grpSpLocks/>
          </p:cNvGrpSpPr>
          <p:nvPr/>
        </p:nvGrpSpPr>
        <p:grpSpPr bwMode="auto">
          <a:xfrm>
            <a:off x="6705600" y="3530600"/>
            <a:ext cx="1574800" cy="279400"/>
            <a:chOff x="3264" y="2608"/>
            <a:chExt cx="992" cy="176"/>
          </a:xfrm>
        </p:grpSpPr>
        <p:sp>
          <p:nvSpPr>
            <p:cNvPr id="28794" name="Rectangle 117"/>
            <p:cNvSpPr>
              <a:spLocks noChangeArrowheads="1"/>
            </p:cNvSpPr>
            <p:nvPr/>
          </p:nvSpPr>
          <p:spPr bwMode="auto">
            <a:xfrm>
              <a:off x="3552" y="2608"/>
              <a:ext cx="368" cy="17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>
                  <a:latin typeface="Calibri" pitchFamily="34" charset="0"/>
                </a:rPr>
                <a:t>U2T</a:t>
              </a:r>
            </a:p>
          </p:txBody>
        </p:sp>
        <p:sp>
          <p:nvSpPr>
            <p:cNvPr id="28795" name="Line 118"/>
            <p:cNvSpPr>
              <a:spLocks noChangeShapeType="1"/>
            </p:cNvSpPr>
            <p:nvPr/>
          </p:nvSpPr>
          <p:spPr bwMode="auto">
            <a:xfrm flipH="1" flipV="1">
              <a:off x="3264" y="2704"/>
              <a:ext cx="2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96" name="Line 119"/>
            <p:cNvSpPr>
              <a:spLocks noChangeShapeType="1"/>
            </p:cNvSpPr>
            <p:nvPr/>
          </p:nvSpPr>
          <p:spPr bwMode="auto">
            <a:xfrm flipH="1">
              <a:off x="3936" y="2696"/>
              <a:ext cx="32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8790" name="Group 123"/>
          <p:cNvGrpSpPr>
            <a:grpSpLocks/>
          </p:cNvGrpSpPr>
          <p:nvPr/>
        </p:nvGrpSpPr>
        <p:grpSpPr bwMode="auto">
          <a:xfrm>
            <a:off x="6705600" y="3098800"/>
            <a:ext cx="1574800" cy="279400"/>
            <a:chOff x="3264" y="2128"/>
            <a:chExt cx="992" cy="176"/>
          </a:xfrm>
        </p:grpSpPr>
        <p:sp>
          <p:nvSpPr>
            <p:cNvPr id="28791" name="Rectangle 120"/>
            <p:cNvSpPr>
              <a:spLocks noChangeArrowheads="1"/>
            </p:cNvSpPr>
            <p:nvPr/>
          </p:nvSpPr>
          <p:spPr bwMode="auto">
            <a:xfrm>
              <a:off x="3552" y="2128"/>
              <a:ext cx="368" cy="17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>
                  <a:latin typeface="Calibri" pitchFamily="34" charset="0"/>
                </a:rPr>
                <a:t>T2U</a:t>
              </a:r>
            </a:p>
          </p:txBody>
        </p:sp>
        <p:sp>
          <p:nvSpPr>
            <p:cNvPr id="28792" name="Line 121"/>
            <p:cNvSpPr>
              <a:spLocks noChangeShapeType="1"/>
            </p:cNvSpPr>
            <p:nvPr/>
          </p:nvSpPr>
          <p:spPr bwMode="auto">
            <a:xfrm flipH="1" flipV="1">
              <a:off x="3264" y="2224"/>
              <a:ext cx="2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93" name="Line 122"/>
            <p:cNvSpPr>
              <a:spLocks noChangeShapeType="1"/>
            </p:cNvSpPr>
            <p:nvPr/>
          </p:nvSpPr>
          <p:spPr bwMode="auto">
            <a:xfrm flipH="1">
              <a:off x="3936" y="2216"/>
              <a:ext cx="32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wrap="none" lIns="63500" tIns="25400" rIns="63500" bIns="25400" numCol="1" anchor="t" anchorCtr="0" compatLnSpc="1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altLang="en-US"/>
              <a:t>Mapping Signed </a:t>
            </a:r>
            <a:r>
              <a:rPr lang="en-US" altLang="en-US">
                <a:sym typeface="Symbol" pitchFamily="18" charset="2"/>
              </a:rPr>
              <a:t></a:t>
            </a:r>
            <a:r>
              <a:rPr lang="en-US" altLang="en-US"/>
              <a:t> Unsigned</a:t>
            </a:r>
          </a:p>
        </p:txBody>
      </p:sp>
      <p:graphicFrame>
        <p:nvGraphicFramePr>
          <p:cNvPr id="203779" name="Group 3"/>
          <p:cNvGraphicFramePr>
            <a:graphicFrameLocks noGrp="1"/>
          </p:cNvGraphicFramePr>
          <p:nvPr/>
        </p:nvGraphicFramePr>
        <p:xfrm>
          <a:off x="5257800" y="990600"/>
          <a:ext cx="1143000" cy="5597426"/>
        </p:xfrm>
        <a:graphic>
          <a:graphicData uri="http://schemas.openxmlformats.org/drawingml/2006/table">
            <a:tbl>
              <a:tblPr/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93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Signed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2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3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4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5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6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7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-8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-7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-6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-5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-4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-3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-2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-1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graphicFrame>
        <p:nvGraphicFramePr>
          <p:cNvPr id="203817" name="Group 41"/>
          <p:cNvGraphicFramePr>
            <a:graphicFrameLocks noGrp="1"/>
          </p:cNvGraphicFramePr>
          <p:nvPr/>
        </p:nvGraphicFramePr>
        <p:xfrm>
          <a:off x="8534400" y="990600"/>
          <a:ext cx="1143000" cy="5597426"/>
        </p:xfrm>
        <a:graphic>
          <a:graphicData uri="http://schemas.openxmlformats.org/drawingml/2006/table">
            <a:tbl>
              <a:tblPr/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93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Unsigned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2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3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4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5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6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7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8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9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12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13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14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15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graphicFrame>
        <p:nvGraphicFramePr>
          <p:cNvPr id="203855" name="Group 79"/>
          <p:cNvGraphicFramePr>
            <a:graphicFrameLocks noGrp="1"/>
          </p:cNvGraphicFramePr>
          <p:nvPr/>
        </p:nvGraphicFramePr>
        <p:xfrm>
          <a:off x="3276600" y="990600"/>
          <a:ext cx="1143000" cy="5597426"/>
        </p:xfrm>
        <a:graphic>
          <a:graphicData uri="http://schemas.openxmlformats.org/drawingml/2006/table">
            <a:tbl>
              <a:tblPr/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93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Bits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0000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0001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0010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0011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0100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0101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0110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0111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1000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1001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1010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1011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1100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1101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1110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1111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grpSp>
        <p:nvGrpSpPr>
          <p:cNvPr id="29813" name="Group 126"/>
          <p:cNvGrpSpPr>
            <a:grpSpLocks/>
          </p:cNvGrpSpPr>
          <p:nvPr/>
        </p:nvGrpSpPr>
        <p:grpSpPr bwMode="auto">
          <a:xfrm>
            <a:off x="6781800" y="2286002"/>
            <a:ext cx="1447800" cy="534988"/>
            <a:chOff x="3312" y="1226"/>
            <a:chExt cx="912" cy="337"/>
          </a:xfrm>
        </p:grpSpPr>
        <p:sp>
          <p:nvSpPr>
            <p:cNvPr id="29817" name="Line 121"/>
            <p:cNvSpPr>
              <a:spLocks noChangeShapeType="1"/>
            </p:cNvSpPr>
            <p:nvPr/>
          </p:nvSpPr>
          <p:spPr bwMode="auto">
            <a:xfrm flipH="1" flipV="1">
              <a:off x="3312" y="1536"/>
              <a:ext cx="912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lg" len="lg"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18" name="Text Box 124"/>
            <p:cNvSpPr txBox="1">
              <a:spLocks noChangeArrowheads="1"/>
            </p:cNvSpPr>
            <p:nvPr/>
          </p:nvSpPr>
          <p:spPr bwMode="auto">
            <a:xfrm>
              <a:off x="3696" y="1226"/>
              <a:ext cx="187" cy="3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sm" len="sm"/>
                </a14:hiddenLine>
              </a:ext>
            </a:extLst>
          </p:spPr>
          <p:txBody>
            <a:bodyPr wrap="none" lIns="45720" rIns="4572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3200">
                  <a:latin typeface="Calibri" pitchFamily="34" charset="0"/>
                </a:rPr>
                <a:t>=</a:t>
              </a:r>
            </a:p>
          </p:txBody>
        </p:sp>
      </p:grpSp>
      <p:grpSp>
        <p:nvGrpSpPr>
          <p:cNvPr id="29814" name="Group 127"/>
          <p:cNvGrpSpPr>
            <a:grpSpLocks/>
          </p:cNvGrpSpPr>
          <p:nvPr/>
        </p:nvGrpSpPr>
        <p:grpSpPr bwMode="auto">
          <a:xfrm>
            <a:off x="6781800" y="4724403"/>
            <a:ext cx="1447800" cy="492125"/>
            <a:chOff x="3312" y="2762"/>
            <a:chExt cx="912" cy="310"/>
          </a:xfrm>
        </p:grpSpPr>
        <p:sp>
          <p:nvSpPr>
            <p:cNvPr id="29815" name="Line 123"/>
            <p:cNvSpPr>
              <a:spLocks noChangeShapeType="1"/>
            </p:cNvSpPr>
            <p:nvPr/>
          </p:nvSpPr>
          <p:spPr bwMode="auto">
            <a:xfrm flipH="1" flipV="1">
              <a:off x="3312" y="3072"/>
              <a:ext cx="912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lg" len="lg"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16" name="Text Box 125"/>
            <p:cNvSpPr txBox="1">
              <a:spLocks noChangeArrowheads="1"/>
            </p:cNvSpPr>
            <p:nvPr/>
          </p:nvSpPr>
          <p:spPr bwMode="auto">
            <a:xfrm>
              <a:off x="3504" y="2762"/>
              <a:ext cx="329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57150">
                  <a:solidFill>
                    <a:srgbClr val="000000"/>
                  </a:solidFill>
                  <a:round/>
                  <a:headEnd type="triangle" w="lg" len="lg"/>
                  <a:tailEnd type="triangle" w="lg" len="lg"/>
                </a14:hiddenLine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>
                  <a:latin typeface="Calibri" pitchFamily="34" charset="0"/>
                </a:rPr>
                <a:t>+/- 16</a:t>
              </a:r>
            </a:p>
          </p:txBody>
        </p:sp>
      </p:grp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Course Theme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Abstraction is good, but don’t forget reality!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dirty="0"/>
              <a:t>Many CS Courses emphasize abstraction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Abstract data types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Asymptotic analysis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dirty="0"/>
              <a:t>These abstractions have limits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Especially in the presence of bugs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Need to understand underlying implementations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dirty="0"/>
              <a:t>Useful outcomes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Become more effective programmers</a:t>
            </a:r>
          </a:p>
          <a:p>
            <a:pPr lvl="2" eaLnBrk="1" hangingPunct="1">
              <a:lnSpc>
                <a:spcPct val="97000"/>
              </a:lnSpc>
              <a:defRPr/>
            </a:pPr>
            <a:r>
              <a:rPr lang="en-US" dirty="0"/>
              <a:t>Able to find and eliminate bugs efficiently</a:t>
            </a:r>
          </a:p>
          <a:p>
            <a:pPr lvl="2" eaLnBrk="1" hangingPunct="1">
              <a:lnSpc>
                <a:spcPct val="97000"/>
              </a:lnSpc>
              <a:defRPr/>
            </a:pPr>
            <a:r>
              <a:rPr lang="en-US" dirty="0"/>
              <a:t>Able to tune program performance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Prepare for later “systems” classes in CS</a:t>
            </a:r>
          </a:p>
          <a:p>
            <a:pPr lvl="2" eaLnBrk="1" hangingPunct="1">
              <a:lnSpc>
                <a:spcPct val="97000"/>
              </a:lnSpc>
              <a:defRPr/>
            </a:pPr>
            <a:r>
              <a:rPr lang="en-US" dirty="0"/>
              <a:t>Compilers, Operating Systems, File Systems, Computer Architecture, Robotics, etc.</a:t>
            </a:r>
          </a:p>
        </p:txBody>
      </p:sp>
    </p:spTree>
    <p:extLst>
      <p:ext uri="{BB962C8B-B14F-4D97-AF65-F5344CB8AC3E}">
        <p14:creationId xmlns:p14="http://schemas.microsoft.com/office/powerpoint/2010/main" val="917918112"/>
      </p:ext>
    </p:extLst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746" name="Group 16"/>
          <p:cNvGrpSpPr>
            <a:grpSpLocks/>
          </p:cNvGrpSpPr>
          <p:nvPr/>
        </p:nvGrpSpPr>
        <p:grpSpPr bwMode="auto">
          <a:xfrm>
            <a:off x="3276600" y="3810000"/>
            <a:ext cx="2743200" cy="228600"/>
            <a:chOff x="2832" y="2208"/>
            <a:chExt cx="1728" cy="144"/>
          </a:xfrm>
        </p:grpSpPr>
        <p:sp>
          <p:nvSpPr>
            <p:cNvPr id="31774" name="Rectangle 17"/>
            <p:cNvSpPr>
              <a:spLocks noChangeArrowheads="1"/>
            </p:cNvSpPr>
            <p:nvPr/>
          </p:nvSpPr>
          <p:spPr bwMode="auto">
            <a:xfrm>
              <a:off x="2832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+</a:t>
              </a:r>
            </a:p>
          </p:txBody>
        </p:sp>
        <p:sp>
          <p:nvSpPr>
            <p:cNvPr id="31775" name="Rectangle 18"/>
            <p:cNvSpPr>
              <a:spLocks noChangeArrowheads="1"/>
            </p:cNvSpPr>
            <p:nvPr/>
          </p:nvSpPr>
          <p:spPr bwMode="auto">
            <a:xfrm>
              <a:off x="2976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+</a:t>
              </a:r>
            </a:p>
          </p:txBody>
        </p:sp>
        <p:sp>
          <p:nvSpPr>
            <p:cNvPr id="31776" name="Rectangle 19"/>
            <p:cNvSpPr>
              <a:spLocks noChangeArrowheads="1"/>
            </p:cNvSpPr>
            <p:nvPr/>
          </p:nvSpPr>
          <p:spPr bwMode="auto">
            <a:xfrm>
              <a:off x="3120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+</a:t>
              </a:r>
            </a:p>
          </p:txBody>
        </p:sp>
        <p:sp>
          <p:nvSpPr>
            <p:cNvPr id="31777" name="Rectangle 20"/>
            <p:cNvSpPr>
              <a:spLocks noChangeArrowheads="1"/>
            </p:cNvSpPr>
            <p:nvPr/>
          </p:nvSpPr>
          <p:spPr bwMode="auto">
            <a:xfrm>
              <a:off x="4128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+</a:t>
              </a:r>
            </a:p>
          </p:txBody>
        </p:sp>
        <p:sp>
          <p:nvSpPr>
            <p:cNvPr id="31778" name="Rectangle 21"/>
            <p:cNvSpPr>
              <a:spLocks noChangeArrowheads="1"/>
            </p:cNvSpPr>
            <p:nvPr/>
          </p:nvSpPr>
          <p:spPr bwMode="auto">
            <a:xfrm>
              <a:off x="4272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+</a:t>
              </a:r>
            </a:p>
          </p:txBody>
        </p:sp>
        <p:sp>
          <p:nvSpPr>
            <p:cNvPr id="31779" name="Rectangle 22"/>
            <p:cNvSpPr>
              <a:spLocks noChangeArrowheads="1"/>
            </p:cNvSpPr>
            <p:nvPr/>
          </p:nvSpPr>
          <p:spPr bwMode="auto">
            <a:xfrm>
              <a:off x="4416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+</a:t>
              </a:r>
            </a:p>
          </p:txBody>
        </p:sp>
        <p:sp>
          <p:nvSpPr>
            <p:cNvPr id="31780" name="Rectangle 23"/>
            <p:cNvSpPr>
              <a:spLocks noChangeArrowheads="1"/>
            </p:cNvSpPr>
            <p:nvPr/>
          </p:nvSpPr>
          <p:spPr bwMode="auto">
            <a:xfrm>
              <a:off x="3264" y="2208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• • •</a:t>
              </a:r>
            </a:p>
          </p:txBody>
        </p:sp>
      </p:grpSp>
      <p:grpSp>
        <p:nvGrpSpPr>
          <p:cNvPr id="31747" name="Group 24"/>
          <p:cNvGrpSpPr>
            <a:grpSpLocks/>
          </p:cNvGrpSpPr>
          <p:nvPr/>
        </p:nvGrpSpPr>
        <p:grpSpPr bwMode="auto">
          <a:xfrm>
            <a:off x="3276600" y="4267200"/>
            <a:ext cx="2743200" cy="228600"/>
            <a:chOff x="2832" y="2208"/>
            <a:chExt cx="1728" cy="144"/>
          </a:xfrm>
        </p:grpSpPr>
        <p:sp>
          <p:nvSpPr>
            <p:cNvPr id="31767" name="Rectangle 25"/>
            <p:cNvSpPr>
              <a:spLocks noChangeArrowheads="1"/>
            </p:cNvSpPr>
            <p:nvPr/>
          </p:nvSpPr>
          <p:spPr bwMode="auto">
            <a:xfrm>
              <a:off x="2832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-</a:t>
              </a:r>
            </a:p>
          </p:txBody>
        </p:sp>
        <p:sp>
          <p:nvSpPr>
            <p:cNvPr id="31768" name="Rectangle 26"/>
            <p:cNvSpPr>
              <a:spLocks noChangeArrowheads="1"/>
            </p:cNvSpPr>
            <p:nvPr/>
          </p:nvSpPr>
          <p:spPr bwMode="auto">
            <a:xfrm>
              <a:off x="2976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+</a:t>
              </a:r>
            </a:p>
          </p:txBody>
        </p:sp>
        <p:sp>
          <p:nvSpPr>
            <p:cNvPr id="31769" name="Rectangle 27"/>
            <p:cNvSpPr>
              <a:spLocks noChangeArrowheads="1"/>
            </p:cNvSpPr>
            <p:nvPr/>
          </p:nvSpPr>
          <p:spPr bwMode="auto">
            <a:xfrm>
              <a:off x="3120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+</a:t>
              </a:r>
            </a:p>
          </p:txBody>
        </p:sp>
        <p:sp>
          <p:nvSpPr>
            <p:cNvPr id="31770" name="Rectangle 28"/>
            <p:cNvSpPr>
              <a:spLocks noChangeArrowheads="1"/>
            </p:cNvSpPr>
            <p:nvPr/>
          </p:nvSpPr>
          <p:spPr bwMode="auto">
            <a:xfrm>
              <a:off x="4128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+</a:t>
              </a:r>
            </a:p>
          </p:txBody>
        </p:sp>
        <p:sp>
          <p:nvSpPr>
            <p:cNvPr id="31771" name="Rectangle 29"/>
            <p:cNvSpPr>
              <a:spLocks noChangeArrowheads="1"/>
            </p:cNvSpPr>
            <p:nvPr/>
          </p:nvSpPr>
          <p:spPr bwMode="auto">
            <a:xfrm>
              <a:off x="4272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+</a:t>
              </a:r>
            </a:p>
          </p:txBody>
        </p:sp>
        <p:sp>
          <p:nvSpPr>
            <p:cNvPr id="31772" name="Rectangle 30"/>
            <p:cNvSpPr>
              <a:spLocks noChangeArrowheads="1"/>
            </p:cNvSpPr>
            <p:nvPr/>
          </p:nvSpPr>
          <p:spPr bwMode="auto">
            <a:xfrm>
              <a:off x="4416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+</a:t>
              </a:r>
            </a:p>
          </p:txBody>
        </p:sp>
        <p:sp>
          <p:nvSpPr>
            <p:cNvPr id="31773" name="Rectangle 31"/>
            <p:cNvSpPr>
              <a:spLocks noChangeArrowheads="1"/>
            </p:cNvSpPr>
            <p:nvPr/>
          </p:nvSpPr>
          <p:spPr bwMode="auto">
            <a:xfrm>
              <a:off x="3264" y="2208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• • •</a:t>
              </a:r>
            </a:p>
          </p:txBody>
        </p:sp>
      </p:grpSp>
      <p:sp>
        <p:nvSpPr>
          <p:cNvPr id="31748" name="Rectangle 32"/>
          <p:cNvSpPr>
            <a:spLocks noChangeArrowheads="1"/>
          </p:cNvSpPr>
          <p:nvPr/>
        </p:nvSpPr>
        <p:spPr bwMode="auto">
          <a:xfrm>
            <a:off x="2743200" y="3657603"/>
            <a:ext cx="4000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 i="1">
                <a:latin typeface="Times"/>
              </a:rPr>
              <a:t>ux</a:t>
            </a:r>
          </a:p>
        </p:txBody>
      </p:sp>
      <p:sp>
        <p:nvSpPr>
          <p:cNvPr id="31749" name="Rectangle 33"/>
          <p:cNvSpPr>
            <a:spLocks noChangeArrowheads="1"/>
          </p:cNvSpPr>
          <p:nvPr/>
        </p:nvSpPr>
        <p:spPr bwMode="auto">
          <a:xfrm>
            <a:off x="2743200" y="4114803"/>
            <a:ext cx="285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 i="1">
                <a:latin typeface="Times"/>
              </a:rPr>
              <a:t>x</a:t>
            </a:r>
          </a:p>
        </p:txBody>
      </p:sp>
      <p:sp>
        <p:nvSpPr>
          <p:cNvPr id="31750" name="Rectangle 36"/>
          <p:cNvSpPr>
            <a:spLocks noChangeArrowheads="1"/>
          </p:cNvSpPr>
          <p:nvPr/>
        </p:nvSpPr>
        <p:spPr bwMode="auto">
          <a:xfrm>
            <a:off x="3124200" y="3429003"/>
            <a:ext cx="565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 i="1">
                <a:latin typeface="Times"/>
              </a:rPr>
              <a:t>w</a:t>
            </a:r>
            <a:r>
              <a:rPr lang="en-US" altLang="en-US" b="0">
                <a:latin typeface="Times"/>
              </a:rPr>
              <a:t>–1</a:t>
            </a:r>
            <a:endParaRPr lang="en-US" altLang="en-US" b="0" i="1">
              <a:latin typeface="Times"/>
            </a:endParaRPr>
          </a:p>
        </p:txBody>
      </p:sp>
      <p:sp>
        <p:nvSpPr>
          <p:cNvPr id="31751" name="Rectangle 37"/>
          <p:cNvSpPr>
            <a:spLocks noChangeArrowheads="1"/>
          </p:cNvSpPr>
          <p:nvPr/>
        </p:nvSpPr>
        <p:spPr bwMode="auto">
          <a:xfrm>
            <a:off x="5791200" y="3429003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Times"/>
              </a:rPr>
              <a:t>0</a:t>
            </a:r>
          </a:p>
        </p:txBody>
      </p:sp>
      <p:sp>
        <p:nvSpPr>
          <p:cNvPr id="31752" name="Rectangle 4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Relation Between Signed &amp; Unsigned</a:t>
            </a:r>
          </a:p>
        </p:txBody>
      </p:sp>
      <p:sp>
        <p:nvSpPr>
          <p:cNvPr id="31753" name="Line 43"/>
          <p:cNvSpPr>
            <a:spLocks noChangeShapeType="1"/>
          </p:cNvSpPr>
          <p:nvPr/>
        </p:nvSpPr>
        <p:spPr bwMode="auto">
          <a:xfrm flipV="1">
            <a:off x="3352800" y="4648200"/>
            <a:ext cx="0" cy="5334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1754" name="Text Box 44"/>
          <p:cNvSpPr txBox="1">
            <a:spLocks noChangeArrowheads="1"/>
          </p:cNvSpPr>
          <p:nvPr/>
        </p:nvSpPr>
        <p:spPr bwMode="auto">
          <a:xfrm>
            <a:off x="2458990" y="5257800"/>
            <a:ext cx="2176558" cy="8402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 type="none" w="sm" len="sm"/>
              </a14:hiddenLine>
            </a:ext>
          </a:extLst>
        </p:spPr>
        <p:txBody>
          <a:bodyPr wrap="none" lIns="45720" rIns="4572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>
                <a:latin typeface="Calibri" pitchFamily="34" charset="0"/>
              </a:rPr>
              <a:t>Large negative weight</a:t>
            </a:r>
          </a:p>
          <a:p>
            <a:r>
              <a:rPr lang="en-US" altLang="en-US" b="0" i="1">
                <a:latin typeface="Calibri" pitchFamily="34" charset="0"/>
                <a:sym typeface="Symbol" pitchFamily="18" charset="2"/>
              </a:rPr>
              <a:t>becomes</a:t>
            </a:r>
          </a:p>
          <a:p>
            <a:r>
              <a:rPr lang="en-US" altLang="en-US">
                <a:latin typeface="Calibri" pitchFamily="34" charset="0"/>
              </a:rPr>
              <a:t>Large positive weight</a:t>
            </a:r>
          </a:p>
        </p:txBody>
      </p:sp>
      <p:sp>
        <p:nvSpPr>
          <p:cNvPr id="41" name="Rectangle 3"/>
          <p:cNvSpPr>
            <a:spLocks noChangeArrowheads="1"/>
          </p:cNvSpPr>
          <p:nvPr/>
        </p:nvSpPr>
        <p:spPr bwMode="auto">
          <a:xfrm>
            <a:off x="5111750" y="1754188"/>
            <a:ext cx="2336800" cy="1041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Ctr="1"/>
          <a:lstStyle/>
          <a:p>
            <a:pPr>
              <a:lnSpc>
                <a:spcPct val="100000"/>
              </a:lnSpc>
              <a:defRPr/>
            </a:pPr>
            <a:r>
              <a:rPr lang="en-US" sz="2000" b="0">
                <a:latin typeface="Calibri" pitchFamily="34" charset="0"/>
              </a:rPr>
              <a:t>T2U</a:t>
            </a:r>
          </a:p>
        </p:txBody>
      </p:sp>
      <p:sp>
        <p:nvSpPr>
          <p:cNvPr id="31756" name="Rectangle 4"/>
          <p:cNvSpPr>
            <a:spLocks noChangeArrowheads="1"/>
          </p:cNvSpPr>
          <p:nvPr/>
        </p:nvSpPr>
        <p:spPr bwMode="auto">
          <a:xfrm>
            <a:off x="5416550" y="2135188"/>
            <a:ext cx="584200" cy="279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2000" b="0">
                <a:latin typeface="Calibri" pitchFamily="34" charset="0"/>
              </a:rPr>
              <a:t>T2B</a:t>
            </a:r>
          </a:p>
        </p:txBody>
      </p:sp>
      <p:sp>
        <p:nvSpPr>
          <p:cNvPr id="31757" name="Rectangle 5"/>
          <p:cNvSpPr>
            <a:spLocks noChangeArrowheads="1"/>
          </p:cNvSpPr>
          <p:nvPr/>
        </p:nvSpPr>
        <p:spPr bwMode="auto">
          <a:xfrm>
            <a:off x="6559550" y="2135188"/>
            <a:ext cx="584200" cy="279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2000" b="0">
                <a:latin typeface="Calibri" pitchFamily="34" charset="0"/>
              </a:rPr>
              <a:t>B2U</a:t>
            </a:r>
          </a:p>
        </p:txBody>
      </p:sp>
      <p:sp>
        <p:nvSpPr>
          <p:cNvPr id="31758" name="Line 6"/>
          <p:cNvSpPr>
            <a:spLocks noChangeShapeType="1"/>
          </p:cNvSpPr>
          <p:nvPr/>
        </p:nvSpPr>
        <p:spPr bwMode="auto">
          <a:xfrm>
            <a:off x="4425950" y="2274888"/>
            <a:ext cx="965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9" name="Line 7"/>
          <p:cNvSpPr>
            <a:spLocks noChangeShapeType="1"/>
          </p:cNvSpPr>
          <p:nvPr/>
        </p:nvSpPr>
        <p:spPr bwMode="auto">
          <a:xfrm>
            <a:off x="7169150" y="2274888"/>
            <a:ext cx="965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60" name="Line 8"/>
          <p:cNvSpPr>
            <a:spLocks noChangeShapeType="1"/>
          </p:cNvSpPr>
          <p:nvPr/>
        </p:nvSpPr>
        <p:spPr bwMode="auto">
          <a:xfrm>
            <a:off x="6026150" y="2274888"/>
            <a:ext cx="508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61" name="Rectangle 9"/>
          <p:cNvSpPr>
            <a:spLocks noChangeArrowheads="1"/>
          </p:cNvSpPr>
          <p:nvPr/>
        </p:nvSpPr>
        <p:spPr bwMode="auto">
          <a:xfrm>
            <a:off x="2207087" y="1587502"/>
            <a:ext cx="2005676" cy="366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>
                <a:latin typeface="Calibri" pitchFamily="34" charset="0"/>
              </a:rPr>
              <a:t>Two’s Complement</a:t>
            </a:r>
          </a:p>
        </p:txBody>
      </p:sp>
      <p:sp>
        <p:nvSpPr>
          <p:cNvPr id="31762" name="Rectangle 10"/>
          <p:cNvSpPr>
            <a:spLocks noChangeArrowheads="1"/>
          </p:cNvSpPr>
          <p:nvPr/>
        </p:nvSpPr>
        <p:spPr bwMode="auto">
          <a:xfrm>
            <a:off x="8374418" y="1524002"/>
            <a:ext cx="1075614" cy="366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>
                <a:latin typeface="Calibri" pitchFamily="34" charset="0"/>
              </a:rPr>
              <a:t>Unsigned</a:t>
            </a:r>
          </a:p>
        </p:txBody>
      </p:sp>
      <p:sp>
        <p:nvSpPr>
          <p:cNvPr id="31763" name="Rectangle 11"/>
          <p:cNvSpPr>
            <a:spLocks noChangeArrowheads="1"/>
          </p:cNvSpPr>
          <p:nvPr/>
        </p:nvSpPr>
        <p:spPr bwMode="auto">
          <a:xfrm>
            <a:off x="4846638" y="2862266"/>
            <a:ext cx="29194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2000" b="0">
                <a:latin typeface="Calibri" pitchFamily="34" charset="0"/>
              </a:rPr>
              <a:t>Maintain Same Bit Pattern</a:t>
            </a:r>
          </a:p>
        </p:txBody>
      </p:sp>
      <p:sp>
        <p:nvSpPr>
          <p:cNvPr id="31764" name="Rectangle 12"/>
          <p:cNvSpPr>
            <a:spLocks noChangeArrowheads="1"/>
          </p:cNvSpPr>
          <p:nvPr/>
        </p:nvSpPr>
        <p:spPr bwMode="auto">
          <a:xfrm>
            <a:off x="3958640" y="2043116"/>
            <a:ext cx="285334" cy="366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 i="1">
                <a:latin typeface="Times"/>
              </a:rPr>
              <a:t>x</a:t>
            </a:r>
          </a:p>
        </p:txBody>
      </p:sp>
      <p:sp>
        <p:nvSpPr>
          <p:cNvPr id="31765" name="Rectangle 13"/>
          <p:cNvSpPr>
            <a:spLocks noChangeArrowheads="1"/>
          </p:cNvSpPr>
          <p:nvPr/>
        </p:nvSpPr>
        <p:spPr bwMode="auto">
          <a:xfrm>
            <a:off x="8245126" y="2043116"/>
            <a:ext cx="400750" cy="366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 i="1">
                <a:latin typeface="Times"/>
              </a:rPr>
              <a:t>ux</a:t>
            </a:r>
          </a:p>
        </p:txBody>
      </p:sp>
      <p:sp>
        <p:nvSpPr>
          <p:cNvPr id="31766" name="Rectangle 14"/>
          <p:cNvSpPr>
            <a:spLocks noChangeArrowheads="1"/>
          </p:cNvSpPr>
          <p:nvPr/>
        </p:nvSpPr>
        <p:spPr bwMode="auto">
          <a:xfrm>
            <a:off x="6098404" y="2216153"/>
            <a:ext cx="323806" cy="366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 i="1">
                <a:latin typeface="Times"/>
              </a:rPr>
              <a:t>X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3E91360-8511-4666-AA57-D2AF63A258B1}"/>
                  </a:ext>
                </a:extLst>
              </p14:cNvPr>
              <p14:cNvContentPartPr/>
              <p14:nvPr/>
            </p14:nvContentPartPr>
            <p14:xfrm>
              <a:off x="2997360" y="3708360"/>
              <a:ext cx="628920" cy="100368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3E91360-8511-4666-AA57-D2AF63A258B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988000" y="3699000"/>
                <a:ext cx="647640" cy="10224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3"/>
          <p:cNvSpPr>
            <a:spLocks noChangeArrowheads="1"/>
          </p:cNvSpPr>
          <p:nvPr/>
        </p:nvSpPr>
        <p:spPr bwMode="auto">
          <a:xfrm>
            <a:off x="5599113" y="3124200"/>
            <a:ext cx="457200" cy="1828800"/>
          </a:xfrm>
          <a:prstGeom prst="rect">
            <a:avLst/>
          </a:prstGeom>
          <a:solidFill>
            <a:srgbClr val="CDF1C5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771" name="Rectangle 4"/>
          <p:cNvSpPr>
            <a:spLocks noChangeArrowheads="1"/>
          </p:cNvSpPr>
          <p:nvPr/>
        </p:nvSpPr>
        <p:spPr bwMode="auto">
          <a:xfrm>
            <a:off x="3922713" y="3124200"/>
            <a:ext cx="457200" cy="1828800"/>
          </a:xfrm>
          <a:prstGeom prst="rect">
            <a:avLst/>
          </a:prstGeom>
          <a:solidFill>
            <a:srgbClr val="CDF1C5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772" name="Rectangle 5"/>
          <p:cNvSpPr>
            <a:spLocks noChangeArrowheads="1"/>
          </p:cNvSpPr>
          <p:nvPr/>
        </p:nvSpPr>
        <p:spPr bwMode="auto">
          <a:xfrm>
            <a:off x="3922713" y="4953000"/>
            <a:ext cx="457200" cy="1524000"/>
          </a:xfrm>
          <a:prstGeom prst="rect">
            <a:avLst/>
          </a:prstGeom>
          <a:solidFill>
            <a:srgbClr val="EFBFBF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773" name="Rectangle 6"/>
          <p:cNvSpPr>
            <a:spLocks noChangeArrowheads="1"/>
          </p:cNvSpPr>
          <p:nvPr/>
        </p:nvSpPr>
        <p:spPr bwMode="auto">
          <a:xfrm>
            <a:off x="5599113" y="1600200"/>
            <a:ext cx="457200" cy="1524000"/>
          </a:xfrm>
          <a:prstGeom prst="rect">
            <a:avLst/>
          </a:prstGeom>
          <a:solidFill>
            <a:srgbClr val="EFBFBF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774" name="Oval 8"/>
          <p:cNvSpPr>
            <a:spLocks noChangeArrowheads="1"/>
          </p:cNvSpPr>
          <p:nvPr/>
        </p:nvSpPr>
        <p:spPr bwMode="auto">
          <a:xfrm>
            <a:off x="3998913" y="47244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775" name="Text Box 9"/>
          <p:cNvSpPr txBox="1">
            <a:spLocks noChangeArrowheads="1"/>
          </p:cNvSpPr>
          <p:nvPr/>
        </p:nvSpPr>
        <p:spPr bwMode="auto">
          <a:xfrm>
            <a:off x="3084513" y="4648201"/>
            <a:ext cx="762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b="0">
                <a:latin typeface="Calibri" pitchFamily="34" charset="0"/>
              </a:rPr>
              <a:t>0</a:t>
            </a:r>
          </a:p>
        </p:txBody>
      </p:sp>
      <p:sp>
        <p:nvSpPr>
          <p:cNvPr id="32776" name="Line 10"/>
          <p:cNvSpPr>
            <a:spLocks noChangeShapeType="1"/>
          </p:cNvSpPr>
          <p:nvPr/>
        </p:nvSpPr>
        <p:spPr bwMode="auto">
          <a:xfrm>
            <a:off x="4151313" y="4800600"/>
            <a:ext cx="1676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7" name="Oval 11"/>
          <p:cNvSpPr>
            <a:spLocks noChangeArrowheads="1"/>
          </p:cNvSpPr>
          <p:nvPr/>
        </p:nvSpPr>
        <p:spPr bwMode="auto">
          <a:xfrm>
            <a:off x="3998913" y="32004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778" name="Text Box 12"/>
          <p:cNvSpPr txBox="1">
            <a:spLocks noChangeArrowheads="1"/>
          </p:cNvSpPr>
          <p:nvPr/>
        </p:nvSpPr>
        <p:spPr bwMode="auto">
          <a:xfrm>
            <a:off x="3204309" y="3124201"/>
            <a:ext cx="71205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b="0" i="1">
                <a:latin typeface="Calibri" pitchFamily="34" charset="0"/>
              </a:rPr>
              <a:t>TMax</a:t>
            </a:r>
          </a:p>
        </p:txBody>
      </p:sp>
      <p:sp>
        <p:nvSpPr>
          <p:cNvPr id="32779" name="Line 13"/>
          <p:cNvSpPr>
            <a:spLocks noChangeShapeType="1"/>
          </p:cNvSpPr>
          <p:nvPr/>
        </p:nvSpPr>
        <p:spPr bwMode="auto">
          <a:xfrm>
            <a:off x="4151313" y="3276600"/>
            <a:ext cx="1676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0" name="Oval 14"/>
          <p:cNvSpPr>
            <a:spLocks noChangeArrowheads="1"/>
          </p:cNvSpPr>
          <p:nvPr/>
        </p:nvSpPr>
        <p:spPr bwMode="auto">
          <a:xfrm>
            <a:off x="3998913" y="6248400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781" name="Text Box 15"/>
          <p:cNvSpPr txBox="1">
            <a:spLocks noChangeArrowheads="1"/>
          </p:cNvSpPr>
          <p:nvPr/>
        </p:nvSpPr>
        <p:spPr bwMode="auto">
          <a:xfrm>
            <a:off x="3174598" y="6172201"/>
            <a:ext cx="66556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b="0" i="1">
                <a:latin typeface="Calibri" pitchFamily="34" charset="0"/>
              </a:rPr>
              <a:t>TMin</a:t>
            </a:r>
          </a:p>
        </p:txBody>
      </p:sp>
      <p:sp>
        <p:nvSpPr>
          <p:cNvPr id="32782" name="Oval 16"/>
          <p:cNvSpPr>
            <a:spLocks noChangeArrowheads="1"/>
          </p:cNvSpPr>
          <p:nvPr/>
        </p:nvSpPr>
        <p:spPr bwMode="auto">
          <a:xfrm>
            <a:off x="3998913" y="5029200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783" name="Text Box 17"/>
          <p:cNvSpPr txBox="1">
            <a:spLocks noChangeArrowheads="1"/>
          </p:cNvSpPr>
          <p:nvPr/>
        </p:nvSpPr>
        <p:spPr bwMode="auto">
          <a:xfrm>
            <a:off x="3084513" y="4953001"/>
            <a:ext cx="762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b="0">
                <a:latin typeface="Calibri" pitchFamily="34" charset="0"/>
              </a:rPr>
              <a:t>–1</a:t>
            </a:r>
          </a:p>
        </p:txBody>
      </p:sp>
      <p:sp>
        <p:nvSpPr>
          <p:cNvPr id="32784" name="Oval 18"/>
          <p:cNvSpPr>
            <a:spLocks noChangeArrowheads="1"/>
          </p:cNvSpPr>
          <p:nvPr/>
        </p:nvSpPr>
        <p:spPr bwMode="auto">
          <a:xfrm>
            <a:off x="3998913" y="5334000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785" name="Text Box 19"/>
          <p:cNvSpPr txBox="1">
            <a:spLocks noChangeArrowheads="1"/>
          </p:cNvSpPr>
          <p:nvPr/>
        </p:nvSpPr>
        <p:spPr bwMode="auto">
          <a:xfrm>
            <a:off x="3084513" y="5257801"/>
            <a:ext cx="762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b="0">
                <a:latin typeface="Calibri" pitchFamily="34" charset="0"/>
              </a:rPr>
              <a:t>–2</a:t>
            </a:r>
          </a:p>
        </p:txBody>
      </p:sp>
      <p:sp>
        <p:nvSpPr>
          <p:cNvPr id="32786" name="Oval 20"/>
          <p:cNvSpPr>
            <a:spLocks noChangeArrowheads="1"/>
          </p:cNvSpPr>
          <p:nvPr/>
        </p:nvSpPr>
        <p:spPr bwMode="auto">
          <a:xfrm>
            <a:off x="5827713" y="4724400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787" name="Oval 21"/>
          <p:cNvSpPr>
            <a:spLocks noChangeArrowheads="1"/>
          </p:cNvSpPr>
          <p:nvPr/>
        </p:nvSpPr>
        <p:spPr bwMode="auto">
          <a:xfrm>
            <a:off x="5827713" y="3200400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788" name="Oval 22"/>
          <p:cNvSpPr>
            <a:spLocks noChangeArrowheads="1"/>
          </p:cNvSpPr>
          <p:nvPr/>
        </p:nvSpPr>
        <p:spPr bwMode="auto">
          <a:xfrm>
            <a:off x="5827713" y="2895600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789" name="Oval 23"/>
          <p:cNvSpPr>
            <a:spLocks noChangeArrowheads="1"/>
          </p:cNvSpPr>
          <p:nvPr/>
        </p:nvSpPr>
        <p:spPr bwMode="auto">
          <a:xfrm>
            <a:off x="5827713" y="1676400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790" name="Oval 24"/>
          <p:cNvSpPr>
            <a:spLocks noChangeArrowheads="1"/>
          </p:cNvSpPr>
          <p:nvPr/>
        </p:nvSpPr>
        <p:spPr bwMode="auto">
          <a:xfrm>
            <a:off x="5827713" y="1981200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791" name="Freeform 25"/>
          <p:cNvSpPr>
            <a:spLocks/>
          </p:cNvSpPr>
          <p:nvPr/>
        </p:nvSpPr>
        <p:spPr bwMode="auto">
          <a:xfrm>
            <a:off x="4151313" y="1752600"/>
            <a:ext cx="1676400" cy="3352800"/>
          </a:xfrm>
          <a:custGeom>
            <a:avLst/>
            <a:gdLst>
              <a:gd name="T0" fmla="*/ 0 w 1056"/>
              <a:gd name="T1" fmla="*/ 3352800 h 2112"/>
              <a:gd name="T2" fmla="*/ 228600 w 1056"/>
              <a:gd name="T3" fmla="*/ 3352800 h 2112"/>
              <a:gd name="T4" fmla="*/ 1447800 w 1056"/>
              <a:gd name="T5" fmla="*/ 0 h 2112"/>
              <a:gd name="T6" fmla="*/ 1676400 w 1056"/>
              <a:gd name="T7" fmla="*/ 0 h 2112"/>
              <a:gd name="T8" fmla="*/ 0 60000 65536"/>
              <a:gd name="T9" fmla="*/ 0 60000 65536"/>
              <a:gd name="T10" fmla="*/ 0 60000 65536"/>
              <a:gd name="T11" fmla="*/ 0 60000 65536"/>
              <a:gd name="T12" fmla="*/ 0 w 1056"/>
              <a:gd name="T13" fmla="*/ 0 h 2112"/>
              <a:gd name="T14" fmla="*/ 1056 w 1056"/>
              <a:gd name="T15" fmla="*/ 2112 h 211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56" h="2112">
                <a:moveTo>
                  <a:pt x="0" y="2112"/>
                </a:moveTo>
                <a:lnTo>
                  <a:pt x="144" y="2112"/>
                </a:lnTo>
                <a:lnTo>
                  <a:pt x="912" y="0"/>
                </a:lnTo>
                <a:lnTo>
                  <a:pt x="1056" y="0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92" name="Freeform 26"/>
          <p:cNvSpPr>
            <a:spLocks/>
          </p:cNvSpPr>
          <p:nvPr/>
        </p:nvSpPr>
        <p:spPr bwMode="auto">
          <a:xfrm>
            <a:off x="4151313" y="2057400"/>
            <a:ext cx="1676400" cy="3352800"/>
          </a:xfrm>
          <a:custGeom>
            <a:avLst/>
            <a:gdLst>
              <a:gd name="T0" fmla="*/ 0 w 1056"/>
              <a:gd name="T1" fmla="*/ 3352800 h 2112"/>
              <a:gd name="T2" fmla="*/ 228600 w 1056"/>
              <a:gd name="T3" fmla="*/ 3352800 h 2112"/>
              <a:gd name="T4" fmla="*/ 1447800 w 1056"/>
              <a:gd name="T5" fmla="*/ 0 h 2112"/>
              <a:gd name="T6" fmla="*/ 1676400 w 1056"/>
              <a:gd name="T7" fmla="*/ 0 h 2112"/>
              <a:gd name="T8" fmla="*/ 0 60000 65536"/>
              <a:gd name="T9" fmla="*/ 0 60000 65536"/>
              <a:gd name="T10" fmla="*/ 0 60000 65536"/>
              <a:gd name="T11" fmla="*/ 0 60000 65536"/>
              <a:gd name="T12" fmla="*/ 0 w 1056"/>
              <a:gd name="T13" fmla="*/ 0 h 2112"/>
              <a:gd name="T14" fmla="*/ 1056 w 1056"/>
              <a:gd name="T15" fmla="*/ 2112 h 211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56" h="2112">
                <a:moveTo>
                  <a:pt x="0" y="2112"/>
                </a:moveTo>
                <a:lnTo>
                  <a:pt x="144" y="2112"/>
                </a:lnTo>
                <a:lnTo>
                  <a:pt x="912" y="0"/>
                </a:lnTo>
                <a:lnTo>
                  <a:pt x="1056" y="0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93" name="Freeform 27"/>
          <p:cNvSpPr>
            <a:spLocks/>
          </p:cNvSpPr>
          <p:nvPr/>
        </p:nvSpPr>
        <p:spPr bwMode="auto">
          <a:xfrm>
            <a:off x="4151313" y="2971800"/>
            <a:ext cx="1676400" cy="3352800"/>
          </a:xfrm>
          <a:custGeom>
            <a:avLst/>
            <a:gdLst>
              <a:gd name="T0" fmla="*/ 0 w 1056"/>
              <a:gd name="T1" fmla="*/ 3352800 h 2112"/>
              <a:gd name="T2" fmla="*/ 228600 w 1056"/>
              <a:gd name="T3" fmla="*/ 3352800 h 2112"/>
              <a:gd name="T4" fmla="*/ 1447800 w 1056"/>
              <a:gd name="T5" fmla="*/ 0 h 2112"/>
              <a:gd name="T6" fmla="*/ 1676400 w 1056"/>
              <a:gd name="T7" fmla="*/ 0 h 2112"/>
              <a:gd name="T8" fmla="*/ 0 60000 65536"/>
              <a:gd name="T9" fmla="*/ 0 60000 65536"/>
              <a:gd name="T10" fmla="*/ 0 60000 65536"/>
              <a:gd name="T11" fmla="*/ 0 60000 65536"/>
              <a:gd name="T12" fmla="*/ 0 w 1056"/>
              <a:gd name="T13" fmla="*/ 0 h 2112"/>
              <a:gd name="T14" fmla="*/ 1056 w 1056"/>
              <a:gd name="T15" fmla="*/ 2112 h 211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56" h="2112">
                <a:moveTo>
                  <a:pt x="0" y="2112"/>
                </a:moveTo>
                <a:lnTo>
                  <a:pt x="144" y="2112"/>
                </a:lnTo>
                <a:lnTo>
                  <a:pt x="912" y="0"/>
                </a:lnTo>
                <a:lnTo>
                  <a:pt x="1056" y="0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94" name="Text Box 28"/>
          <p:cNvSpPr txBox="1">
            <a:spLocks noChangeArrowheads="1"/>
          </p:cNvSpPr>
          <p:nvPr/>
        </p:nvSpPr>
        <p:spPr bwMode="auto">
          <a:xfrm>
            <a:off x="6132513" y="4648201"/>
            <a:ext cx="762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alibri" pitchFamily="34" charset="0"/>
              </a:rPr>
              <a:t>0</a:t>
            </a:r>
          </a:p>
        </p:txBody>
      </p:sp>
      <p:sp>
        <p:nvSpPr>
          <p:cNvPr id="32795" name="Text Box 29"/>
          <p:cNvSpPr txBox="1">
            <a:spLocks noChangeArrowheads="1"/>
          </p:cNvSpPr>
          <p:nvPr/>
        </p:nvSpPr>
        <p:spPr bwMode="auto">
          <a:xfrm>
            <a:off x="6056313" y="1524001"/>
            <a:ext cx="1143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 i="1">
                <a:latin typeface="Calibri" pitchFamily="34" charset="0"/>
              </a:rPr>
              <a:t>UMax</a:t>
            </a:r>
          </a:p>
        </p:txBody>
      </p:sp>
      <p:sp>
        <p:nvSpPr>
          <p:cNvPr id="32796" name="Text Box 30"/>
          <p:cNvSpPr txBox="1">
            <a:spLocks noChangeArrowheads="1"/>
          </p:cNvSpPr>
          <p:nvPr/>
        </p:nvSpPr>
        <p:spPr bwMode="auto">
          <a:xfrm>
            <a:off x="6056313" y="1828801"/>
            <a:ext cx="14478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 i="1">
                <a:latin typeface="Calibri" pitchFamily="34" charset="0"/>
              </a:rPr>
              <a:t>UMax</a:t>
            </a:r>
            <a:r>
              <a:rPr lang="en-US" altLang="en-US" b="0">
                <a:latin typeface="Calibri" pitchFamily="34" charset="0"/>
              </a:rPr>
              <a:t> – 1</a:t>
            </a:r>
            <a:endParaRPr lang="en-US" altLang="en-US" b="0" i="1">
              <a:latin typeface="Calibri" pitchFamily="34" charset="0"/>
            </a:endParaRPr>
          </a:p>
        </p:txBody>
      </p:sp>
      <p:sp>
        <p:nvSpPr>
          <p:cNvPr id="32797" name="Text Box 31"/>
          <p:cNvSpPr txBox="1">
            <a:spLocks noChangeArrowheads="1"/>
          </p:cNvSpPr>
          <p:nvPr/>
        </p:nvSpPr>
        <p:spPr bwMode="auto">
          <a:xfrm>
            <a:off x="6221780" y="3124201"/>
            <a:ext cx="71205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 i="1">
                <a:latin typeface="Calibri" pitchFamily="34" charset="0"/>
              </a:rPr>
              <a:t>TMax</a:t>
            </a:r>
          </a:p>
        </p:txBody>
      </p:sp>
      <p:sp>
        <p:nvSpPr>
          <p:cNvPr id="32798" name="Text Box 32"/>
          <p:cNvSpPr txBox="1">
            <a:spLocks noChangeArrowheads="1"/>
          </p:cNvSpPr>
          <p:nvPr/>
        </p:nvSpPr>
        <p:spPr bwMode="auto">
          <a:xfrm>
            <a:off x="6284185" y="2819401"/>
            <a:ext cx="110318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 i="1">
                <a:latin typeface="Calibri" pitchFamily="34" charset="0"/>
              </a:rPr>
              <a:t>TMax  </a:t>
            </a:r>
            <a:r>
              <a:rPr lang="en-US" altLang="en-US" b="0">
                <a:latin typeface="Calibri" pitchFamily="34" charset="0"/>
              </a:rPr>
              <a:t>+ 1</a:t>
            </a:r>
            <a:endParaRPr lang="en-US" altLang="en-US" b="0" i="1">
              <a:latin typeface="Calibri" pitchFamily="34" charset="0"/>
            </a:endParaRPr>
          </a:p>
        </p:txBody>
      </p:sp>
      <p:sp>
        <p:nvSpPr>
          <p:cNvPr id="32799" name="Rectangle 33"/>
          <p:cNvSpPr>
            <a:spLocks noChangeArrowheads="1"/>
          </p:cNvSpPr>
          <p:nvPr/>
        </p:nvSpPr>
        <p:spPr bwMode="auto">
          <a:xfrm>
            <a:off x="609600" y="4549778"/>
            <a:ext cx="21336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2000" b="0">
                <a:latin typeface="Calibri" pitchFamily="34" charset="0"/>
              </a:rPr>
              <a:t>2’s Complement Range</a:t>
            </a:r>
          </a:p>
        </p:txBody>
      </p:sp>
      <p:sp>
        <p:nvSpPr>
          <p:cNvPr id="32800" name="Freeform 34"/>
          <p:cNvSpPr>
            <a:spLocks/>
          </p:cNvSpPr>
          <p:nvPr/>
        </p:nvSpPr>
        <p:spPr bwMode="auto">
          <a:xfrm>
            <a:off x="2895600" y="3200400"/>
            <a:ext cx="152400" cy="3352800"/>
          </a:xfrm>
          <a:custGeom>
            <a:avLst/>
            <a:gdLst>
              <a:gd name="T0" fmla="*/ 101600 w 144"/>
              <a:gd name="T1" fmla="*/ 3352800 h 2160"/>
              <a:gd name="T2" fmla="*/ 0 w 144"/>
              <a:gd name="T3" fmla="*/ 3352800 h 2160"/>
              <a:gd name="T4" fmla="*/ 0 w 144"/>
              <a:gd name="T5" fmla="*/ 0 h 2160"/>
              <a:gd name="T6" fmla="*/ 152400 w 144"/>
              <a:gd name="T7" fmla="*/ 0 h 2160"/>
              <a:gd name="T8" fmla="*/ 0 60000 65536"/>
              <a:gd name="T9" fmla="*/ 0 60000 65536"/>
              <a:gd name="T10" fmla="*/ 0 60000 65536"/>
              <a:gd name="T11" fmla="*/ 0 60000 65536"/>
              <a:gd name="T12" fmla="*/ 0 w 144"/>
              <a:gd name="T13" fmla="*/ 0 h 2160"/>
              <a:gd name="T14" fmla="*/ 144 w 144"/>
              <a:gd name="T15" fmla="*/ 2160 h 216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4" h="2160">
                <a:moveTo>
                  <a:pt x="96" y="2160"/>
                </a:moveTo>
                <a:lnTo>
                  <a:pt x="0" y="2160"/>
                </a:lnTo>
                <a:lnTo>
                  <a:pt x="0" y="0"/>
                </a:lnTo>
                <a:lnTo>
                  <a:pt x="144" y="0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01" name="Freeform 35"/>
          <p:cNvSpPr>
            <a:spLocks/>
          </p:cNvSpPr>
          <p:nvPr/>
        </p:nvSpPr>
        <p:spPr bwMode="auto">
          <a:xfrm flipH="1">
            <a:off x="7488238" y="1600200"/>
            <a:ext cx="152400" cy="3352800"/>
          </a:xfrm>
          <a:custGeom>
            <a:avLst/>
            <a:gdLst>
              <a:gd name="T0" fmla="*/ 101600 w 144"/>
              <a:gd name="T1" fmla="*/ 3352800 h 2160"/>
              <a:gd name="T2" fmla="*/ 0 w 144"/>
              <a:gd name="T3" fmla="*/ 3352800 h 2160"/>
              <a:gd name="T4" fmla="*/ 0 w 144"/>
              <a:gd name="T5" fmla="*/ 0 h 2160"/>
              <a:gd name="T6" fmla="*/ 152400 w 144"/>
              <a:gd name="T7" fmla="*/ 0 h 2160"/>
              <a:gd name="T8" fmla="*/ 0 60000 65536"/>
              <a:gd name="T9" fmla="*/ 0 60000 65536"/>
              <a:gd name="T10" fmla="*/ 0 60000 65536"/>
              <a:gd name="T11" fmla="*/ 0 60000 65536"/>
              <a:gd name="T12" fmla="*/ 0 w 144"/>
              <a:gd name="T13" fmla="*/ 0 h 2160"/>
              <a:gd name="T14" fmla="*/ 144 w 144"/>
              <a:gd name="T15" fmla="*/ 2160 h 216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4" h="2160">
                <a:moveTo>
                  <a:pt x="96" y="2160"/>
                </a:moveTo>
                <a:lnTo>
                  <a:pt x="0" y="2160"/>
                </a:lnTo>
                <a:lnTo>
                  <a:pt x="0" y="0"/>
                </a:lnTo>
                <a:lnTo>
                  <a:pt x="144" y="0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02" name="Rectangle 36"/>
          <p:cNvSpPr>
            <a:spLocks noChangeArrowheads="1"/>
          </p:cNvSpPr>
          <p:nvPr/>
        </p:nvSpPr>
        <p:spPr bwMode="auto">
          <a:xfrm>
            <a:off x="7677150" y="2895603"/>
            <a:ext cx="11620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2000" b="0">
                <a:latin typeface="Calibri" pitchFamily="34" charset="0"/>
              </a:rPr>
              <a:t>Unsigned</a:t>
            </a:r>
          </a:p>
          <a:p>
            <a:pPr>
              <a:lnSpc>
                <a:spcPct val="100000"/>
              </a:lnSpc>
            </a:pPr>
            <a:r>
              <a:rPr lang="en-US" altLang="en-US" sz="2000" b="0">
                <a:latin typeface="Calibri" pitchFamily="34" charset="0"/>
              </a:rPr>
              <a:t>Range</a:t>
            </a:r>
          </a:p>
        </p:txBody>
      </p:sp>
      <p:sp>
        <p:nvSpPr>
          <p:cNvPr id="32803" name="Rectangle 3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Conversion Visualized</a:t>
            </a:r>
          </a:p>
        </p:txBody>
      </p:sp>
      <p:sp>
        <p:nvSpPr>
          <p:cNvPr id="123942" name="Rectangle 38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2’s Comp. </a:t>
            </a:r>
            <a:r>
              <a:rPr lang="en-US">
                <a:sym typeface="Symbol" pitchFamily="18" charset="2"/>
              </a:rPr>
              <a:t></a:t>
            </a:r>
            <a:r>
              <a:rPr lang="en-US"/>
              <a:t> Unsigned</a:t>
            </a:r>
          </a:p>
          <a:p>
            <a:pPr lvl="1" eaLnBrk="1" hangingPunct="1">
              <a:defRPr/>
            </a:pPr>
            <a:r>
              <a:rPr lang="en-US"/>
              <a:t>Ordering Inversion</a:t>
            </a:r>
          </a:p>
          <a:p>
            <a:pPr lvl="1" eaLnBrk="1" hangingPunct="1">
              <a:defRPr/>
            </a:pPr>
            <a:r>
              <a:rPr lang="en-US"/>
              <a:t>Negative </a:t>
            </a:r>
            <a:r>
              <a:rPr lang="en-US">
                <a:sym typeface="Symbol" pitchFamily="18" charset="2"/>
              </a:rPr>
              <a:t></a:t>
            </a:r>
            <a:r>
              <a:rPr lang="en-US"/>
              <a:t> Big Positive</a:t>
            </a:r>
          </a:p>
        </p:txBody>
      </p: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70" name="Rectangle 1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C Allows Conversions from Signed to Unsigned</a:t>
            </a:r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dirty="0"/>
              <a:t>Resulting Value</a:t>
            </a:r>
          </a:p>
          <a:p>
            <a:pPr lvl="1" eaLnBrk="1" hangingPunct="1">
              <a:defRPr/>
            </a:pPr>
            <a:r>
              <a:rPr lang="en-US" dirty="0"/>
              <a:t>No change in bit representation</a:t>
            </a:r>
          </a:p>
          <a:p>
            <a:pPr lvl="1" eaLnBrk="1" hangingPunct="1">
              <a:defRPr/>
            </a:pPr>
            <a:r>
              <a:rPr lang="en-US" dirty="0"/>
              <a:t>Nonnegative values unchanged</a:t>
            </a:r>
          </a:p>
          <a:p>
            <a:pPr lvl="2" eaLnBrk="1" hangingPunct="1">
              <a:defRPr/>
            </a:pPr>
            <a:r>
              <a:rPr lang="en-US" i="1" dirty="0" err="1"/>
              <a:t>ux</a:t>
            </a:r>
            <a:r>
              <a:rPr lang="en-US" dirty="0"/>
              <a:t> = 15213</a:t>
            </a:r>
          </a:p>
          <a:p>
            <a:pPr lvl="1" eaLnBrk="1" hangingPunct="1">
              <a:defRPr/>
            </a:pPr>
            <a:r>
              <a:rPr lang="en-US" dirty="0"/>
              <a:t>Negative values change into (large) positive values!</a:t>
            </a:r>
          </a:p>
          <a:p>
            <a:pPr lvl="2" eaLnBrk="1" hangingPunct="1">
              <a:defRPr/>
            </a:pPr>
            <a:r>
              <a:rPr lang="en-US" i="1" dirty="0" err="1"/>
              <a:t>uy</a:t>
            </a:r>
            <a:r>
              <a:rPr lang="en-US" dirty="0"/>
              <a:t> = 50323</a:t>
            </a:r>
          </a:p>
        </p:txBody>
      </p:sp>
      <p:sp>
        <p:nvSpPr>
          <p:cNvPr id="30722" name="Text Box 3"/>
          <p:cNvSpPr txBox="1">
            <a:spLocks noChangeArrowheads="1"/>
          </p:cNvSpPr>
          <p:nvPr/>
        </p:nvSpPr>
        <p:spPr bwMode="auto">
          <a:xfrm>
            <a:off x="2590800" y="1971678"/>
            <a:ext cx="6858000" cy="1228725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 short int           x =  15213;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 unsigned short int </a:t>
            </a:r>
            <a:r>
              <a:rPr lang="en-US" altLang="en-US" dirty="0" err="1">
                <a:latin typeface="Courier New" pitchFamily="49" charset="0"/>
              </a:rPr>
              <a:t>ux</a:t>
            </a:r>
            <a:r>
              <a:rPr lang="en-US" altLang="en-US" dirty="0">
                <a:latin typeface="Courier New" pitchFamily="49" charset="0"/>
              </a:rPr>
              <a:t> = (unsigned short) x;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 short int           y = -15213;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 unsigned short int </a:t>
            </a:r>
            <a:r>
              <a:rPr lang="en-US" altLang="en-US" dirty="0" err="1">
                <a:latin typeface="Courier New" pitchFamily="49" charset="0"/>
              </a:rPr>
              <a:t>uy</a:t>
            </a:r>
            <a:r>
              <a:rPr lang="en-US" altLang="en-US" dirty="0">
                <a:latin typeface="Courier New" pitchFamily="49" charset="0"/>
              </a:rPr>
              <a:t> = (unsigned short) y;</a:t>
            </a:r>
          </a:p>
        </p:txBody>
      </p:sp>
      <p:sp>
        <p:nvSpPr>
          <p:cNvPr id="30723" name="Rectangle 13"/>
          <p:cNvSpPr>
            <a:spLocks noGrp="1" noChangeArrowheads="1"/>
          </p:cNvSpPr>
          <p:nvPr>
            <p:ph type="title"/>
          </p:nvPr>
        </p:nvSpPr>
        <p:spPr>
          <a:xfrm>
            <a:off x="457200" y="301628"/>
            <a:ext cx="8385178" cy="544513"/>
          </a:xfrm>
        </p:spPr>
        <p:txBody>
          <a:bodyPr/>
          <a:lstStyle/>
          <a:p>
            <a:pPr eaLnBrk="1" hangingPunct="1"/>
            <a:r>
              <a:rPr lang="en-US" altLang="en-US" dirty="0"/>
              <a:t>Casting Signed to Unsigned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A89B415-2639-4D58-9609-C28566DE452D}"/>
                  </a:ext>
                </a:extLst>
              </p14:cNvPr>
              <p14:cNvContentPartPr/>
              <p14:nvPr/>
            </p14:nvContentPartPr>
            <p14:xfrm>
              <a:off x="1911240" y="2127240"/>
              <a:ext cx="3562920" cy="41025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A89B415-2639-4D58-9609-C28566DE452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901880" y="2117880"/>
                <a:ext cx="3581640" cy="41212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Signed vs. Unsigned in C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dirty="0"/>
              <a:t>Integer Constants</a:t>
            </a:r>
          </a:p>
          <a:p>
            <a:pPr lvl="1" eaLnBrk="1" hangingPunct="1">
              <a:defRPr/>
            </a:pPr>
            <a:r>
              <a:rPr lang="en-US" dirty="0"/>
              <a:t>By default are considered to be signed integers</a:t>
            </a:r>
          </a:p>
          <a:p>
            <a:pPr lvl="2" eaLnBrk="1" hangingPunct="1">
              <a:defRPr/>
            </a:pPr>
            <a:r>
              <a:rPr lang="en-US" dirty="0"/>
              <a:t>Exception: unsigned, if too big to be signed but fit in unsigned</a:t>
            </a:r>
          </a:p>
          <a:p>
            <a:pPr lvl="1" eaLnBrk="1" hangingPunct="1">
              <a:defRPr/>
            </a:pPr>
            <a:r>
              <a:rPr lang="en-US" dirty="0"/>
              <a:t>Unsigned if have “U” as suffix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dirty="0">
                <a:latin typeface="Courier New" pitchFamily="49" charset="0"/>
              </a:rPr>
              <a:t>0U, 4294967259u</a:t>
            </a:r>
          </a:p>
          <a:p>
            <a:pPr eaLnBrk="1" hangingPunct="1">
              <a:defRPr/>
            </a:pPr>
            <a:r>
              <a:rPr lang="en-US" dirty="0"/>
              <a:t>Casting</a:t>
            </a:r>
          </a:p>
          <a:p>
            <a:pPr lvl="1" eaLnBrk="1" hangingPunct="1">
              <a:defRPr/>
            </a:pPr>
            <a:r>
              <a:rPr lang="en-US" dirty="0"/>
              <a:t>Explicit casting between signed &amp; unsigned same as U2T and T2U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tx</a:t>
            </a:r>
            <a:r>
              <a:rPr lang="en-US" dirty="0">
                <a:latin typeface="Courier New" pitchFamily="49" charset="0"/>
              </a:rPr>
              <a:t>, ty;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dirty="0">
                <a:latin typeface="Courier New" pitchFamily="49" charset="0"/>
              </a:rPr>
              <a:t>unsigned </a:t>
            </a:r>
            <a:r>
              <a:rPr lang="en-US" dirty="0" err="1">
                <a:latin typeface="Courier New" pitchFamily="49" charset="0"/>
              </a:rPr>
              <a:t>ux</a:t>
            </a:r>
            <a:r>
              <a:rPr lang="en-US" dirty="0">
                <a:latin typeface="Courier New" pitchFamily="49" charset="0"/>
              </a:rPr>
              <a:t>, </a:t>
            </a:r>
            <a:r>
              <a:rPr lang="en-US" dirty="0" err="1">
                <a:latin typeface="Courier New" pitchFamily="49" charset="0"/>
              </a:rPr>
              <a:t>uy</a:t>
            </a:r>
            <a:r>
              <a:rPr lang="en-US" dirty="0">
                <a:latin typeface="Courier New" pitchFamily="49" charset="0"/>
              </a:rPr>
              <a:t>;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dirty="0" err="1">
                <a:latin typeface="Courier New" pitchFamily="49" charset="0"/>
              </a:rPr>
              <a:t>tx</a:t>
            </a:r>
            <a:r>
              <a:rPr lang="en-US" dirty="0">
                <a:latin typeface="Courier New" pitchFamily="49" charset="0"/>
              </a:rPr>
              <a:t> = (</a:t>
            </a:r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</a:rPr>
              <a:t>)</a:t>
            </a:r>
            <a:r>
              <a:rPr lang="en-US" dirty="0" err="1">
                <a:latin typeface="Courier New" pitchFamily="49" charset="0"/>
              </a:rPr>
              <a:t>ux</a:t>
            </a:r>
            <a:r>
              <a:rPr lang="en-US" dirty="0">
                <a:latin typeface="Courier New" pitchFamily="49" charset="0"/>
              </a:rPr>
              <a:t>;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dirty="0" err="1">
                <a:latin typeface="Courier New" pitchFamily="49" charset="0"/>
              </a:rPr>
              <a:t>uy</a:t>
            </a:r>
            <a:r>
              <a:rPr lang="en-US" dirty="0">
                <a:latin typeface="Courier New" pitchFamily="49" charset="0"/>
              </a:rPr>
              <a:t> = (unsigned)ty;</a:t>
            </a:r>
          </a:p>
          <a:p>
            <a:pPr lvl="1" eaLnBrk="1" hangingPunct="1">
              <a:defRPr/>
            </a:pPr>
            <a:r>
              <a:rPr lang="en-US" dirty="0"/>
              <a:t>Implicit casting also occurs via assignments and procedure calls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dirty="0" err="1">
                <a:latin typeface="Courier New" pitchFamily="49" charset="0"/>
              </a:rPr>
              <a:t>tx</a:t>
            </a:r>
            <a:r>
              <a:rPr lang="en-US" dirty="0">
                <a:latin typeface="Courier New" pitchFamily="49" charset="0"/>
              </a:rPr>
              <a:t> = </a:t>
            </a:r>
            <a:r>
              <a:rPr lang="en-US" dirty="0" err="1">
                <a:latin typeface="Courier New" pitchFamily="49" charset="0"/>
              </a:rPr>
              <a:t>ux</a:t>
            </a:r>
            <a:r>
              <a:rPr lang="en-US" dirty="0">
                <a:latin typeface="Courier New" pitchFamily="49" charset="0"/>
              </a:rPr>
              <a:t>;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dirty="0" err="1">
                <a:latin typeface="Courier New" pitchFamily="49" charset="0"/>
              </a:rPr>
              <a:t>uy</a:t>
            </a:r>
            <a:r>
              <a:rPr lang="en-US" dirty="0">
                <a:latin typeface="Courier New" pitchFamily="49" charset="0"/>
              </a:rPr>
              <a:t> = ty;</a:t>
            </a:r>
          </a:p>
          <a:p>
            <a:pPr eaLnBrk="1" hangingPunct="1">
              <a:defRPr/>
            </a:pPr>
            <a:endParaRPr lang="en-US" sz="1800" b="0" dirty="0">
              <a:latin typeface="Courier New" pitchFamily="49" charset="0"/>
            </a:endParaRPr>
          </a:p>
        </p:txBody>
      </p:sp>
      <p:sp>
        <p:nvSpPr>
          <p:cNvPr id="33796" name="TextBox 1"/>
          <p:cNvSpPr txBox="1">
            <a:spLocks noChangeArrowheads="1"/>
          </p:cNvSpPr>
          <p:nvPr/>
        </p:nvSpPr>
        <p:spPr bwMode="auto">
          <a:xfrm>
            <a:off x="5399091" y="2706688"/>
            <a:ext cx="2814637" cy="341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>
                <a:solidFill>
                  <a:srgbClr val="FF0000"/>
                </a:solidFill>
              </a:rPr>
              <a:t>lowercase is better here</a:t>
            </a:r>
          </a:p>
        </p:txBody>
      </p:sp>
      <p:sp>
        <p:nvSpPr>
          <p:cNvPr id="3" name="Left Arrow 2"/>
          <p:cNvSpPr/>
          <p:nvPr/>
        </p:nvSpPr>
        <p:spPr bwMode="auto">
          <a:xfrm>
            <a:off x="4953000" y="2551519"/>
            <a:ext cx="446088" cy="678638"/>
          </a:xfrm>
          <a:prstGeom prst="leftArrow">
            <a:avLst/>
          </a:prstGeom>
          <a:noFill/>
          <a:ln w="19050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 anchor="ctr">
            <a:spAutoFit/>
          </a:bodyPr>
          <a:lstStyle/>
          <a:p>
            <a:pPr>
              <a:defRPr/>
            </a:pPr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099CB57-34D2-4CE4-B257-FEDE3F3CC122}"/>
                  </a:ext>
                </a:extLst>
              </p14:cNvPr>
              <p14:cNvContentPartPr/>
              <p14:nvPr/>
            </p14:nvContentPartPr>
            <p14:xfrm>
              <a:off x="1320840" y="4622760"/>
              <a:ext cx="7760160" cy="176580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099CB57-34D2-4CE4-B257-FEDE3F3CC12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311480" y="4613400"/>
                <a:ext cx="7778880" cy="17845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Casting Surprises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387351" y="990600"/>
            <a:ext cx="11076516" cy="5224462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/>
              <a:t>Expression Evaluation</a:t>
            </a:r>
          </a:p>
          <a:p>
            <a:pPr marL="687388" lvl="1" indent="-187325" eaLnBrk="1" hangingPunct="1"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/>
              <a:t>If you mix unsigned and signed in single expression, signed values are implicitly cast to unsigned</a:t>
            </a:r>
          </a:p>
          <a:p>
            <a:pPr marL="687388" lvl="1" indent="-187325" eaLnBrk="1" hangingPunct="1"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/>
              <a:t>Including comparison operations </a:t>
            </a:r>
            <a:r>
              <a:rPr lang="en-US" dirty="0">
                <a:latin typeface="Courier New" pitchFamily="49" charset="0"/>
              </a:rPr>
              <a:t>&lt;</a:t>
            </a:r>
            <a:r>
              <a:rPr lang="en-US" dirty="0"/>
              <a:t>, </a:t>
            </a:r>
            <a:r>
              <a:rPr lang="en-US" dirty="0">
                <a:latin typeface="Courier New" pitchFamily="49" charset="0"/>
              </a:rPr>
              <a:t>&gt;</a:t>
            </a:r>
            <a:r>
              <a:rPr lang="en-US" dirty="0"/>
              <a:t>, </a:t>
            </a:r>
            <a:r>
              <a:rPr lang="en-US" dirty="0">
                <a:latin typeface="Courier New" pitchFamily="49" charset="0"/>
              </a:rPr>
              <a:t>==</a:t>
            </a:r>
            <a:r>
              <a:rPr lang="en-US" dirty="0"/>
              <a:t>, </a:t>
            </a:r>
            <a:r>
              <a:rPr lang="en-US" dirty="0">
                <a:latin typeface="Courier New" pitchFamily="49" charset="0"/>
              </a:rPr>
              <a:t>&lt;=</a:t>
            </a:r>
            <a:r>
              <a:rPr lang="en-US" dirty="0"/>
              <a:t>, </a:t>
            </a:r>
            <a:r>
              <a:rPr lang="en-US" dirty="0">
                <a:latin typeface="Courier New" pitchFamily="49" charset="0"/>
              </a:rPr>
              <a:t>&gt;=</a:t>
            </a:r>
          </a:p>
          <a:p>
            <a:pPr marL="687388" lvl="1" indent="-187325" eaLnBrk="1" hangingPunct="1"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/>
              <a:t>Examples for </a:t>
            </a:r>
            <a:r>
              <a:rPr lang="en-US" i="1" dirty="0"/>
              <a:t>W</a:t>
            </a:r>
            <a:r>
              <a:rPr lang="en-US" dirty="0"/>
              <a:t> = 32</a:t>
            </a:r>
          </a:p>
          <a:p>
            <a:pPr eaLnBrk="1" hangingPunct="1"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/>
              <a:t>Constant</a:t>
            </a:r>
            <a:r>
              <a:rPr lang="en-US" baseline="-25000" dirty="0"/>
              <a:t>1</a:t>
            </a:r>
            <a:r>
              <a:rPr lang="en-US" dirty="0"/>
              <a:t>	Constant</a:t>
            </a:r>
            <a:r>
              <a:rPr lang="en-US" baseline="-25000" dirty="0"/>
              <a:t>2</a:t>
            </a:r>
            <a:r>
              <a:rPr lang="en-US" dirty="0"/>
              <a:t>		Relation	Evaluation</a:t>
            </a:r>
          </a:p>
          <a:p>
            <a:pPr marL="687388" lvl="1" indent="-187325" eaLnBrk="1" hangingPunct="1"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>
                <a:latin typeface="Courier New" pitchFamily="49" charset="0"/>
              </a:rPr>
              <a:t>	0	0u	</a:t>
            </a:r>
          </a:p>
          <a:p>
            <a:pPr marL="687388" lvl="1" indent="-187325" eaLnBrk="1" hangingPunct="1"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>
                <a:latin typeface="Courier New" pitchFamily="49" charset="0"/>
              </a:rPr>
              <a:t>	-1	0	</a:t>
            </a:r>
          </a:p>
          <a:p>
            <a:pPr marL="687388" lvl="1" indent="-187325" eaLnBrk="1" hangingPunct="1"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>
                <a:latin typeface="Courier New" pitchFamily="49" charset="0"/>
              </a:rPr>
              <a:t>	-1	0u	</a:t>
            </a:r>
          </a:p>
          <a:p>
            <a:pPr marL="687388" lvl="1" indent="-187325" eaLnBrk="1" hangingPunct="1"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>
                <a:latin typeface="Courier New" pitchFamily="49" charset="0"/>
              </a:rPr>
              <a:t>	2147483647	-2147483648 	</a:t>
            </a:r>
            <a:endParaRPr lang="en-US" dirty="0"/>
          </a:p>
          <a:p>
            <a:pPr marL="687388" lvl="1" indent="-187325" eaLnBrk="1" hangingPunct="1"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>
                <a:latin typeface="Courier New" pitchFamily="49" charset="0"/>
              </a:rPr>
              <a:t>	2147483647u	-2147483648 	</a:t>
            </a:r>
          </a:p>
          <a:p>
            <a:pPr marL="687388" lvl="1" indent="-187325" eaLnBrk="1" hangingPunct="1"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>
                <a:latin typeface="Courier New" pitchFamily="49" charset="0"/>
              </a:rPr>
              <a:t>	-1	-2 	</a:t>
            </a:r>
          </a:p>
          <a:p>
            <a:pPr marL="687388" lvl="1" indent="-187325" eaLnBrk="1" hangingPunct="1"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>
                <a:latin typeface="Courier New" pitchFamily="49" charset="0"/>
              </a:rPr>
              <a:t>	(unsigned)-1	-2 	</a:t>
            </a:r>
          </a:p>
          <a:p>
            <a:pPr marL="687388" lvl="1" indent="-187325" eaLnBrk="1" hangingPunct="1"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>
                <a:latin typeface="Courier New" pitchFamily="49" charset="0"/>
              </a:rPr>
              <a:t>	2147483647 	2147483648u 	</a:t>
            </a:r>
          </a:p>
          <a:p>
            <a:pPr marL="687388" lvl="1" indent="-187325" eaLnBrk="1" hangingPunct="1"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>
                <a:latin typeface="Courier New" pitchFamily="49" charset="0"/>
              </a:rPr>
              <a:t>	2147483647 	(int)2147483648u	</a:t>
            </a:r>
          </a:p>
        </p:txBody>
      </p: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3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Casting Surprises</a:t>
            </a:r>
          </a:p>
        </p:txBody>
      </p:sp>
      <p:sp>
        <p:nvSpPr>
          <p:cNvPr id="115716" name="Rectangle 4"/>
          <p:cNvSpPr>
            <a:spLocks noGrp="1" noChangeArrowheads="1"/>
          </p:cNvSpPr>
          <p:nvPr>
            <p:ph idx="1"/>
          </p:nvPr>
        </p:nvSpPr>
        <p:spPr>
          <a:xfrm>
            <a:off x="387351" y="990600"/>
            <a:ext cx="11076516" cy="5224462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/>
              <a:t>Expression Evaluation</a:t>
            </a:r>
          </a:p>
          <a:p>
            <a:pPr marL="687388" lvl="1" indent="-187325" eaLnBrk="1" hangingPunct="1"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/>
              <a:t>If you mix unsigned and signed in single expression, signed values are implicitly cast to unsigned</a:t>
            </a:r>
          </a:p>
          <a:p>
            <a:pPr marL="687388" lvl="1" indent="-187325" eaLnBrk="1" hangingPunct="1"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/>
              <a:t>Including comparison operations </a:t>
            </a:r>
            <a:r>
              <a:rPr lang="en-US" dirty="0">
                <a:latin typeface="Courier New" pitchFamily="49" charset="0"/>
              </a:rPr>
              <a:t>&lt;</a:t>
            </a:r>
            <a:r>
              <a:rPr lang="en-US" dirty="0"/>
              <a:t>, </a:t>
            </a:r>
            <a:r>
              <a:rPr lang="en-US" dirty="0">
                <a:latin typeface="Courier New" pitchFamily="49" charset="0"/>
              </a:rPr>
              <a:t>&gt;</a:t>
            </a:r>
            <a:r>
              <a:rPr lang="en-US" dirty="0"/>
              <a:t>, </a:t>
            </a:r>
            <a:r>
              <a:rPr lang="en-US" dirty="0">
                <a:latin typeface="Courier New" pitchFamily="49" charset="0"/>
              </a:rPr>
              <a:t>==</a:t>
            </a:r>
            <a:r>
              <a:rPr lang="en-US" dirty="0"/>
              <a:t>, </a:t>
            </a:r>
            <a:r>
              <a:rPr lang="en-US" dirty="0">
                <a:latin typeface="Courier New" pitchFamily="49" charset="0"/>
              </a:rPr>
              <a:t>&lt;=</a:t>
            </a:r>
            <a:r>
              <a:rPr lang="en-US" dirty="0"/>
              <a:t>, </a:t>
            </a:r>
            <a:r>
              <a:rPr lang="en-US" dirty="0">
                <a:latin typeface="Courier New" pitchFamily="49" charset="0"/>
              </a:rPr>
              <a:t>&gt;=</a:t>
            </a:r>
          </a:p>
          <a:p>
            <a:pPr marL="687388" lvl="1" indent="-187325" eaLnBrk="1" hangingPunct="1"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/>
              <a:t>Examples for </a:t>
            </a:r>
            <a:r>
              <a:rPr lang="en-US" i="1" dirty="0"/>
              <a:t>W</a:t>
            </a:r>
            <a:r>
              <a:rPr lang="en-US" dirty="0"/>
              <a:t> = 32</a:t>
            </a:r>
          </a:p>
          <a:p>
            <a:pPr eaLnBrk="1" hangingPunct="1"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/>
              <a:t>Constant</a:t>
            </a:r>
            <a:r>
              <a:rPr lang="en-US" baseline="-25000" dirty="0"/>
              <a:t>1</a:t>
            </a:r>
            <a:r>
              <a:rPr lang="en-US" dirty="0"/>
              <a:t>	Constant</a:t>
            </a:r>
            <a:r>
              <a:rPr lang="en-US" baseline="-25000" dirty="0"/>
              <a:t>2</a:t>
            </a:r>
            <a:r>
              <a:rPr lang="en-US" dirty="0"/>
              <a:t>		Relation	  Evaluation</a:t>
            </a:r>
          </a:p>
          <a:p>
            <a:pPr marL="687388" lvl="1" indent="-187325" eaLnBrk="1" hangingPunct="1"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>
                <a:latin typeface="Courier New" pitchFamily="49" charset="0"/>
              </a:rPr>
              <a:t>	0	0u	</a:t>
            </a:r>
          </a:p>
          <a:p>
            <a:pPr marL="687388" lvl="1" indent="-187325" eaLnBrk="1" hangingPunct="1"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>
                <a:latin typeface="Courier New" pitchFamily="49" charset="0"/>
              </a:rPr>
              <a:t>	-1	0	</a:t>
            </a:r>
          </a:p>
          <a:p>
            <a:pPr marL="687388" lvl="1" indent="-187325" eaLnBrk="1" hangingPunct="1"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>
                <a:latin typeface="Courier New" pitchFamily="49" charset="0"/>
              </a:rPr>
              <a:t>	-1	0u	</a:t>
            </a:r>
          </a:p>
          <a:p>
            <a:pPr marL="687388" lvl="1" indent="-187325" eaLnBrk="1" hangingPunct="1"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>
                <a:latin typeface="Courier New" pitchFamily="49" charset="0"/>
              </a:rPr>
              <a:t>	2147483647	-2147483648 	</a:t>
            </a:r>
            <a:endParaRPr lang="en-US" dirty="0"/>
          </a:p>
          <a:p>
            <a:pPr marL="687388" lvl="1" indent="-187325" eaLnBrk="1" hangingPunct="1"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>
                <a:latin typeface="Courier New" pitchFamily="49" charset="0"/>
              </a:rPr>
              <a:t>	2147483647u	-2147483648 	</a:t>
            </a:r>
          </a:p>
          <a:p>
            <a:pPr marL="687388" lvl="1" indent="-187325" eaLnBrk="1" hangingPunct="1"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>
                <a:latin typeface="Courier New" pitchFamily="49" charset="0"/>
              </a:rPr>
              <a:t>	-1	-2 	</a:t>
            </a:r>
          </a:p>
          <a:p>
            <a:pPr marL="687388" lvl="1" indent="-187325" eaLnBrk="1" hangingPunct="1"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>
                <a:latin typeface="Courier New" pitchFamily="49" charset="0"/>
              </a:rPr>
              <a:t>	(unsigned)-1	-2 	</a:t>
            </a:r>
          </a:p>
          <a:p>
            <a:pPr marL="687388" lvl="1" indent="-187325" eaLnBrk="1" hangingPunct="1"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>
                <a:latin typeface="Courier New" pitchFamily="49" charset="0"/>
              </a:rPr>
              <a:t>	2147483647 	2147483648u 	</a:t>
            </a:r>
          </a:p>
          <a:p>
            <a:pPr marL="687388" lvl="1" indent="-187325" eaLnBrk="1" hangingPunct="1"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>
                <a:latin typeface="Courier New" pitchFamily="49" charset="0"/>
              </a:rPr>
              <a:t>	2147483647 	(</a:t>
            </a:r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</a:rPr>
              <a:t>)2147483648u	</a:t>
            </a:r>
          </a:p>
        </p:txBody>
      </p:sp>
      <p:sp>
        <p:nvSpPr>
          <p:cNvPr id="115714" name="Rectangle 2"/>
          <p:cNvSpPr>
            <a:spLocks noChangeArrowheads="1"/>
          </p:cNvSpPr>
          <p:nvPr/>
        </p:nvSpPr>
        <p:spPr bwMode="auto">
          <a:xfrm>
            <a:off x="6934200" y="3365976"/>
            <a:ext cx="3733803" cy="3581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>
            <a:lvl1pPr marL="342900" indent="-342900" defTabSz="895350">
              <a:tabLst>
                <a:tab pos="457200" algn="l"/>
                <a:tab pos="2857500" algn="l"/>
                <a:tab pos="5549900" algn="l"/>
                <a:tab pos="69723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687388" indent="-187325" defTabSz="895350">
              <a:tabLst>
                <a:tab pos="457200" algn="l"/>
                <a:tab pos="2857500" algn="l"/>
                <a:tab pos="5549900" algn="l"/>
                <a:tab pos="69723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 defTabSz="895350">
              <a:tabLst>
                <a:tab pos="457200" algn="l"/>
                <a:tab pos="2857500" algn="l"/>
                <a:tab pos="5549900" algn="l"/>
                <a:tab pos="69723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 defTabSz="895350">
              <a:tabLst>
                <a:tab pos="457200" algn="l"/>
                <a:tab pos="2857500" algn="l"/>
                <a:tab pos="5549900" algn="l"/>
                <a:tab pos="69723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 defTabSz="895350">
              <a:tabLst>
                <a:tab pos="457200" algn="l"/>
                <a:tab pos="2857500" algn="l"/>
                <a:tab pos="5549900" algn="l"/>
                <a:tab pos="69723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defTabSz="89535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2857500" algn="l"/>
                <a:tab pos="5549900" algn="l"/>
                <a:tab pos="69723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defTabSz="89535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2857500" algn="l"/>
                <a:tab pos="5549900" algn="l"/>
                <a:tab pos="69723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defTabSz="89535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2857500" algn="l"/>
                <a:tab pos="5549900" algn="l"/>
                <a:tab pos="69723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defTabSz="89535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2857500" algn="l"/>
                <a:tab pos="5549900" algn="l"/>
                <a:tab pos="69723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lvl="1" algn="l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tabLst>
                <a:tab pos="457200" algn="l"/>
                <a:tab pos="2003425" algn="l"/>
                <a:tab pos="5549900" algn="l"/>
                <a:tab pos="6972300" algn="l"/>
              </a:tabLst>
            </a:pPr>
            <a:r>
              <a:rPr lang="en-US" altLang="en-US" sz="2000" dirty="0">
                <a:latin typeface="Courier New" pitchFamily="49" charset="0"/>
              </a:rPr>
              <a:t>==	</a:t>
            </a:r>
            <a:r>
              <a:rPr lang="en-US" altLang="en-US" sz="2000" dirty="0"/>
              <a:t>unsigned</a:t>
            </a:r>
            <a:endParaRPr lang="en-US" altLang="en-US" sz="2000" dirty="0">
              <a:latin typeface="Courier New" pitchFamily="49" charset="0"/>
            </a:endParaRPr>
          </a:p>
          <a:p>
            <a:pPr lvl="1" algn="l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tabLst>
                <a:tab pos="457200" algn="l"/>
                <a:tab pos="2003425" algn="l"/>
                <a:tab pos="5549900" algn="l"/>
                <a:tab pos="6972300" algn="l"/>
              </a:tabLst>
            </a:pPr>
            <a:r>
              <a:rPr lang="en-US" altLang="en-US" sz="2000" dirty="0">
                <a:latin typeface="Courier New" pitchFamily="49" charset="0"/>
              </a:rPr>
              <a:t>&lt;		</a:t>
            </a:r>
            <a:r>
              <a:rPr lang="en-US" altLang="en-US" sz="2000" dirty="0"/>
              <a:t>signed</a:t>
            </a:r>
            <a:endParaRPr lang="en-US" altLang="en-US" sz="2000" dirty="0">
              <a:latin typeface="Courier New" pitchFamily="49" charset="0"/>
            </a:endParaRPr>
          </a:p>
          <a:p>
            <a:pPr lvl="1" algn="l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tabLst>
                <a:tab pos="457200" algn="l"/>
                <a:tab pos="2003425" algn="l"/>
                <a:tab pos="5549900" algn="l"/>
                <a:tab pos="6972300" algn="l"/>
              </a:tabLst>
            </a:pPr>
            <a:r>
              <a:rPr lang="en-US" altLang="en-US" sz="2000" dirty="0">
                <a:latin typeface="Courier New" pitchFamily="49" charset="0"/>
              </a:rPr>
              <a:t>&gt;		</a:t>
            </a:r>
            <a:r>
              <a:rPr lang="en-US" altLang="en-US" sz="2000" dirty="0"/>
              <a:t>unsigned</a:t>
            </a:r>
            <a:endParaRPr lang="en-US" altLang="en-US" sz="2000" dirty="0">
              <a:latin typeface="Courier New" pitchFamily="49" charset="0"/>
            </a:endParaRPr>
          </a:p>
          <a:p>
            <a:pPr lvl="1" algn="l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tabLst>
                <a:tab pos="457200" algn="l"/>
                <a:tab pos="2003425" algn="l"/>
                <a:tab pos="5549900" algn="l"/>
                <a:tab pos="6972300" algn="l"/>
              </a:tabLst>
            </a:pPr>
            <a:r>
              <a:rPr lang="en-US" altLang="en-US" sz="2000" dirty="0">
                <a:latin typeface="Courier New" pitchFamily="49" charset="0"/>
              </a:rPr>
              <a:t>&gt;		</a:t>
            </a:r>
            <a:r>
              <a:rPr lang="en-US" altLang="en-US" sz="2000" dirty="0"/>
              <a:t>signed</a:t>
            </a:r>
          </a:p>
          <a:p>
            <a:pPr lvl="1" algn="l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tabLst>
                <a:tab pos="457200" algn="l"/>
                <a:tab pos="2003425" algn="l"/>
                <a:tab pos="5549900" algn="l"/>
                <a:tab pos="6972300" algn="l"/>
              </a:tabLst>
            </a:pPr>
            <a:r>
              <a:rPr lang="en-US" altLang="en-US" sz="2000" dirty="0">
                <a:latin typeface="Courier New" pitchFamily="49" charset="0"/>
              </a:rPr>
              <a:t>&lt;		</a:t>
            </a:r>
            <a:r>
              <a:rPr lang="en-US" altLang="en-US" sz="2000" dirty="0"/>
              <a:t>unsigned</a:t>
            </a:r>
            <a:endParaRPr lang="en-US" altLang="en-US" sz="2000" dirty="0">
              <a:latin typeface="Courier New" pitchFamily="49" charset="0"/>
            </a:endParaRPr>
          </a:p>
          <a:p>
            <a:pPr lvl="1" algn="l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tabLst>
                <a:tab pos="457200" algn="l"/>
                <a:tab pos="2003425" algn="l"/>
                <a:tab pos="5549900" algn="l"/>
                <a:tab pos="6972300" algn="l"/>
              </a:tabLst>
            </a:pPr>
            <a:r>
              <a:rPr lang="en-US" altLang="en-US" sz="2000" dirty="0">
                <a:latin typeface="Courier New" pitchFamily="49" charset="0"/>
              </a:rPr>
              <a:t>&gt;		</a:t>
            </a:r>
            <a:r>
              <a:rPr lang="en-US" altLang="en-US" sz="2000" dirty="0"/>
              <a:t>signed</a:t>
            </a:r>
            <a:endParaRPr lang="en-US" altLang="en-US" sz="2000" dirty="0">
              <a:latin typeface="Courier New" pitchFamily="49" charset="0"/>
            </a:endParaRPr>
          </a:p>
          <a:p>
            <a:pPr lvl="1" algn="l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tabLst>
                <a:tab pos="457200" algn="l"/>
                <a:tab pos="2003425" algn="l"/>
                <a:tab pos="5549900" algn="l"/>
                <a:tab pos="6972300" algn="l"/>
              </a:tabLst>
            </a:pPr>
            <a:r>
              <a:rPr lang="en-US" altLang="en-US" sz="2000" dirty="0">
                <a:latin typeface="Courier New" pitchFamily="49" charset="0"/>
              </a:rPr>
              <a:t>&gt;		</a:t>
            </a:r>
            <a:r>
              <a:rPr lang="en-US" altLang="en-US" sz="2000" dirty="0"/>
              <a:t>unsigned</a:t>
            </a:r>
            <a:endParaRPr lang="en-US" altLang="en-US" sz="2000" dirty="0">
              <a:latin typeface="Courier New" pitchFamily="49" charset="0"/>
            </a:endParaRPr>
          </a:p>
          <a:p>
            <a:pPr lvl="1" algn="l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tabLst>
                <a:tab pos="457200" algn="l"/>
                <a:tab pos="2003425" algn="l"/>
                <a:tab pos="5549900" algn="l"/>
                <a:tab pos="6972300" algn="l"/>
              </a:tabLst>
            </a:pPr>
            <a:r>
              <a:rPr lang="en-US" altLang="en-US" sz="2000" dirty="0">
                <a:latin typeface="Courier New" pitchFamily="49" charset="0"/>
              </a:rPr>
              <a:t>&lt;		</a:t>
            </a:r>
            <a:r>
              <a:rPr lang="en-US" altLang="en-US" sz="2000" dirty="0"/>
              <a:t>unsigned</a:t>
            </a:r>
            <a:endParaRPr lang="en-US" altLang="en-US" sz="2000" dirty="0">
              <a:latin typeface="Courier New" pitchFamily="49" charset="0"/>
            </a:endParaRPr>
          </a:p>
          <a:p>
            <a:pPr lvl="1" algn="l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tabLst>
                <a:tab pos="457200" algn="l"/>
                <a:tab pos="2003425" algn="l"/>
                <a:tab pos="5549900" algn="l"/>
                <a:tab pos="6972300" algn="l"/>
              </a:tabLst>
            </a:pPr>
            <a:r>
              <a:rPr lang="en-US" altLang="en-US" sz="2000" dirty="0">
                <a:latin typeface="Courier New" pitchFamily="49" charset="0"/>
              </a:rPr>
              <a:t>&gt;		</a:t>
            </a:r>
            <a:r>
              <a:rPr lang="en-US" altLang="en-US" sz="2000" dirty="0"/>
              <a:t>signed</a:t>
            </a:r>
            <a:endParaRPr lang="en-US" altLang="en-US" sz="2000" dirty="0">
              <a:latin typeface="Courier New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4" grpId="0" build="p" bldLvl="2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Summary: Casting Signed ↔ Unsigned: Basic Rules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Bit pattern is maintained—but reinterpreted</a:t>
            </a:r>
          </a:p>
          <a:p>
            <a:pPr>
              <a:defRPr/>
            </a:pPr>
            <a:r>
              <a:rPr lang="en-US" dirty="0"/>
              <a:t>Can have unexpected effects: adding or subtracting 2</a:t>
            </a:r>
            <a:r>
              <a:rPr lang="en-US" baseline="30000" dirty="0"/>
              <a:t>w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In expression containing signed and unsigned int:</a:t>
            </a:r>
          </a:p>
          <a:p>
            <a:pPr lvl="1">
              <a:defRPr/>
            </a:pPr>
            <a:r>
              <a:rPr lang="en-US" dirty="0" err="1">
                <a:latin typeface="Courier New"/>
                <a:cs typeface="Courier New"/>
              </a:rPr>
              <a:t>int</a:t>
            </a:r>
            <a:r>
              <a:rPr lang="en-US" dirty="0"/>
              <a:t> is cast to </a:t>
            </a:r>
            <a:r>
              <a:rPr lang="en-US" dirty="0">
                <a:latin typeface="Courier New"/>
                <a:cs typeface="Courier New"/>
              </a:rPr>
              <a:t>unsigned</a:t>
            </a:r>
            <a:r>
              <a:rPr lang="en-US" dirty="0"/>
              <a:t>!!</a:t>
            </a:r>
          </a:p>
        </p:txBody>
      </p:sp>
    </p:spTree>
  </p:cSld>
  <p:clrMapOvr>
    <a:masterClrMapping/>
  </p:clrMapOvr>
  <p:transition spd="med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Sign Extension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/>
              <a:t>Task:</a:t>
            </a:r>
          </a:p>
          <a:p>
            <a:pPr lvl="1" eaLnBrk="1" hangingPunct="1">
              <a:defRPr/>
            </a:pPr>
            <a:r>
              <a:rPr lang="en-US"/>
              <a:t>Given </a:t>
            </a:r>
            <a:r>
              <a:rPr lang="en-US" i="1"/>
              <a:t>w</a:t>
            </a:r>
            <a:r>
              <a:rPr lang="en-US"/>
              <a:t>-bit signed integer </a:t>
            </a:r>
            <a:r>
              <a:rPr lang="en-US" i="1"/>
              <a:t>x</a:t>
            </a:r>
            <a:endParaRPr lang="en-US"/>
          </a:p>
          <a:p>
            <a:pPr lvl="1" eaLnBrk="1" hangingPunct="1">
              <a:defRPr/>
            </a:pPr>
            <a:r>
              <a:rPr lang="en-US"/>
              <a:t>Convert it to </a:t>
            </a:r>
            <a:r>
              <a:rPr lang="en-US" i="1"/>
              <a:t>w</a:t>
            </a:r>
            <a:r>
              <a:rPr lang="en-US"/>
              <a:t>+</a:t>
            </a:r>
            <a:r>
              <a:rPr lang="en-US" i="1"/>
              <a:t>k</a:t>
            </a:r>
            <a:r>
              <a:rPr lang="en-US"/>
              <a:t>-bit integer with same value</a:t>
            </a:r>
          </a:p>
          <a:p>
            <a:pPr eaLnBrk="1" hangingPunct="1">
              <a:defRPr/>
            </a:pPr>
            <a:r>
              <a:rPr lang="en-US"/>
              <a:t>Rule:</a:t>
            </a:r>
          </a:p>
          <a:p>
            <a:pPr lvl="1" eaLnBrk="1" hangingPunct="1">
              <a:defRPr/>
            </a:pPr>
            <a:r>
              <a:rPr lang="en-US"/>
              <a:t>Make </a:t>
            </a:r>
            <a:r>
              <a:rPr lang="en-US" i="1"/>
              <a:t>k</a:t>
            </a:r>
            <a:r>
              <a:rPr lang="en-US"/>
              <a:t> copies of sign bit:</a:t>
            </a:r>
          </a:p>
          <a:p>
            <a:pPr lvl="1" eaLnBrk="1" hangingPunct="1">
              <a:defRPr/>
            </a:pPr>
            <a:r>
              <a:rPr lang="en-US" b="0" i="1"/>
              <a:t>X</a:t>
            </a:r>
            <a:r>
              <a:rPr lang="en-US"/>
              <a:t> </a:t>
            </a:r>
            <a:r>
              <a:rPr lang="en-US">
                <a:latin typeface="Symbol" pitchFamily="18" charset="2"/>
              </a:rPr>
              <a:t></a:t>
            </a:r>
            <a:r>
              <a:rPr lang="en-US"/>
              <a:t> =  </a:t>
            </a:r>
            <a:r>
              <a:rPr lang="en-US" b="0" i="1"/>
              <a:t>x</a:t>
            </a:r>
            <a:r>
              <a:rPr lang="en-US" b="0" i="1" baseline="-25000"/>
              <a:t>w</a:t>
            </a:r>
            <a:r>
              <a:rPr lang="en-US" b="0" baseline="-25000"/>
              <a:t>–1 </a:t>
            </a:r>
            <a:r>
              <a:rPr lang="en-US"/>
              <a:t>,…, </a:t>
            </a:r>
            <a:r>
              <a:rPr lang="en-US" b="0" i="1"/>
              <a:t>x</a:t>
            </a:r>
            <a:r>
              <a:rPr lang="en-US" b="0" i="1" baseline="-25000"/>
              <a:t>w</a:t>
            </a:r>
            <a:r>
              <a:rPr lang="en-US" b="0" baseline="-25000"/>
              <a:t>–1 </a:t>
            </a:r>
            <a:r>
              <a:rPr lang="en-US"/>
              <a:t>, </a:t>
            </a:r>
            <a:r>
              <a:rPr lang="en-US" b="0" i="1"/>
              <a:t>x</a:t>
            </a:r>
            <a:r>
              <a:rPr lang="en-US" b="0" i="1" baseline="-25000"/>
              <a:t>w</a:t>
            </a:r>
            <a:r>
              <a:rPr lang="en-US" b="0" baseline="-25000"/>
              <a:t>–1 </a:t>
            </a:r>
            <a:r>
              <a:rPr lang="en-US"/>
              <a:t>, </a:t>
            </a:r>
            <a:r>
              <a:rPr lang="en-US" b="0" i="1"/>
              <a:t>x</a:t>
            </a:r>
            <a:r>
              <a:rPr lang="en-US" b="0" i="1" baseline="-25000"/>
              <a:t>w</a:t>
            </a:r>
            <a:r>
              <a:rPr lang="en-US" b="0" baseline="-25000"/>
              <a:t>–2 </a:t>
            </a:r>
            <a:r>
              <a:rPr lang="en-US"/>
              <a:t>,…, </a:t>
            </a:r>
            <a:r>
              <a:rPr lang="en-US" b="0" i="1"/>
              <a:t>x</a:t>
            </a:r>
            <a:r>
              <a:rPr lang="en-US" b="0" baseline="-25000"/>
              <a:t>0</a:t>
            </a:r>
          </a:p>
          <a:p>
            <a:pPr eaLnBrk="1" hangingPunct="1">
              <a:defRPr/>
            </a:pPr>
            <a:endParaRPr lang="en-US"/>
          </a:p>
        </p:txBody>
      </p:sp>
      <p:sp>
        <p:nvSpPr>
          <p:cNvPr id="37892" name="Freeform 4"/>
          <p:cNvSpPr>
            <a:spLocks/>
          </p:cNvSpPr>
          <p:nvPr/>
        </p:nvSpPr>
        <p:spPr bwMode="auto">
          <a:xfrm>
            <a:off x="3276600" y="3733800"/>
            <a:ext cx="1296988" cy="77788"/>
          </a:xfrm>
          <a:custGeom>
            <a:avLst/>
            <a:gdLst>
              <a:gd name="T0" fmla="*/ 0 w 817"/>
              <a:gd name="T1" fmla="*/ 0 h 49"/>
              <a:gd name="T2" fmla="*/ 0 w 817"/>
              <a:gd name="T3" fmla="*/ 2147483647 h 49"/>
              <a:gd name="T4" fmla="*/ 2147483647 w 817"/>
              <a:gd name="T5" fmla="*/ 2147483647 h 49"/>
              <a:gd name="T6" fmla="*/ 2147483647 w 817"/>
              <a:gd name="T7" fmla="*/ 0 h 49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817" h="49">
                <a:moveTo>
                  <a:pt x="0" y="0"/>
                </a:moveTo>
                <a:lnTo>
                  <a:pt x="0" y="48"/>
                </a:lnTo>
                <a:lnTo>
                  <a:pt x="816" y="48"/>
                </a:lnTo>
                <a:lnTo>
                  <a:pt x="816" y="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893" name="Rectangle 5"/>
          <p:cNvSpPr>
            <a:spLocks noChangeArrowheads="1"/>
          </p:cNvSpPr>
          <p:nvPr/>
        </p:nvSpPr>
        <p:spPr bwMode="auto">
          <a:xfrm>
            <a:off x="2971803" y="3962403"/>
            <a:ext cx="1751013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 i="1"/>
              <a:t>k</a:t>
            </a:r>
            <a:r>
              <a:rPr lang="en-US" altLang="en-US" sz="1600"/>
              <a:t> copies of MSB</a:t>
            </a:r>
          </a:p>
        </p:txBody>
      </p:sp>
      <p:grpSp>
        <p:nvGrpSpPr>
          <p:cNvPr id="37894" name="Group 81"/>
          <p:cNvGrpSpPr>
            <a:grpSpLocks/>
          </p:cNvGrpSpPr>
          <p:nvPr/>
        </p:nvGrpSpPr>
        <p:grpSpPr bwMode="auto">
          <a:xfrm>
            <a:off x="3429000" y="3887788"/>
            <a:ext cx="5181600" cy="2817812"/>
            <a:chOff x="1392" y="2104"/>
            <a:chExt cx="3264" cy="1775"/>
          </a:xfrm>
        </p:grpSpPr>
        <p:grpSp>
          <p:nvGrpSpPr>
            <p:cNvPr id="37895" name="Group 74"/>
            <p:cNvGrpSpPr>
              <a:grpSpLocks/>
            </p:cNvGrpSpPr>
            <p:nvPr/>
          </p:nvGrpSpPr>
          <p:grpSpPr bwMode="auto">
            <a:xfrm>
              <a:off x="1392" y="2352"/>
              <a:ext cx="3264" cy="1248"/>
              <a:chOff x="1392" y="2352"/>
              <a:chExt cx="3264" cy="1248"/>
            </a:xfrm>
          </p:grpSpPr>
          <p:grpSp>
            <p:nvGrpSpPr>
              <p:cNvPr id="37902" name="Group 73"/>
              <p:cNvGrpSpPr>
                <a:grpSpLocks/>
              </p:cNvGrpSpPr>
              <p:nvPr/>
            </p:nvGrpSpPr>
            <p:grpSpPr bwMode="auto">
              <a:xfrm>
                <a:off x="2928" y="2400"/>
                <a:ext cx="1728" cy="144"/>
                <a:chOff x="2928" y="2400"/>
                <a:chExt cx="1728" cy="144"/>
              </a:xfrm>
            </p:grpSpPr>
            <p:sp>
              <p:nvSpPr>
                <p:cNvPr id="37930" name="Rectangle 37"/>
                <p:cNvSpPr>
                  <a:spLocks noChangeArrowheads="1"/>
                </p:cNvSpPr>
                <p:nvPr/>
              </p:nvSpPr>
              <p:spPr bwMode="auto">
                <a:xfrm>
                  <a:off x="2928" y="2400"/>
                  <a:ext cx="144" cy="144"/>
                </a:xfrm>
                <a:prstGeom prst="rect">
                  <a:avLst/>
                </a:prstGeom>
                <a:solidFill>
                  <a:schemeClr val="bg2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endParaRPr lang="en-US" altLang="en-US" b="0">
                    <a:latin typeface="Courier New" pitchFamily="49" charset="0"/>
                  </a:endParaRPr>
                </a:p>
              </p:txBody>
            </p:sp>
            <p:sp>
              <p:nvSpPr>
                <p:cNvPr id="37931" name="Rectangle 38"/>
                <p:cNvSpPr>
                  <a:spLocks noChangeArrowheads="1"/>
                </p:cNvSpPr>
                <p:nvPr/>
              </p:nvSpPr>
              <p:spPr bwMode="auto">
                <a:xfrm>
                  <a:off x="3072" y="2400"/>
                  <a:ext cx="144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endParaRPr lang="en-US" altLang="en-US" b="0">
                    <a:latin typeface="Courier New" pitchFamily="49" charset="0"/>
                  </a:endParaRPr>
                </a:p>
              </p:txBody>
            </p:sp>
            <p:sp>
              <p:nvSpPr>
                <p:cNvPr id="37932" name="Rectangle 39"/>
                <p:cNvSpPr>
                  <a:spLocks noChangeArrowheads="1"/>
                </p:cNvSpPr>
                <p:nvPr/>
              </p:nvSpPr>
              <p:spPr bwMode="auto">
                <a:xfrm>
                  <a:off x="3216" y="2400"/>
                  <a:ext cx="144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endParaRPr lang="en-US" altLang="en-US" b="0">
                    <a:latin typeface="Courier New" pitchFamily="49" charset="0"/>
                  </a:endParaRPr>
                </a:p>
              </p:txBody>
            </p:sp>
            <p:sp>
              <p:nvSpPr>
                <p:cNvPr id="37933" name="Rectangle 40"/>
                <p:cNvSpPr>
                  <a:spLocks noChangeArrowheads="1"/>
                </p:cNvSpPr>
                <p:nvPr/>
              </p:nvSpPr>
              <p:spPr bwMode="auto">
                <a:xfrm>
                  <a:off x="4224" y="2400"/>
                  <a:ext cx="144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endParaRPr lang="en-US" altLang="en-US" b="0">
                    <a:latin typeface="Courier New" pitchFamily="49" charset="0"/>
                  </a:endParaRPr>
                </a:p>
              </p:txBody>
            </p:sp>
            <p:sp>
              <p:nvSpPr>
                <p:cNvPr id="37934" name="Rectangle 41"/>
                <p:cNvSpPr>
                  <a:spLocks noChangeArrowheads="1"/>
                </p:cNvSpPr>
                <p:nvPr/>
              </p:nvSpPr>
              <p:spPr bwMode="auto">
                <a:xfrm>
                  <a:off x="4368" y="2400"/>
                  <a:ext cx="144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endParaRPr lang="en-US" altLang="en-US" b="0">
                    <a:latin typeface="Courier New" pitchFamily="49" charset="0"/>
                  </a:endParaRPr>
                </a:p>
              </p:txBody>
            </p:sp>
            <p:sp>
              <p:nvSpPr>
                <p:cNvPr id="37935" name="Rectangle 42"/>
                <p:cNvSpPr>
                  <a:spLocks noChangeArrowheads="1"/>
                </p:cNvSpPr>
                <p:nvPr/>
              </p:nvSpPr>
              <p:spPr bwMode="auto">
                <a:xfrm>
                  <a:off x="4512" y="2400"/>
                  <a:ext cx="144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endParaRPr lang="en-US" altLang="en-US" b="0">
                    <a:latin typeface="Courier New" pitchFamily="49" charset="0"/>
                  </a:endParaRPr>
                </a:p>
              </p:txBody>
            </p:sp>
            <p:sp>
              <p:nvSpPr>
                <p:cNvPr id="37936" name="Rectangle 43"/>
                <p:cNvSpPr>
                  <a:spLocks noChangeArrowheads="1"/>
                </p:cNvSpPr>
                <p:nvPr/>
              </p:nvSpPr>
              <p:spPr bwMode="auto">
                <a:xfrm>
                  <a:off x="3360" y="2400"/>
                  <a:ext cx="864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 b="0">
                      <a:latin typeface="Courier New" pitchFamily="49" charset="0"/>
                    </a:rPr>
                    <a:t>• • •</a:t>
                  </a:r>
                </a:p>
              </p:txBody>
            </p:sp>
          </p:grpSp>
          <p:sp>
            <p:nvSpPr>
              <p:cNvPr id="37903" name="Rectangle 44"/>
              <p:cNvSpPr>
                <a:spLocks noChangeArrowheads="1"/>
              </p:cNvSpPr>
              <p:nvPr/>
            </p:nvSpPr>
            <p:spPr bwMode="auto">
              <a:xfrm>
                <a:off x="2544" y="2352"/>
                <a:ext cx="24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en-US" altLang="en-US" i="1">
                    <a:latin typeface="Times"/>
                  </a:rPr>
                  <a:t>X</a:t>
                </a:r>
                <a:r>
                  <a:rPr lang="en-US" altLang="en-US" b="0">
                    <a:latin typeface="Times"/>
                  </a:rPr>
                  <a:t> </a:t>
                </a:r>
                <a:endParaRPr lang="en-US" altLang="en-US" b="0">
                  <a:latin typeface="Symbol" pitchFamily="18" charset="2"/>
                </a:endParaRPr>
              </a:p>
            </p:txBody>
          </p:sp>
          <p:sp>
            <p:nvSpPr>
              <p:cNvPr id="37904" name="Rectangle 45"/>
              <p:cNvSpPr>
                <a:spLocks noChangeArrowheads="1"/>
              </p:cNvSpPr>
              <p:nvPr/>
            </p:nvSpPr>
            <p:spPr bwMode="auto">
              <a:xfrm>
                <a:off x="1392" y="3360"/>
                <a:ext cx="284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en-US" altLang="en-US" i="1">
                    <a:latin typeface="Times"/>
                  </a:rPr>
                  <a:t>X</a:t>
                </a:r>
                <a:r>
                  <a:rPr lang="en-US" altLang="en-US" b="0">
                    <a:latin typeface="Times"/>
                  </a:rPr>
                  <a:t> </a:t>
                </a:r>
                <a:r>
                  <a:rPr lang="en-US" altLang="en-US" b="0">
                    <a:latin typeface="Symbol" pitchFamily="18" charset="2"/>
                  </a:rPr>
                  <a:t></a:t>
                </a:r>
              </a:p>
            </p:txBody>
          </p:sp>
          <p:sp>
            <p:nvSpPr>
              <p:cNvPr id="37905" name="Line 46"/>
              <p:cNvSpPr>
                <a:spLocks noChangeShapeType="1"/>
              </p:cNvSpPr>
              <p:nvPr/>
            </p:nvSpPr>
            <p:spPr bwMode="auto">
              <a:xfrm>
                <a:off x="3024" y="2592"/>
                <a:ext cx="0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06" name="Line 47"/>
              <p:cNvSpPr>
                <a:spLocks noChangeShapeType="1"/>
              </p:cNvSpPr>
              <p:nvPr/>
            </p:nvSpPr>
            <p:spPr bwMode="auto">
              <a:xfrm flipH="1">
                <a:off x="2880" y="2592"/>
                <a:ext cx="144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37907" name="Group 72"/>
              <p:cNvGrpSpPr>
                <a:grpSpLocks/>
              </p:cNvGrpSpPr>
              <p:nvPr/>
            </p:nvGrpSpPr>
            <p:grpSpPr bwMode="auto">
              <a:xfrm>
                <a:off x="1824" y="3456"/>
                <a:ext cx="2832" cy="144"/>
                <a:chOff x="1824" y="3456"/>
                <a:chExt cx="2832" cy="144"/>
              </a:xfrm>
            </p:grpSpPr>
            <p:sp>
              <p:nvSpPr>
                <p:cNvPr id="37917" name="Rectangle 49"/>
                <p:cNvSpPr>
                  <a:spLocks noChangeArrowheads="1"/>
                </p:cNvSpPr>
                <p:nvPr/>
              </p:nvSpPr>
              <p:spPr bwMode="auto">
                <a:xfrm>
                  <a:off x="2112" y="3456"/>
                  <a:ext cx="528" cy="144"/>
                </a:xfrm>
                <a:prstGeom prst="rect">
                  <a:avLst/>
                </a:prstGeom>
                <a:solidFill>
                  <a:schemeClr val="bg2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 b="0">
                      <a:latin typeface="Courier New" pitchFamily="49" charset="0"/>
                    </a:rPr>
                    <a:t>• • •</a:t>
                  </a:r>
                </a:p>
              </p:txBody>
            </p:sp>
            <p:sp>
              <p:nvSpPr>
                <p:cNvPr id="37918" name="Rectangle 50"/>
                <p:cNvSpPr>
                  <a:spLocks noChangeArrowheads="1"/>
                </p:cNvSpPr>
                <p:nvPr/>
              </p:nvSpPr>
              <p:spPr bwMode="auto">
                <a:xfrm>
                  <a:off x="2784" y="3456"/>
                  <a:ext cx="144" cy="144"/>
                </a:xfrm>
                <a:prstGeom prst="rect">
                  <a:avLst/>
                </a:prstGeom>
                <a:solidFill>
                  <a:schemeClr val="bg2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endParaRPr lang="en-US" altLang="en-US" b="0">
                    <a:latin typeface="Courier New" pitchFamily="49" charset="0"/>
                  </a:endParaRPr>
                </a:p>
              </p:txBody>
            </p:sp>
            <p:sp>
              <p:nvSpPr>
                <p:cNvPr id="37919" name="Rectangle 51"/>
                <p:cNvSpPr>
                  <a:spLocks noChangeArrowheads="1"/>
                </p:cNvSpPr>
                <p:nvPr/>
              </p:nvSpPr>
              <p:spPr bwMode="auto">
                <a:xfrm>
                  <a:off x="2640" y="3456"/>
                  <a:ext cx="144" cy="144"/>
                </a:xfrm>
                <a:prstGeom prst="rect">
                  <a:avLst/>
                </a:prstGeom>
                <a:solidFill>
                  <a:schemeClr val="bg2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endParaRPr lang="en-US" altLang="en-US" b="0">
                    <a:latin typeface="Courier New" pitchFamily="49" charset="0"/>
                  </a:endParaRPr>
                </a:p>
              </p:txBody>
            </p:sp>
            <p:sp>
              <p:nvSpPr>
                <p:cNvPr id="37920" name="Rectangle 52"/>
                <p:cNvSpPr>
                  <a:spLocks noChangeArrowheads="1"/>
                </p:cNvSpPr>
                <p:nvPr/>
              </p:nvSpPr>
              <p:spPr bwMode="auto">
                <a:xfrm>
                  <a:off x="1968" y="3456"/>
                  <a:ext cx="144" cy="144"/>
                </a:xfrm>
                <a:prstGeom prst="rect">
                  <a:avLst/>
                </a:prstGeom>
                <a:solidFill>
                  <a:schemeClr val="bg2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endParaRPr lang="en-US" altLang="en-US" b="0">
                    <a:latin typeface="Courier New" pitchFamily="49" charset="0"/>
                  </a:endParaRPr>
                </a:p>
              </p:txBody>
            </p:sp>
            <p:sp>
              <p:nvSpPr>
                <p:cNvPr id="37921" name="Rectangle 53"/>
                <p:cNvSpPr>
                  <a:spLocks noChangeArrowheads="1"/>
                </p:cNvSpPr>
                <p:nvPr/>
              </p:nvSpPr>
              <p:spPr bwMode="auto">
                <a:xfrm>
                  <a:off x="1824" y="3456"/>
                  <a:ext cx="144" cy="144"/>
                </a:xfrm>
                <a:prstGeom prst="rect">
                  <a:avLst/>
                </a:prstGeom>
                <a:solidFill>
                  <a:schemeClr val="bg2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endParaRPr lang="en-US" altLang="en-US" b="0">
                    <a:latin typeface="Courier New" pitchFamily="49" charset="0"/>
                  </a:endParaRPr>
                </a:p>
              </p:txBody>
            </p:sp>
            <p:grpSp>
              <p:nvGrpSpPr>
                <p:cNvPr id="37922" name="Group 71"/>
                <p:cNvGrpSpPr>
                  <a:grpSpLocks/>
                </p:cNvGrpSpPr>
                <p:nvPr/>
              </p:nvGrpSpPr>
              <p:grpSpPr bwMode="auto">
                <a:xfrm>
                  <a:off x="2928" y="3456"/>
                  <a:ext cx="1728" cy="144"/>
                  <a:chOff x="2928" y="3456"/>
                  <a:chExt cx="1728" cy="144"/>
                </a:xfrm>
              </p:grpSpPr>
              <p:sp>
                <p:nvSpPr>
                  <p:cNvPr id="37923" name="Rectangle 55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3456"/>
                    <a:ext cx="144" cy="144"/>
                  </a:xfrm>
                  <a:prstGeom prst="rect">
                    <a:avLst/>
                  </a:prstGeom>
                  <a:solidFill>
                    <a:schemeClr val="bg2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endParaRPr lang="en-US" altLang="en-US" b="0">
                      <a:latin typeface="Courier New" pitchFamily="49" charset="0"/>
                    </a:endParaRPr>
                  </a:p>
                </p:txBody>
              </p:sp>
              <p:sp>
                <p:nvSpPr>
                  <p:cNvPr id="37924" name="Rectangle 56"/>
                  <p:cNvSpPr>
                    <a:spLocks noChangeArrowheads="1"/>
                  </p:cNvSpPr>
                  <p:nvPr/>
                </p:nvSpPr>
                <p:spPr bwMode="auto">
                  <a:xfrm>
                    <a:off x="3072" y="3456"/>
                    <a:ext cx="144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endParaRPr lang="en-US" altLang="en-US" b="0">
                      <a:latin typeface="Courier New" pitchFamily="49" charset="0"/>
                    </a:endParaRPr>
                  </a:p>
                </p:txBody>
              </p:sp>
              <p:sp>
                <p:nvSpPr>
                  <p:cNvPr id="37925" name="Rectangle 57"/>
                  <p:cNvSpPr>
                    <a:spLocks noChangeArrowheads="1"/>
                  </p:cNvSpPr>
                  <p:nvPr/>
                </p:nvSpPr>
                <p:spPr bwMode="auto">
                  <a:xfrm>
                    <a:off x="3216" y="3456"/>
                    <a:ext cx="144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endParaRPr lang="en-US" altLang="en-US" b="0">
                      <a:latin typeface="Courier New" pitchFamily="49" charset="0"/>
                    </a:endParaRPr>
                  </a:p>
                </p:txBody>
              </p:sp>
              <p:sp>
                <p:nvSpPr>
                  <p:cNvPr id="37926" name="Rectangle 58"/>
                  <p:cNvSpPr>
                    <a:spLocks noChangeArrowheads="1"/>
                  </p:cNvSpPr>
                  <p:nvPr/>
                </p:nvSpPr>
                <p:spPr bwMode="auto">
                  <a:xfrm>
                    <a:off x="4224" y="3456"/>
                    <a:ext cx="144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endParaRPr lang="en-US" altLang="en-US" b="0">
                      <a:latin typeface="Courier New" pitchFamily="49" charset="0"/>
                    </a:endParaRPr>
                  </a:p>
                </p:txBody>
              </p:sp>
              <p:sp>
                <p:nvSpPr>
                  <p:cNvPr id="37927" name="Rectangle 59"/>
                  <p:cNvSpPr>
                    <a:spLocks noChangeArrowheads="1"/>
                  </p:cNvSpPr>
                  <p:nvPr/>
                </p:nvSpPr>
                <p:spPr bwMode="auto">
                  <a:xfrm>
                    <a:off x="4368" y="3456"/>
                    <a:ext cx="144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endParaRPr lang="en-US" altLang="en-US" b="0">
                      <a:latin typeface="Courier New" pitchFamily="49" charset="0"/>
                    </a:endParaRPr>
                  </a:p>
                </p:txBody>
              </p:sp>
              <p:sp>
                <p:nvSpPr>
                  <p:cNvPr id="37928" name="Rectangle 60"/>
                  <p:cNvSpPr>
                    <a:spLocks noChangeArrowheads="1"/>
                  </p:cNvSpPr>
                  <p:nvPr/>
                </p:nvSpPr>
                <p:spPr bwMode="auto">
                  <a:xfrm>
                    <a:off x="4512" y="3456"/>
                    <a:ext cx="144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endParaRPr lang="en-US" altLang="en-US" b="0">
                      <a:latin typeface="Courier New" pitchFamily="49" charset="0"/>
                    </a:endParaRPr>
                  </a:p>
                </p:txBody>
              </p:sp>
              <p:sp>
                <p:nvSpPr>
                  <p:cNvPr id="37929" name="Rectangle 61"/>
                  <p:cNvSpPr>
                    <a:spLocks noChangeArrowheads="1"/>
                  </p:cNvSpPr>
                  <p:nvPr/>
                </p:nvSpPr>
                <p:spPr bwMode="auto">
                  <a:xfrm>
                    <a:off x="3360" y="3456"/>
                    <a:ext cx="864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 b="0">
                        <a:latin typeface="Courier New" pitchFamily="49" charset="0"/>
                      </a:rPr>
                      <a:t>• • •</a:t>
                    </a:r>
                  </a:p>
                </p:txBody>
              </p:sp>
            </p:grpSp>
          </p:grpSp>
          <p:sp>
            <p:nvSpPr>
              <p:cNvPr id="37908" name="Line 62"/>
              <p:cNvSpPr>
                <a:spLocks noChangeShapeType="1"/>
              </p:cNvSpPr>
              <p:nvPr/>
            </p:nvSpPr>
            <p:spPr bwMode="auto">
              <a:xfrm flipH="1">
                <a:off x="2736" y="2592"/>
                <a:ext cx="288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09" name="Line 63"/>
              <p:cNvSpPr>
                <a:spLocks noChangeShapeType="1"/>
              </p:cNvSpPr>
              <p:nvPr/>
            </p:nvSpPr>
            <p:spPr bwMode="auto">
              <a:xfrm flipH="1">
                <a:off x="2064" y="2592"/>
                <a:ext cx="960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10" name="Line 64"/>
              <p:cNvSpPr>
                <a:spLocks noChangeShapeType="1"/>
              </p:cNvSpPr>
              <p:nvPr/>
            </p:nvSpPr>
            <p:spPr bwMode="auto">
              <a:xfrm flipH="1">
                <a:off x="1920" y="2592"/>
                <a:ext cx="1104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11" name="Line 65"/>
              <p:cNvSpPr>
                <a:spLocks noChangeShapeType="1"/>
              </p:cNvSpPr>
              <p:nvPr/>
            </p:nvSpPr>
            <p:spPr bwMode="auto">
              <a:xfrm>
                <a:off x="3168" y="2592"/>
                <a:ext cx="0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12" name="Line 66"/>
              <p:cNvSpPr>
                <a:spLocks noChangeShapeType="1"/>
              </p:cNvSpPr>
              <p:nvPr/>
            </p:nvSpPr>
            <p:spPr bwMode="auto">
              <a:xfrm>
                <a:off x="3312" y="2592"/>
                <a:ext cx="0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13" name="Line 67"/>
              <p:cNvSpPr>
                <a:spLocks noChangeShapeType="1"/>
              </p:cNvSpPr>
              <p:nvPr/>
            </p:nvSpPr>
            <p:spPr bwMode="auto">
              <a:xfrm>
                <a:off x="4320" y="2592"/>
                <a:ext cx="0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14" name="Line 68"/>
              <p:cNvSpPr>
                <a:spLocks noChangeShapeType="1"/>
              </p:cNvSpPr>
              <p:nvPr/>
            </p:nvSpPr>
            <p:spPr bwMode="auto">
              <a:xfrm>
                <a:off x="4464" y="2592"/>
                <a:ext cx="0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15" name="Line 69"/>
              <p:cNvSpPr>
                <a:spLocks noChangeShapeType="1"/>
              </p:cNvSpPr>
              <p:nvPr/>
            </p:nvSpPr>
            <p:spPr bwMode="auto">
              <a:xfrm>
                <a:off x="4608" y="2592"/>
                <a:ext cx="0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16" name="Rectangle 70"/>
              <p:cNvSpPr>
                <a:spLocks noChangeArrowheads="1"/>
              </p:cNvSpPr>
              <p:nvPr/>
            </p:nvSpPr>
            <p:spPr bwMode="auto">
              <a:xfrm>
                <a:off x="2352" y="3120"/>
                <a:ext cx="451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en-US" altLang="en-US" sz="1400" b="0">
                    <a:latin typeface="Courier New" pitchFamily="49" charset="0"/>
                  </a:rPr>
                  <a:t>• • •</a:t>
                </a:r>
              </a:p>
            </p:txBody>
          </p:sp>
        </p:grpSp>
        <p:sp>
          <p:nvSpPr>
            <p:cNvPr id="37896" name="Line 75"/>
            <p:cNvSpPr>
              <a:spLocks noChangeShapeType="1"/>
            </p:cNvSpPr>
            <p:nvPr/>
          </p:nvSpPr>
          <p:spPr bwMode="auto">
            <a:xfrm>
              <a:off x="2928" y="2208"/>
              <a:ext cx="172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97" name="Rectangle 76"/>
            <p:cNvSpPr>
              <a:spLocks noChangeArrowheads="1"/>
            </p:cNvSpPr>
            <p:nvPr/>
          </p:nvSpPr>
          <p:spPr bwMode="auto">
            <a:xfrm>
              <a:off x="3696" y="2104"/>
              <a:ext cx="220" cy="23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b="0" i="1"/>
                <a:t>w</a:t>
              </a:r>
            </a:p>
          </p:txBody>
        </p:sp>
        <p:sp>
          <p:nvSpPr>
            <p:cNvPr id="37898" name="Line 77"/>
            <p:cNvSpPr>
              <a:spLocks noChangeShapeType="1"/>
            </p:cNvSpPr>
            <p:nvPr/>
          </p:nvSpPr>
          <p:spPr bwMode="auto">
            <a:xfrm>
              <a:off x="2928" y="3744"/>
              <a:ext cx="172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99" name="Rectangle 78"/>
            <p:cNvSpPr>
              <a:spLocks noChangeArrowheads="1"/>
            </p:cNvSpPr>
            <p:nvPr/>
          </p:nvSpPr>
          <p:spPr bwMode="auto">
            <a:xfrm>
              <a:off x="3696" y="3640"/>
              <a:ext cx="220" cy="23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b="0" i="1"/>
                <a:t>w</a:t>
              </a:r>
            </a:p>
          </p:txBody>
        </p:sp>
        <p:sp>
          <p:nvSpPr>
            <p:cNvPr id="37900" name="Line 79"/>
            <p:cNvSpPr>
              <a:spLocks noChangeShapeType="1"/>
            </p:cNvSpPr>
            <p:nvPr/>
          </p:nvSpPr>
          <p:spPr bwMode="auto">
            <a:xfrm>
              <a:off x="1824" y="3744"/>
              <a:ext cx="110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01" name="Rectangle 80"/>
            <p:cNvSpPr>
              <a:spLocks noChangeArrowheads="1"/>
            </p:cNvSpPr>
            <p:nvPr/>
          </p:nvSpPr>
          <p:spPr bwMode="auto">
            <a:xfrm>
              <a:off x="2208" y="3648"/>
              <a:ext cx="188" cy="23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b="0" i="1"/>
                <a:t>k</a:t>
              </a:r>
            </a:p>
          </p:txBody>
        </p:sp>
      </p:grp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F85502C-0C85-4A6C-AD7E-B5B607AA0863}"/>
                  </a:ext>
                </a:extLst>
              </p14:cNvPr>
              <p14:cNvContentPartPr/>
              <p14:nvPr/>
            </p14:nvContentPartPr>
            <p14:xfrm>
              <a:off x="3968640" y="4222800"/>
              <a:ext cx="2165760" cy="208944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F85502C-0C85-4A6C-AD7E-B5B607AA086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959280" y="4213440"/>
                <a:ext cx="2184480" cy="21081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Sign Extension Example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 eaLnBrk="1" hangingPunct="1"/>
            <a:endParaRPr lang="en-US" altLang="en-US" dirty="0"/>
          </a:p>
          <a:p>
            <a:pPr lvl="1" eaLnBrk="1" hangingPunct="1"/>
            <a:endParaRPr lang="en-US" altLang="en-US" dirty="0"/>
          </a:p>
          <a:p>
            <a:pPr lvl="1" eaLnBrk="1" hangingPunct="1"/>
            <a:endParaRPr lang="en-US" altLang="en-US" dirty="0"/>
          </a:p>
          <a:p>
            <a:pPr lvl="1" eaLnBrk="1" hangingPunct="1"/>
            <a:endParaRPr lang="en-US" altLang="en-US" dirty="0"/>
          </a:p>
          <a:p>
            <a:pPr lvl="1" eaLnBrk="1" hangingPunct="1"/>
            <a:endParaRPr lang="en-US" altLang="en-US" dirty="0"/>
          </a:p>
          <a:p>
            <a:pPr lvl="1" eaLnBrk="1" hangingPunct="1"/>
            <a:endParaRPr lang="en-US" altLang="en-US" dirty="0"/>
          </a:p>
          <a:p>
            <a:pPr lvl="1" eaLnBrk="1" hangingPunct="1"/>
            <a:endParaRPr lang="en-US" altLang="en-US" dirty="0"/>
          </a:p>
          <a:p>
            <a:pPr lvl="1" eaLnBrk="1" hangingPunct="1"/>
            <a:endParaRPr lang="en-US" altLang="en-US" dirty="0"/>
          </a:p>
          <a:p>
            <a:pPr lvl="1" eaLnBrk="1" hangingPunct="1"/>
            <a:endParaRPr lang="en-US" altLang="en-US" dirty="0"/>
          </a:p>
          <a:p>
            <a:pPr lvl="1" eaLnBrk="1" hangingPunct="1"/>
            <a:r>
              <a:rPr lang="en-US" altLang="en-US" dirty="0"/>
              <a:t>Converting from smaller to larger integer data type</a:t>
            </a:r>
          </a:p>
          <a:p>
            <a:pPr lvl="1" eaLnBrk="1" hangingPunct="1"/>
            <a:r>
              <a:rPr lang="en-US" altLang="en-US" dirty="0"/>
              <a:t>C automatically performs sign extension</a:t>
            </a:r>
          </a:p>
        </p:txBody>
      </p:sp>
      <p:sp>
        <p:nvSpPr>
          <p:cNvPr id="38916" name="Text Box 5"/>
          <p:cNvSpPr txBox="1">
            <a:spLocks noChangeArrowheads="1"/>
          </p:cNvSpPr>
          <p:nvPr/>
        </p:nvSpPr>
        <p:spPr bwMode="auto">
          <a:xfrm>
            <a:off x="3657600" y="1143003"/>
            <a:ext cx="4191000" cy="1228725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 short </a:t>
            </a:r>
            <a:r>
              <a:rPr lang="en-US" altLang="en-US" dirty="0" err="1">
                <a:latin typeface="Courier New" pitchFamily="49" charset="0"/>
              </a:rPr>
              <a:t>int</a:t>
            </a:r>
            <a:r>
              <a:rPr lang="en-US" altLang="en-US" dirty="0">
                <a:latin typeface="Courier New" pitchFamily="49" charset="0"/>
              </a:rPr>
              <a:t> x =  15213;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 </a:t>
            </a:r>
            <a:r>
              <a:rPr lang="en-US" altLang="en-US" dirty="0" err="1">
                <a:latin typeface="Courier New" pitchFamily="49" charset="0"/>
              </a:rPr>
              <a:t>int</a:t>
            </a:r>
            <a:r>
              <a:rPr lang="en-US" altLang="en-US" dirty="0">
                <a:latin typeface="Courier New" pitchFamily="49" charset="0"/>
              </a:rPr>
              <a:t>      ix = (</a:t>
            </a:r>
            <a:r>
              <a:rPr lang="en-US" altLang="en-US" dirty="0" err="1">
                <a:latin typeface="Courier New" pitchFamily="49" charset="0"/>
              </a:rPr>
              <a:t>int</a:t>
            </a:r>
            <a:r>
              <a:rPr lang="en-US" altLang="en-US" dirty="0">
                <a:latin typeface="Courier New" pitchFamily="49" charset="0"/>
              </a:rPr>
              <a:t>)x; 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 short </a:t>
            </a:r>
            <a:r>
              <a:rPr lang="en-US" altLang="en-US" dirty="0" err="1">
                <a:latin typeface="Courier New" pitchFamily="49" charset="0"/>
              </a:rPr>
              <a:t>int</a:t>
            </a:r>
            <a:r>
              <a:rPr lang="en-US" altLang="en-US" dirty="0">
                <a:latin typeface="Courier New" pitchFamily="49" charset="0"/>
              </a:rPr>
              <a:t> y = -15213;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 </a:t>
            </a:r>
            <a:r>
              <a:rPr lang="en-US" altLang="en-US" dirty="0" err="1">
                <a:latin typeface="Courier New" pitchFamily="49" charset="0"/>
              </a:rPr>
              <a:t>int</a:t>
            </a:r>
            <a:r>
              <a:rPr lang="en-US" altLang="en-US" dirty="0">
                <a:latin typeface="Courier New" pitchFamily="49" charset="0"/>
              </a:rPr>
              <a:t>      </a:t>
            </a:r>
            <a:r>
              <a:rPr lang="en-US" altLang="en-US" dirty="0" err="1">
                <a:latin typeface="Courier New" pitchFamily="49" charset="0"/>
              </a:rPr>
              <a:t>iy</a:t>
            </a:r>
            <a:r>
              <a:rPr lang="en-US" altLang="en-US" dirty="0">
                <a:latin typeface="Courier New" pitchFamily="49" charset="0"/>
              </a:rPr>
              <a:t> = (</a:t>
            </a:r>
            <a:r>
              <a:rPr lang="en-US" altLang="en-US" dirty="0" err="1">
                <a:latin typeface="Courier New" pitchFamily="49" charset="0"/>
              </a:rPr>
              <a:t>int</a:t>
            </a:r>
            <a:r>
              <a:rPr lang="en-US" altLang="en-US" dirty="0">
                <a:latin typeface="Courier New" pitchFamily="49" charset="0"/>
              </a:rPr>
              <a:t>)y;</a:t>
            </a:r>
          </a:p>
        </p:txBody>
      </p:sp>
      <p:sp>
        <p:nvSpPr>
          <p:cNvPr id="38917" name="Rectangle 16"/>
          <p:cNvSpPr>
            <a:spLocks noChangeArrowheads="1"/>
          </p:cNvSpPr>
          <p:nvPr/>
        </p:nvSpPr>
        <p:spPr bwMode="auto">
          <a:xfrm>
            <a:off x="2633663" y="2863850"/>
            <a:ext cx="19050" cy="1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8918" name="Rectangle 19"/>
          <p:cNvSpPr>
            <a:spLocks noChangeArrowheads="1"/>
          </p:cNvSpPr>
          <p:nvPr/>
        </p:nvSpPr>
        <p:spPr bwMode="auto">
          <a:xfrm>
            <a:off x="3606803" y="2863850"/>
            <a:ext cx="17463" cy="1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8919" name="Rectangle 22"/>
          <p:cNvSpPr>
            <a:spLocks noChangeArrowheads="1"/>
          </p:cNvSpPr>
          <p:nvPr/>
        </p:nvSpPr>
        <p:spPr bwMode="auto">
          <a:xfrm>
            <a:off x="5262563" y="2863850"/>
            <a:ext cx="19050" cy="1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grpSp>
        <p:nvGrpSpPr>
          <p:cNvPr id="38920" name="Group 115"/>
          <p:cNvGrpSpPr>
            <a:grpSpLocks/>
          </p:cNvGrpSpPr>
          <p:nvPr/>
        </p:nvGrpSpPr>
        <p:grpSpPr bwMode="auto">
          <a:xfrm>
            <a:off x="1879603" y="2844803"/>
            <a:ext cx="8432801" cy="1427163"/>
            <a:chOff x="224" y="1792"/>
            <a:chExt cx="5312" cy="899"/>
          </a:xfrm>
        </p:grpSpPr>
        <p:sp>
          <p:nvSpPr>
            <p:cNvPr id="38921" name="Rectangle 10"/>
            <p:cNvSpPr>
              <a:spLocks noChangeArrowheads="1"/>
            </p:cNvSpPr>
            <p:nvPr/>
          </p:nvSpPr>
          <p:spPr bwMode="auto">
            <a:xfrm>
              <a:off x="782" y="1808"/>
              <a:ext cx="520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b="0">
                  <a:solidFill>
                    <a:srgbClr val="000000"/>
                  </a:solidFill>
                  <a:latin typeface="Arial" pitchFamily="34" charset="0"/>
                </a:rPr>
                <a:t>Decimal</a:t>
              </a:r>
              <a:endParaRPr lang="en-US" altLang="en-US"/>
            </a:p>
          </p:txBody>
        </p:sp>
        <p:sp>
          <p:nvSpPr>
            <p:cNvPr id="38922" name="Rectangle 11"/>
            <p:cNvSpPr>
              <a:spLocks noChangeArrowheads="1"/>
            </p:cNvSpPr>
            <p:nvPr/>
          </p:nvSpPr>
          <p:spPr bwMode="auto">
            <a:xfrm>
              <a:off x="1742" y="1808"/>
              <a:ext cx="256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b="0">
                  <a:solidFill>
                    <a:srgbClr val="000000"/>
                  </a:solidFill>
                  <a:latin typeface="Arial" pitchFamily="34" charset="0"/>
                </a:rPr>
                <a:t>Hex</a:t>
              </a:r>
              <a:endParaRPr lang="en-US" altLang="en-US"/>
            </a:p>
          </p:txBody>
        </p:sp>
        <p:sp>
          <p:nvSpPr>
            <p:cNvPr id="38923" name="Rectangle 12"/>
            <p:cNvSpPr>
              <a:spLocks noChangeArrowheads="1"/>
            </p:cNvSpPr>
            <p:nvPr/>
          </p:nvSpPr>
          <p:spPr bwMode="auto">
            <a:xfrm>
              <a:off x="3772" y="1808"/>
              <a:ext cx="408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b="0">
                  <a:solidFill>
                    <a:srgbClr val="000000"/>
                  </a:solidFill>
                  <a:latin typeface="Arial" pitchFamily="34" charset="0"/>
                </a:rPr>
                <a:t>Binary</a:t>
              </a:r>
              <a:endParaRPr lang="en-US" altLang="en-US"/>
            </a:p>
          </p:txBody>
        </p:sp>
        <p:sp>
          <p:nvSpPr>
            <p:cNvPr id="38924" name="Rectangle 13"/>
            <p:cNvSpPr>
              <a:spLocks noChangeArrowheads="1"/>
            </p:cNvSpPr>
            <p:nvPr/>
          </p:nvSpPr>
          <p:spPr bwMode="auto">
            <a:xfrm>
              <a:off x="224" y="1792"/>
              <a:ext cx="12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25" name="Rectangle 14"/>
            <p:cNvSpPr>
              <a:spLocks noChangeArrowheads="1"/>
            </p:cNvSpPr>
            <p:nvPr/>
          </p:nvSpPr>
          <p:spPr bwMode="auto">
            <a:xfrm>
              <a:off x="224" y="1792"/>
              <a:ext cx="12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26" name="Rectangle 15"/>
            <p:cNvSpPr>
              <a:spLocks noChangeArrowheads="1"/>
            </p:cNvSpPr>
            <p:nvPr/>
          </p:nvSpPr>
          <p:spPr bwMode="auto">
            <a:xfrm>
              <a:off x="236" y="1792"/>
              <a:ext cx="463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27" name="Rectangle 17"/>
            <p:cNvSpPr>
              <a:spLocks noChangeArrowheads="1"/>
            </p:cNvSpPr>
            <p:nvPr/>
          </p:nvSpPr>
          <p:spPr bwMode="auto">
            <a:xfrm>
              <a:off x="699" y="1792"/>
              <a:ext cx="12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28" name="Rectangle 18"/>
            <p:cNvSpPr>
              <a:spLocks noChangeArrowheads="1"/>
            </p:cNvSpPr>
            <p:nvPr/>
          </p:nvSpPr>
          <p:spPr bwMode="auto">
            <a:xfrm>
              <a:off x="711" y="1792"/>
              <a:ext cx="601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29" name="Rectangle 20"/>
            <p:cNvSpPr>
              <a:spLocks noChangeArrowheads="1"/>
            </p:cNvSpPr>
            <p:nvPr/>
          </p:nvSpPr>
          <p:spPr bwMode="auto">
            <a:xfrm>
              <a:off x="1312" y="1792"/>
              <a:ext cx="11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30" name="Rectangle 21"/>
            <p:cNvSpPr>
              <a:spLocks noChangeArrowheads="1"/>
            </p:cNvSpPr>
            <p:nvPr/>
          </p:nvSpPr>
          <p:spPr bwMode="auto">
            <a:xfrm>
              <a:off x="1323" y="1792"/>
              <a:ext cx="1032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31" name="Rectangle 23"/>
            <p:cNvSpPr>
              <a:spLocks noChangeArrowheads="1"/>
            </p:cNvSpPr>
            <p:nvPr/>
          </p:nvSpPr>
          <p:spPr bwMode="auto">
            <a:xfrm>
              <a:off x="2355" y="1792"/>
              <a:ext cx="12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32" name="Rectangle 24"/>
            <p:cNvSpPr>
              <a:spLocks noChangeArrowheads="1"/>
            </p:cNvSpPr>
            <p:nvPr/>
          </p:nvSpPr>
          <p:spPr bwMode="auto">
            <a:xfrm>
              <a:off x="2367" y="1792"/>
              <a:ext cx="3156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33" name="Rectangle 25"/>
            <p:cNvSpPr>
              <a:spLocks noChangeArrowheads="1"/>
            </p:cNvSpPr>
            <p:nvPr/>
          </p:nvSpPr>
          <p:spPr bwMode="auto">
            <a:xfrm>
              <a:off x="5523" y="1792"/>
              <a:ext cx="12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34" name="Rectangle 26"/>
            <p:cNvSpPr>
              <a:spLocks noChangeArrowheads="1"/>
            </p:cNvSpPr>
            <p:nvPr/>
          </p:nvSpPr>
          <p:spPr bwMode="auto">
            <a:xfrm>
              <a:off x="5523" y="1792"/>
              <a:ext cx="12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35" name="Rectangle 27"/>
            <p:cNvSpPr>
              <a:spLocks noChangeArrowheads="1"/>
            </p:cNvSpPr>
            <p:nvPr/>
          </p:nvSpPr>
          <p:spPr bwMode="auto">
            <a:xfrm>
              <a:off x="224" y="1804"/>
              <a:ext cx="12" cy="16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36" name="Rectangle 28"/>
            <p:cNvSpPr>
              <a:spLocks noChangeArrowheads="1"/>
            </p:cNvSpPr>
            <p:nvPr/>
          </p:nvSpPr>
          <p:spPr bwMode="auto">
            <a:xfrm>
              <a:off x="699" y="1804"/>
              <a:ext cx="12" cy="16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37" name="Rectangle 29"/>
            <p:cNvSpPr>
              <a:spLocks noChangeArrowheads="1"/>
            </p:cNvSpPr>
            <p:nvPr/>
          </p:nvSpPr>
          <p:spPr bwMode="auto">
            <a:xfrm>
              <a:off x="1312" y="1804"/>
              <a:ext cx="11" cy="16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38" name="Rectangle 30"/>
            <p:cNvSpPr>
              <a:spLocks noChangeArrowheads="1"/>
            </p:cNvSpPr>
            <p:nvPr/>
          </p:nvSpPr>
          <p:spPr bwMode="auto">
            <a:xfrm>
              <a:off x="2355" y="1804"/>
              <a:ext cx="12" cy="16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39" name="Rectangle 31"/>
            <p:cNvSpPr>
              <a:spLocks noChangeArrowheads="1"/>
            </p:cNvSpPr>
            <p:nvPr/>
          </p:nvSpPr>
          <p:spPr bwMode="auto">
            <a:xfrm>
              <a:off x="5523" y="1804"/>
              <a:ext cx="12" cy="16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40" name="Rectangle 32"/>
            <p:cNvSpPr>
              <a:spLocks noChangeArrowheads="1"/>
            </p:cNvSpPr>
            <p:nvPr/>
          </p:nvSpPr>
          <p:spPr bwMode="auto">
            <a:xfrm>
              <a:off x="316" y="1993"/>
              <a:ext cx="87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b="0">
                  <a:solidFill>
                    <a:srgbClr val="000000"/>
                  </a:solidFill>
                  <a:latin typeface="Courier New" pitchFamily="49" charset="0"/>
                </a:rPr>
                <a:t>x</a:t>
              </a:r>
              <a:endParaRPr lang="en-US" altLang="en-US"/>
            </a:p>
          </p:txBody>
        </p:sp>
        <p:sp>
          <p:nvSpPr>
            <p:cNvPr id="38941" name="Rectangle 33"/>
            <p:cNvSpPr>
              <a:spLocks noChangeArrowheads="1"/>
            </p:cNvSpPr>
            <p:nvPr/>
          </p:nvSpPr>
          <p:spPr bwMode="auto">
            <a:xfrm>
              <a:off x="905" y="1986"/>
              <a:ext cx="400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b="0">
                  <a:solidFill>
                    <a:srgbClr val="000000"/>
                  </a:solidFill>
                  <a:latin typeface="Arial" pitchFamily="34" charset="0"/>
                </a:rPr>
                <a:t>15213</a:t>
              </a:r>
              <a:endParaRPr lang="en-US" altLang="en-US"/>
            </a:p>
          </p:txBody>
        </p:sp>
        <p:sp>
          <p:nvSpPr>
            <p:cNvPr id="38942" name="Rectangle 34"/>
            <p:cNvSpPr>
              <a:spLocks noChangeArrowheads="1"/>
            </p:cNvSpPr>
            <p:nvPr/>
          </p:nvSpPr>
          <p:spPr bwMode="auto">
            <a:xfrm>
              <a:off x="1928" y="1993"/>
              <a:ext cx="434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b="0">
                  <a:solidFill>
                    <a:srgbClr val="000000"/>
                  </a:solidFill>
                  <a:latin typeface="Courier New" pitchFamily="49" charset="0"/>
                </a:rPr>
                <a:t>3B 6D</a:t>
              </a:r>
              <a:endParaRPr lang="en-US" altLang="en-US"/>
            </a:p>
          </p:txBody>
        </p:sp>
        <p:sp>
          <p:nvSpPr>
            <p:cNvPr id="38943" name="Rectangle 35"/>
            <p:cNvSpPr>
              <a:spLocks noChangeArrowheads="1"/>
            </p:cNvSpPr>
            <p:nvPr/>
          </p:nvSpPr>
          <p:spPr bwMode="auto">
            <a:xfrm>
              <a:off x="4056" y="1993"/>
              <a:ext cx="1476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b="0">
                  <a:solidFill>
                    <a:srgbClr val="000000"/>
                  </a:solidFill>
                  <a:latin typeface="Courier New" pitchFamily="49" charset="0"/>
                </a:rPr>
                <a:t>00111011 01101101</a:t>
              </a:r>
              <a:endParaRPr lang="en-US" altLang="en-US"/>
            </a:p>
          </p:txBody>
        </p:sp>
        <p:sp>
          <p:nvSpPr>
            <p:cNvPr id="38944" name="Rectangle 36"/>
            <p:cNvSpPr>
              <a:spLocks noChangeArrowheads="1"/>
            </p:cNvSpPr>
            <p:nvPr/>
          </p:nvSpPr>
          <p:spPr bwMode="auto">
            <a:xfrm>
              <a:off x="224" y="1970"/>
              <a:ext cx="12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45" name="Rectangle 37"/>
            <p:cNvSpPr>
              <a:spLocks noChangeArrowheads="1"/>
            </p:cNvSpPr>
            <p:nvPr/>
          </p:nvSpPr>
          <p:spPr bwMode="auto">
            <a:xfrm>
              <a:off x="236" y="1970"/>
              <a:ext cx="463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46" name="Rectangle 38"/>
            <p:cNvSpPr>
              <a:spLocks noChangeArrowheads="1"/>
            </p:cNvSpPr>
            <p:nvPr/>
          </p:nvSpPr>
          <p:spPr bwMode="auto">
            <a:xfrm>
              <a:off x="699" y="1970"/>
              <a:ext cx="12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47" name="Rectangle 39"/>
            <p:cNvSpPr>
              <a:spLocks noChangeArrowheads="1"/>
            </p:cNvSpPr>
            <p:nvPr/>
          </p:nvSpPr>
          <p:spPr bwMode="auto">
            <a:xfrm>
              <a:off x="711" y="1970"/>
              <a:ext cx="601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48" name="Rectangle 40"/>
            <p:cNvSpPr>
              <a:spLocks noChangeArrowheads="1"/>
            </p:cNvSpPr>
            <p:nvPr/>
          </p:nvSpPr>
          <p:spPr bwMode="auto">
            <a:xfrm>
              <a:off x="1312" y="1970"/>
              <a:ext cx="11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49" name="Rectangle 41"/>
            <p:cNvSpPr>
              <a:spLocks noChangeArrowheads="1"/>
            </p:cNvSpPr>
            <p:nvPr/>
          </p:nvSpPr>
          <p:spPr bwMode="auto">
            <a:xfrm>
              <a:off x="1323" y="1970"/>
              <a:ext cx="1032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50" name="Rectangle 42"/>
            <p:cNvSpPr>
              <a:spLocks noChangeArrowheads="1"/>
            </p:cNvSpPr>
            <p:nvPr/>
          </p:nvSpPr>
          <p:spPr bwMode="auto">
            <a:xfrm>
              <a:off x="2355" y="1970"/>
              <a:ext cx="12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51" name="Rectangle 43"/>
            <p:cNvSpPr>
              <a:spLocks noChangeArrowheads="1"/>
            </p:cNvSpPr>
            <p:nvPr/>
          </p:nvSpPr>
          <p:spPr bwMode="auto">
            <a:xfrm>
              <a:off x="2367" y="1970"/>
              <a:ext cx="3156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52" name="Rectangle 44"/>
            <p:cNvSpPr>
              <a:spLocks noChangeArrowheads="1"/>
            </p:cNvSpPr>
            <p:nvPr/>
          </p:nvSpPr>
          <p:spPr bwMode="auto">
            <a:xfrm>
              <a:off x="5523" y="1970"/>
              <a:ext cx="12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53" name="Rectangle 45"/>
            <p:cNvSpPr>
              <a:spLocks noChangeArrowheads="1"/>
            </p:cNvSpPr>
            <p:nvPr/>
          </p:nvSpPr>
          <p:spPr bwMode="auto">
            <a:xfrm>
              <a:off x="224" y="1982"/>
              <a:ext cx="12" cy="16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54" name="Rectangle 46"/>
            <p:cNvSpPr>
              <a:spLocks noChangeArrowheads="1"/>
            </p:cNvSpPr>
            <p:nvPr/>
          </p:nvSpPr>
          <p:spPr bwMode="auto">
            <a:xfrm>
              <a:off x="699" y="1982"/>
              <a:ext cx="12" cy="16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55" name="Rectangle 47"/>
            <p:cNvSpPr>
              <a:spLocks noChangeArrowheads="1"/>
            </p:cNvSpPr>
            <p:nvPr/>
          </p:nvSpPr>
          <p:spPr bwMode="auto">
            <a:xfrm>
              <a:off x="1312" y="1982"/>
              <a:ext cx="11" cy="16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56" name="Rectangle 48"/>
            <p:cNvSpPr>
              <a:spLocks noChangeArrowheads="1"/>
            </p:cNvSpPr>
            <p:nvPr/>
          </p:nvSpPr>
          <p:spPr bwMode="auto">
            <a:xfrm>
              <a:off x="2355" y="1982"/>
              <a:ext cx="12" cy="16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57" name="Rectangle 49"/>
            <p:cNvSpPr>
              <a:spLocks noChangeArrowheads="1"/>
            </p:cNvSpPr>
            <p:nvPr/>
          </p:nvSpPr>
          <p:spPr bwMode="auto">
            <a:xfrm>
              <a:off x="5523" y="1982"/>
              <a:ext cx="12" cy="16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58" name="Rectangle 50"/>
            <p:cNvSpPr>
              <a:spLocks noChangeArrowheads="1"/>
            </p:cNvSpPr>
            <p:nvPr/>
          </p:nvSpPr>
          <p:spPr bwMode="auto">
            <a:xfrm>
              <a:off x="315" y="2170"/>
              <a:ext cx="174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b="0">
                  <a:solidFill>
                    <a:srgbClr val="000000"/>
                  </a:solidFill>
                  <a:latin typeface="Courier New" pitchFamily="49" charset="0"/>
                </a:rPr>
                <a:t>ix</a:t>
              </a:r>
              <a:endParaRPr lang="en-US" altLang="en-US"/>
            </a:p>
          </p:txBody>
        </p:sp>
        <p:sp>
          <p:nvSpPr>
            <p:cNvPr id="38959" name="Rectangle 51"/>
            <p:cNvSpPr>
              <a:spLocks noChangeArrowheads="1"/>
            </p:cNvSpPr>
            <p:nvPr/>
          </p:nvSpPr>
          <p:spPr bwMode="auto">
            <a:xfrm>
              <a:off x="905" y="2164"/>
              <a:ext cx="400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b="0">
                  <a:solidFill>
                    <a:srgbClr val="000000"/>
                  </a:solidFill>
                  <a:latin typeface="Arial" pitchFamily="34" charset="0"/>
                </a:rPr>
                <a:t>15213</a:t>
              </a:r>
              <a:endParaRPr lang="en-US" altLang="en-US"/>
            </a:p>
          </p:txBody>
        </p:sp>
        <p:sp>
          <p:nvSpPr>
            <p:cNvPr id="38960" name="Rectangle 52"/>
            <p:cNvSpPr>
              <a:spLocks noChangeArrowheads="1"/>
            </p:cNvSpPr>
            <p:nvPr/>
          </p:nvSpPr>
          <p:spPr bwMode="auto">
            <a:xfrm>
              <a:off x="1407" y="2170"/>
              <a:ext cx="955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b="0">
                  <a:solidFill>
                    <a:srgbClr val="000000"/>
                  </a:solidFill>
                  <a:latin typeface="Courier New" pitchFamily="49" charset="0"/>
                </a:rPr>
                <a:t>00 00 3B 6D</a:t>
              </a:r>
              <a:endParaRPr lang="en-US" altLang="en-US"/>
            </a:p>
          </p:txBody>
        </p:sp>
        <p:sp>
          <p:nvSpPr>
            <p:cNvPr id="38961" name="Rectangle 53"/>
            <p:cNvSpPr>
              <a:spLocks noChangeArrowheads="1"/>
            </p:cNvSpPr>
            <p:nvPr/>
          </p:nvSpPr>
          <p:spPr bwMode="auto">
            <a:xfrm>
              <a:off x="2497" y="2170"/>
              <a:ext cx="3039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b="0">
                  <a:solidFill>
                    <a:srgbClr val="000000"/>
                  </a:solidFill>
                  <a:latin typeface="Courier New" pitchFamily="49" charset="0"/>
                </a:rPr>
                <a:t>00000000 00000000 00111011 01101101</a:t>
              </a:r>
              <a:endParaRPr lang="en-US" altLang="en-US"/>
            </a:p>
          </p:txBody>
        </p:sp>
        <p:sp>
          <p:nvSpPr>
            <p:cNvPr id="38962" name="Rectangle 54"/>
            <p:cNvSpPr>
              <a:spLocks noChangeArrowheads="1"/>
            </p:cNvSpPr>
            <p:nvPr/>
          </p:nvSpPr>
          <p:spPr bwMode="auto">
            <a:xfrm>
              <a:off x="224" y="2147"/>
              <a:ext cx="12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63" name="Rectangle 55"/>
            <p:cNvSpPr>
              <a:spLocks noChangeArrowheads="1"/>
            </p:cNvSpPr>
            <p:nvPr/>
          </p:nvSpPr>
          <p:spPr bwMode="auto">
            <a:xfrm>
              <a:off x="236" y="2147"/>
              <a:ext cx="463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64" name="Rectangle 56"/>
            <p:cNvSpPr>
              <a:spLocks noChangeArrowheads="1"/>
            </p:cNvSpPr>
            <p:nvPr/>
          </p:nvSpPr>
          <p:spPr bwMode="auto">
            <a:xfrm>
              <a:off x="699" y="2147"/>
              <a:ext cx="12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65" name="Rectangle 57"/>
            <p:cNvSpPr>
              <a:spLocks noChangeArrowheads="1"/>
            </p:cNvSpPr>
            <p:nvPr/>
          </p:nvSpPr>
          <p:spPr bwMode="auto">
            <a:xfrm>
              <a:off x="711" y="2147"/>
              <a:ext cx="601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66" name="Rectangle 58"/>
            <p:cNvSpPr>
              <a:spLocks noChangeArrowheads="1"/>
            </p:cNvSpPr>
            <p:nvPr/>
          </p:nvSpPr>
          <p:spPr bwMode="auto">
            <a:xfrm>
              <a:off x="1312" y="2147"/>
              <a:ext cx="11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67" name="Rectangle 59"/>
            <p:cNvSpPr>
              <a:spLocks noChangeArrowheads="1"/>
            </p:cNvSpPr>
            <p:nvPr/>
          </p:nvSpPr>
          <p:spPr bwMode="auto">
            <a:xfrm>
              <a:off x="1323" y="2147"/>
              <a:ext cx="1032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68" name="Rectangle 60"/>
            <p:cNvSpPr>
              <a:spLocks noChangeArrowheads="1"/>
            </p:cNvSpPr>
            <p:nvPr/>
          </p:nvSpPr>
          <p:spPr bwMode="auto">
            <a:xfrm>
              <a:off x="2355" y="2147"/>
              <a:ext cx="12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69" name="Rectangle 61"/>
            <p:cNvSpPr>
              <a:spLocks noChangeArrowheads="1"/>
            </p:cNvSpPr>
            <p:nvPr/>
          </p:nvSpPr>
          <p:spPr bwMode="auto">
            <a:xfrm>
              <a:off x="2367" y="2147"/>
              <a:ext cx="3156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70" name="Rectangle 62"/>
            <p:cNvSpPr>
              <a:spLocks noChangeArrowheads="1"/>
            </p:cNvSpPr>
            <p:nvPr/>
          </p:nvSpPr>
          <p:spPr bwMode="auto">
            <a:xfrm>
              <a:off x="5523" y="2147"/>
              <a:ext cx="12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71" name="Rectangle 63"/>
            <p:cNvSpPr>
              <a:spLocks noChangeArrowheads="1"/>
            </p:cNvSpPr>
            <p:nvPr/>
          </p:nvSpPr>
          <p:spPr bwMode="auto">
            <a:xfrm>
              <a:off x="224" y="2160"/>
              <a:ext cx="12" cy="16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72" name="Rectangle 64"/>
            <p:cNvSpPr>
              <a:spLocks noChangeArrowheads="1"/>
            </p:cNvSpPr>
            <p:nvPr/>
          </p:nvSpPr>
          <p:spPr bwMode="auto">
            <a:xfrm>
              <a:off x="699" y="2160"/>
              <a:ext cx="12" cy="16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73" name="Rectangle 65"/>
            <p:cNvSpPr>
              <a:spLocks noChangeArrowheads="1"/>
            </p:cNvSpPr>
            <p:nvPr/>
          </p:nvSpPr>
          <p:spPr bwMode="auto">
            <a:xfrm>
              <a:off x="1312" y="2160"/>
              <a:ext cx="11" cy="16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74" name="Rectangle 66"/>
            <p:cNvSpPr>
              <a:spLocks noChangeArrowheads="1"/>
            </p:cNvSpPr>
            <p:nvPr/>
          </p:nvSpPr>
          <p:spPr bwMode="auto">
            <a:xfrm>
              <a:off x="2355" y="2160"/>
              <a:ext cx="12" cy="16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75" name="Rectangle 67"/>
            <p:cNvSpPr>
              <a:spLocks noChangeArrowheads="1"/>
            </p:cNvSpPr>
            <p:nvPr/>
          </p:nvSpPr>
          <p:spPr bwMode="auto">
            <a:xfrm>
              <a:off x="5523" y="2160"/>
              <a:ext cx="12" cy="16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76" name="Rectangle 68"/>
            <p:cNvSpPr>
              <a:spLocks noChangeArrowheads="1"/>
            </p:cNvSpPr>
            <p:nvPr/>
          </p:nvSpPr>
          <p:spPr bwMode="auto">
            <a:xfrm>
              <a:off x="316" y="2348"/>
              <a:ext cx="87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b="0">
                  <a:solidFill>
                    <a:srgbClr val="000000"/>
                  </a:solidFill>
                  <a:latin typeface="Courier New" pitchFamily="49" charset="0"/>
                </a:rPr>
                <a:t>y</a:t>
              </a:r>
              <a:endParaRPr lang="en-US" altLang="en-US"/>
            </a:p>
          </p:txBody>
        </p:sp>
        <p:sp>
          <p:nvSpPr>
            <p:cNvPr id="38977" name="Rectangle 69"/>
            <p:cNvSpPr>
              <a:spLocks noChangeArrowheads="1"/>
            </p:cNvSpPr>
            <p:nvPr/>
          </p:nvSpPr>
          <p:spPr bwMode="auto">
            <a:xfrm>
              <a:off x="857" y="2341"/>
              <a:ext cx="448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b="0">
                  <a:solidFill>
                    <a:srgbClr val="000000"/>
                  </a:solidFill>
                  <a:latin typeface="Arial" pitchFamily="34" charset="0"/>
                </a:rPr>
                <a:t>-15213</a:t>
              </a:r>
              <a:endParaRPr lang="en-US" altLang="en-US"/>
            </a:p>
          </p:txBody>
        </p:sp>
        <p:sp>
          <p:nvSpPr>
            <p:cNvPr id="38978" name="Rectangle 70"/>
            <p:cNvSpPr>
              <a:spLocks noChangeArrowheads="1"/>
            </p:cNvSpPr>
            <p:nvPr/>
          </p:nvSpPr>
          <p:spPr bwMode="auto">
            <a:xfrm>
              <a:off x="1928" y="2348"/>
              <a:ext cx="434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b="0">
                  <a:solidFill>
                    <a:srgbClr val="000000"/>
                  </a:solidFill>
                  <a:latin typeface="Courier New" pitchFamily="49" charset="0"/>
                </a:rPr>
                <a:t>C4 93</a:t>
              </a:r>
              <a:endParaRPr lang="en-US" altLang="en-US"/>
            </a:p>
          </p:txBody>
        </p:sp>
        <p:sp>
          <p:nvSpPr>
            <p:cNvPr id="38979" name="Rectangle 71"/>
            <p:cNvSpPr>
              <a:spLocks noChangeArrowheads="1"/>
            </p:cNvSpPr>
            <p:nvPr/>
          </p:nvSpPr>
          <p:spPr bwMode="auto">
            <a:xfrm>
              <a:off x="4056" y="2348"/>
              <a:ext cx="1476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b="0">
                  <a:solidFill>
                    <a:srgbClr val="000000"/>
                  </a:solidFill>
                  <a:latin typeface="Courier New" pitchFamily="49" charset="0"/>
                </a:rPr>
                <a:t>11000100 10010011</a:t>
              </a:r>
              <a:endParaRPr lang="en-US" altLang="en-US"/>
            </a:p>
          </p:txBody>
        </p:sp>
        <p:sp>
          <p:nvSpPr>
            <p:cNvPr id="38980" name="Rectangle 72"/>
            <p:cNvSpPr>
              <a:spLocks noChangeArrowheads="1"/>
            </p:cNvSpPr>
            <p:nvPr/>
          </p:nvSpPr>
          <p:spPr bwMode="auto">
            <a:xfrm>
              <a:off x="224" y="2325"/>
              <a:ext cx="12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81" name="Rectangle 73"/>
            <p:cNvSpPr>
              <a:spLocks noChangeArrowheads="1"/>
            </p:cNvSpPr>
            <p:nvPr/>
          </p:nvSpPr>
          <p:spPr bwMode="auto">
            <a:xfrm>
              <a:off x="236" y="2325"/>
              <a:ext cx="463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82" name="Rectangle 74"/>
            <p:cNvSpPr>
              <a:spLocks noChangeArrowheads="1"/>
            </p:cNvSpPr>
            <p:nvPr/>
          </p:nvSpPr>
          <p:spPr bwMode="auto">
            <a:xfrm>
              <a:off x="699" y="2325"/>
              <a:ext cx="12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83" name="Rectangle 75"/>
            <p:cNvSpPr>
              <a:spLocks noChangeArrowheads="1"/>
            </p:cNvSpPr>
            <p:nvPr/>
          </p:nvSpPr>
          <p:spPr bwMode="auto">
            <a:xfrm>
              <a:off x="711" y="2325"/>
              <a:ext cx="601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84" name="Rectangle 76"/>
            <p:cNvSpPr>
              <a:spLocks noChangeArrowheads="1"/>
            </p:cNvSpPr>
            <p:nvPr/>
          </p:nvSpPr>
          <p:spPr bwMode="auto">
            <a:xfrm>
              <a:off x="1312" y="2325"/>
              <a:ext cx="11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85" name="Rectangle 77"/>
            <p:cNvSpPr>
              <a:spLocks noChangeArrowheads="1"/>
            </p:cNvSpPr>
            <p:nvPr/>
          </p:nvSpPr>
          <p:spPr bwMode="auto">
            <a:xfrm>
              <a:off x="1323" y="2325"/>
              <a:ext cx="1032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86" name="Rectangle 78"/>
            <p:cNvSpPr>
              <a:spLocks noChangeArrowheads="1"/>
            </p:cNvSpPr>
            <p:nvPr/>
          </p:nvSpPr>
          <p:spPr bwMode="auto">
            <a:xfrm>
              <a:off x="2355" y="2325"/>
              <a:ext cx="12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87" name="Rectangle 79"/>
            <p:cNvSpPr>
              <a:spLocks noChangeArrowheads="1"/>
            </p:cNvSpPr>
            <p:nvPr/>
          </p:nvSpPr>
          <p:spPr bwMode="auto">
            <a:xfrm>
              <a:off x="2367" y="2325"/>
              <a:ext cx="3156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88" name="Rectangle 80"/>
            <p:cNvSpPr>
              <a:spLocks noChangeArrowheads="1"/>
            </p:cNvSpPr>
            <p:nvPr/>
          </p:nvSpPr>
          <p:spPr bwMode="auto">
            <a:xfrm>
              <a:off x="5523" y="2325"/>
              <a:ext cx="12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89" name="Rectangle 81"/>
            <p:cNvSpPr>
              <a:spLocks noChangeArrowheads="1"/>
            </p:cNvSpPr>
            <p:nvPr/>
          </p:nvSpPr>
          <p:spPr bwMode="auto">
            <a:xfrm>
              <a:off x="224" y="2337"/>
              <a:ext cx="12" cy="16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90" name="Rectangle 82"/>
            <p:cNvSpPr>
              <a:spLocks noChangeArrowheads="1"/>
            </p:cNvSpPr>
            <p:nvPr/>
          </p:nvSpPr>
          <p:spPr bwMode="auto">
            <a:xfrm>
              <a:off x="699" y="2337"/>
              <a:ext cx="12" cy="16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91" name="Rectangle 83"/>
            <p:cNvSpPr>
              <a:spLocks noChangeArrowheads="1"/>
            </p:cNvSpPr>
            <p:nvPr/>
          </p:nvSpPr>
          <p:spPr bwMode="auto">
            <a:xfrm>
              <a:off x="1312" y="2337"/>
              <a:ext cx="11" cy="16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92" name="Rectangle 84"/>
            <p:cNvSpPr>
              <a:spLocks noChangeArrowheads="1"/>
            </p:cNvSpPr>
            <p:nvPr/>
          </p:nvSpPr>
          <p:spPr bwMode="auto">
            <a:xfrm>
              <a:off x="2355" y="2337"/>
              <a:ext cx="12" cy="16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93" name="Rectangle 85"/>
            <p:cNvSpPr>
              <a:spLocks noChangeArrowheads="1"/>
            </p:cNvSpPr>
            <p:nvPr/>
          </p:nvSpPr>
          <p:spPr bwMode="auto">
            <a:xfrm>
              <a:off x="5523" y="2337"/>
              <a:ext cx="12" cy="16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94" name="Rectangle 86"/>
            <p:cNvSpPr>
              <a:spLocks noChangeArrowheads="1"/>
            </p:cNvSpPr>
            <p:nvPr/>
          </p:nvSpPr>
          <p:spPr bwMode="auto">
            <a:xfrm>
              <a:off x="315" y="2526"/>
              <a:ext cx="174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b="0">
                  <a:solidFill>
                    <a:srgbClr val="000000"/>
                  </a:solidFill>
                  <a:latin typeface="Courier New" pitchFamily="49" charset="0"/>
                </a:rPr>
                <a:t>iy</a:t>
              </a:r>
              <a:endParaRPr lang="en-US" altLang="en-US"/>
            </a:p>
          </p:txBody>
        </p:sp>
        <p:sp>
          <p:nvSpPr>
            <p:cNvPr id="38995" name="Rectangle 87"/>
            <p:cNvSpPr>
              <a:spLocks noChangeArrowheads="1"/>
            </p:cNvSpPr>
            <p:nvPr/>
          </p:nvSpPr>
          <p:spPr bwMode="auto">
            <a:xfrm>
              <a:off x="857" y="2519"/>
              <a:ext cx="448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b="0">
                  <a:solidFill>
                    <a:srgbClr val="000000"/>
                  </a:solidFill>
                  <a:latin typeface="Arial" pitchFamily="34" charset="0"/>
                </a:rPr>
                <a:t>-15213</a:t>
              </a:r>
              <a:endParaRPr lang="en-US" altLang="en-US"/>
            </a:p>
          </p:txBody>
        </p:sp>
        <p:sp>
          <p:nvSpPr>
            <p:cNvPr id="38996" name="Rectangle 88"/>
            <p:cNvSpPr>
              <a:spLocks noChangeArrowheads="1"/>
            </p:cNvSpPr>
            <p:nvPr/>
          </p:nvSpPr>
          <p:spPr bwMode="auto">
            <a:xfrm>
              <a:off x="1407" y="2526"/>
              <a:ext cx="955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b="0">
                  <a:solidFill>
                    <a:srgbClr val="000000"/>
                  </a:solidFill>
                  <a:latin typeface="Courier New" pitchFamily="49" charset="0"/>
                </a:rPr>
                <a:t>FF FF C4 93</a:t>
              </a:r>
              <a:endParaRPr lang="en-US" altLang="en-US"/>
            </a:p>
          </p:txBody>
        </p:sp>
        <p:sp>
          <p:nvSpPr>
            <p:cNvPr id="38997" name="Rectangle 89"/>
            <p:cNvSpPr>
              <a:spLocks noChangeArrowheads="1"/>
            </p:cNvSpPr>
            <p:nvPr/>
          </p:nvSpPr>
          <p:spPr bwMode="auto">
            <a:xfrm>
              <a:off x="2497" y="2526"/>
              <a:ext cx="3039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b="0">
                  <a:solidFill>
                    <a:srgbClr val="000000"/>
                  </a:solidFill>
                  <a:latin typeface="Courier New" pitchFamily="49" charset="0"/>
                </a:rPr>
                <a:t>11111111 11111111 11000100 10010011</a:t>
              </a:r>
              <a:endParaRPr lang="en-US" altLang="en-US"/>
            </a:p>
          </p:txBody>
        </p:sp>
        <p:sp>
          <p:nvSpPr>
            <p:cNvPr id="38998" name="Rectangle 90"/>
            <p:cNvSpPr>
              <a:spLocks noChangeArrowheads="1"/>
            </p:cNvSpPr>
            <p:nvPr/>
          </p:nvSpPr>
          <p:spPr bwMode="auto">
            <a:xfrm>
              <a:off x="224" y="2503"/>
              <a:ext cx="12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99" name="Rectangle 91"/>
            <p:cNvSpPr>
              <a:spLocks noChangeArrowheads="1"/>
            </p:cNvSpPr>
            <p:nvPr/>
          </p:nvSpPr>
          <p:spPr bwMode="auto">
            <a:xfrm>
              <a:off x="236" y="2503"/>
              <a:ext cx="463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9000" name="Rectangle 92"/>
            <p:cNvSpPr>
              <a:spLocks noChangeArrowheads="1"/>
            </p:cNvSpPr>
            <p:nvPr/>
          </p:nvSpPr>
          <p:spPr bwMode="auto">
            <a:xfrm>
              <a:off x="699" y="2503"/>
              <a:ext cx="12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9001" name="Rectangle 93"/>
            <p:cNvSpPr>
              <a:spLocks noChangeArrowheads="1"/>
            </p:cNvSpPr>
            <p:nvPr/>
          </p:nvSpPr>
          <p:spPr bwMode="auto">
            <a:xfrm>
              <a:off x="711" y="2503"/>
              <a:ext cx="601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9002" name="Rectangle 94"/>
            <p:cNvSpPr>
              <a:spLocks noChangeArrowheads="1"/>
            </p:cNvSpPr>
            <p:nvPr/>
          </p:nvSpPr>
          <p:spPr bwMode="auto">
            <a:xfrm>
              <a:off x="1312" y="2503"/>
              <a:ext cx="11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9003" name="Rectangle 95"/>
            <p:cNvSpPr>
              <a:spLocks noChangeArrowheads="1"/>
            </p:cNvSpPr>
            <p:nvPr/>
          </p:nvSpPr>
          <p:spPr bwMode="auto">
            <a:xfrm>
              <a:off x="1323" y="2503"/>
              <a:ext cx="1032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9004" name="Rectangle 96"/>
            <p:cNvSpPr>
              <a:spLocks noChangeArrowheads="1"/>
            </p:cNvSpPr>
            <p:nvPr/>
          </p:nvSpPr>
          <p:spPr bwMode="auto">
            <a:xfrm>
              <a:off x="2355" y="2503"/>
              <a:ext cx="12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9005" name="Rectangle 97"/>
            <p:cNvSpPr>
              <a:spLocks noChangeArrowheads="1"/>
            </p:cNvSpPr>
            <p:nvPr/>
          </p:nvSpPr>
          <p:spPr bwMode="auto">
            <a:xfrm>
              <a:off x="2367" y="2503"/>
              <a:ext cx="3156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9006" name="Rectangle 98"/>
            <p:cNvSpPr>
              <a:spLocks noChangeArrowheads="1"/>
            </p:cNvSpPr>
            <p:nvPr/>
          </p:nvSpPr>
          <p:spPr bwMode="auto">
            <a:xfrm>
              <a:off x="5523" y="2503"/>
              <a:ext cx="12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9007" name="Rectangle 99"/>
            <p:cNvSpPr>
              <a:spLocks noChangeArrowheads="1"/>
            </p:cNvSpPr>
            <p:nvPr/>
          </p:nvSpPr>
          <p:spPr bwMode="auto">
            <a:xfrm>
              <a:off x="224" y="2515"/>
              <a:ext cx="12" cy="1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9008" name="Rectangle 100"/>
            <p:cNvSpPr>
              <a:spLocks noChangeArrowheads="1"/>
            </p:cNvSpPr>
            <p:nvPr/>
          </p:nvSpPr>
          <p:spPr bwMode="auto">
            <a:xfrm>
              <a:off x="224" y="2679"/>
              <a:ext cx="12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9009" name="Rectangle 101"/>
            <p:cNvSpPr>
              <a:spLocks noChangeArrowheads="1"/>
            </p:cNvSpPr>
            <p:nvPr/>
          </p:nvSpPr>
          <p:spPr bwMode="auto">
            <a:xfrm>
              <a:off x="224" y="2679"/>
              <a:ext cx="12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9010" name="Rectangle 102"/>
            <p:cNvSpPr>
              <a:spLocks noChangeArrowheads="1"/>
            </p:cNvSpPr>
            <p:nvPr/>
          </p:nvSpPr>
          <p:spPr bwMode="auto">
            <a:xfrm>
              <a:off x="236" y="2679"/>
              <a:ext cx="463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9011" name="Rectangle 103"/>
            <p:cNvSpPr>
              <a:spLocks noChangeArrowheads="1"/>
            </p:cNvSpPr>
            <p:nvPr/>
          </p:nvSpPr>
          <p:spPr bwMode="auto">
            <a:xfrm>
              <a:off x="699" y="2515"/>
              <a:ext cx="12" cy="1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9012" name="Rectangle 104"/>
            <p:cNvSpPr>
              <a:spLocks noChangeArrowheads="1"/>
            </p:cNvSpPr>
            <p:nvPr/>
          </p:nvSpPr>
          <p:spPr bwMode="auto">
            <a:xfrm>
              <a:off x="699" y="2679"/>
              <a:ext cx="12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9013" name="Rectangle 105"/>
            <p:cNvSpPr>
              <a:spLocks noChangeArrowheads="1"/>
            </p:cNvSpPr>
            <p:nvPr/>
          </p:nvSpPr>
          <p:spPr bwMode="auto">
            <a:xfrm>
              <a:off x="711" y="2679"/>
              <a:ext cx="601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9014" name="Rectangle 106"/>
            <p:cNvSpPr>
              <a:spLocks noChangeArrowheads="1"/>
            </p:cNvSpPr>
            <p:nvPr/>
          </p:nvSpPr>
          <p:spPr bwMode="auto">
            <a:xfrm>
              <a:off x="1312" y="2515"/>
              <a:ext cx="11" cy="1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9015" name="Rectangle 107"/>
            <p:cNvSpPr>
              <a:spLocks noChangeArrowheads="1"/>
            </p:cNvSpPr>
            <p:nvPr/>
          </p:nvSpPr>
          <p:spPr bwMode="auto">
            <a:xfrm>
              <a:off x="1312" y="2679"/>
              <a:ext cx="11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9016" name="Rectangle 108"/>
            <p:cNvSpPr>
              <a:spLocks noChangeArrowheads="1"/>
            </p:cNvSpPr>
            <p:nvPr/>
          </p:nvSpPr>
          <p:spPr bwMode="auto">
            <a:xfrm>
              <a:off x="1323" y="2679"/>
              <a:ext cx="1032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9017" name="Rectangle 109"/>
            <p:cNvSpPr>
              <a:spLocks noChangeArrowheads="1"/>
            </p:cNvSpPr>
            <p:nvPr/>
          </p:nvSpPr>
          <p:spPr bwMode="auto">
            <a:xfrm>
              <a:off x="2355" y="2515"/>
              <a:ext cx="12" cy="1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9018" name="Rectangle 110"/>
            <p:cNvSpPr>
              <a:spLocks noChangeArrowheads="1"/>
            </p:cNvSpPr>
            <p:nvPr/>
          </p:nvSpPr>
          <p:spPr bwMode="auto">
            <a:xfrm>
              <a:off x="2355" y="2679"/>
              <a:ext cx="12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9019" name="Rectangle 111"/>
            <p:cNvSpPr>
              <a:spLocks noChangeArrowheads="1"/>
            </p:cNvSpPr>
            <p:nvPr/>
          </p:nvSpPr>
          <p:spPr bwMode="auto">
            <a:xfrm>
              <a:off x="2367" y="2679"/>
              <a:ext cx="3156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9020" name="Rectangle 112"/>
            <p:cNvSpPr>
              <a:spLocks noChangeArrowheads="1"/>
            </p:cNvSpPr>
            <p:nvPr/>
          </p:nvSpPr>
          <p:spPr bwMode="auto">
            <a:xfrm>
              <a:off x="5523" y="2515"/>
              <a:ext cx="12" cy="1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9021" name="Rectangle 113"/>
            <p:cNvSpPr>
              <a:spLocks noChangeArrowheads="1"/>
            </p:cNvSpPr>
            <p:nvPr/>
          </p:nvSpPr>
          <p:spPr bwMode="auto">
            <a:xfrm>
              <a:off x="5523" y="2679"/>
              <a:ext cx="12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9022" name="Rectangle 114"/>
            <p:cNvSpPr>
              <a:spLocks noChangeArrowheads="1"/>
            </p:cNvSpPr>
            <p:nvPr/>
          </p:nvSpPr>
          <p:spPr bwMode="auto">
            <a:xfrm>
              <a:off x="5523" y="2679"/>
              <a:ext cx="12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</p:grp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32AE8B7-7404-45AC-A01F-632F98815148}"/>
                  </a:ext>
                </a:extLst>
              </p14:cNvPr>
              <p14:cNvContentPartPr/>
              <p14:nvPr/>
            </p14:nvContentPartPr>
            <p14:xfrm>
              <a:off x="4464000" y="2997360"/>
              <a:ext cx="6077520" cy="13845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32AE8B7-7404-45AC-A01F-632F9881514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454640" y="2988000"/>
                <a:ext cx="6096240" cy="14032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Negating with Complement &amp; Increment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tabLst>
                <a:tab pos="3200400" algn="l"/>
                <a:tab pos="4114800" algn="l"/>
              </a:tabLst>
              <a:defRPr/>
            </a:pPr>
            <a:r>
              <a:rPr lang="en-US" dirty="0"/>
              <a:t>Claim: Following holds for 2’s complement</a:t>
            </a:r>
          </a:p>
          <a:p>
            <a:pPr lvl="1" eaLnBrk="1" hangingPunct="1">
              <a:buNone/>
              <a:tabLst>
                <a:tab pos="3200400" algn="l"/>
                <a:tab pos="4114800" algn="l"/>
              </a:tabLst>
              <a:defRPr/>
            </a:pPr>
            <a:r>
              <a:rPr lang="en-US" dirty="0"/>
              <a:t> </a:t>
            </a:r>
            <a:r>
              <a:rPr lang="en-US" dirty="0">
                <a:latin typeface="Courier New" pitchFamily="49" charset="0"/>
              </a:rPr>
              <a:t>~x + 1 == -x</a:t>
            </a:r>
          </a:p>
          <a:p>
            <a:pPr eaLnBrk="1" hangingPunct="1">
              <a:tabLst>
                <a:tab pos="3200400" algn="l"/>
                <a:tab pos="4114800" algn="l"/>
              </a:tabLst>
              <a:defRPr/>
            </a:pPr>
            <a:r>
              <a:rPr lang="en-US" dirty="0"/>
              <a:t>Complement</a:t>
            </a:r>
          </a:p>
          <a:p>
            <a:pPr lvl="1" eaLnBrk="1" hangingPunct="1">
              <a:tabLst>
                <a:tab pos="3200400" algn="l"/>
                <a:tab pos="4114800" algn="l"/>
              </a:tabLst>
              <a:defRPr/>
            </a:pPr>
            <a:r>
              <a:rPr lang="en-US" dirty="0"/>
              <a:t>Observation: </a:t>
            </a:r>
            <a:r>
              <a:rPr lang="en-US" dirty="0">
                <a:latin typeface="Courier New" pitchFamily="49" charset="0"/>
              </a:rPr>
              <a:t>~x + x == 1111…11</a:t>
            </a:r>
            <a:r>
              <a:rPr lang="en-US" b="0" baseline="-25000" dirty="0"/>
              <a:t>2</a:t>
            </a:r>
            <a:r>
              <a:rPr lang="en-US" dirty="0">
                <a:latin typeface="Courier New" pitchFamily="49" charset="0"/>
              </a:rPr>
              <a:t> == -1</a:t>
            </a:r>
            <a:endParaRPr lang="en-US" dirty="0"/>
          </a:p>
          <a:p>
            <a:pPr eaLnBrk="1" hangingPunct="1">
              <a:tabLst>
                <a:tab pos="3200400" algn="l"/>
                <a:tab pos="4114800" algn="l"/>
              </a:tabLst>
              <a:defRPr/>
            </a:pPr>
            <a:endParaRPr lang="en-US" dirty="0"/>
          </a:p>
          <a:p>
            <a:pPr eaLnBrk="1" hangingPunct="1">
              <a:tabLst>
                <a:tab pos="3200400" algn="l"/>
                <a:tab pos="4114800" algn="l"/>
              </a:tabLst>
              <a:defRPr/>
            </a:pPr>
            <a:endParaRPr lang="en-US" dirty="0"/>
          </a:p>
          <a:p>
            <a:pPr eaLnBrk="1" hangingPunct="1">
              <a:tabLst>
                <a:tab pos="3200400" algn="l"/>
                <a:tab pos="4114800" algn="l"/>
              </a:tabLst>
              <a:defRPr/>
            </a:pPr>
            <a:endParaRPr lang="en-US" dirty="0"/>
          </a:p>
          <a:p>
            <a:pPr eaLnBrk="1" hangingPunct="1">
              <a:tabLst>
                <a:tab pos="3200400" algn="l"/>
                <a:tab pos="4114800" algn="l"/>
              </a:tabLst>
              <a:defRPr/>
            </a:pPr>
            <a:r>
              <a:rPr lang="en-US" dirty="0"/>
              <a:t>Increment</a:t>
            </a:r>
          </a:p>
          <a:p>
            <a:pPr lvl="1" eaLnBrk="1" hangingPunct="1">
              <a:tabLst>
                <a:tab pos="3200400" algn="l"/>
                <a:tab pos="4114800" algn="l"/>
              </a:tabLst>
              <a:defRPr/>
            </a:pPr>
            <a:r>
              <a:rPr lang="en-US" dirty="0">
                <a:latin typeface="Courier New" pitchFamily="49" charset="0"/>
              </a:rPr>
              <a:t>~x + x + (-x + 1)	==	-1 + (-x + 1)</a:t>
            </a:r>
          </a:p>
          <a:p>
            <a:pPr lvl="1" eaLnBrk="1" hangingPunct="1">
              <a:tabLst>
                <a:tab pos="3200400" algn="l"/>
                <a:tab pos="4114800" algn="l"/>
              </a:tabLst>
              <a:defRPr/>
            </a:pPr>
            <a:r>
              <a:rPr lang="en-US" dirty="0">
                <a:latin typeface="Courier New" pitchFamily="49" charset="0"/>
              </a:rPr>
              <a:t>~x + 1		==	-x</a:t>
            </a:r>
          </a:p>
          <a:p>
            <a:pPr eaLnBrk="1" hangingPunct="1">
              <a:tabLst>
                <a:tab pos="3200400" algn="l"/>
                <a:tab pos="4114800" algn="l"/>
              </a:tabLst>
              <a:defRPr/>
            </a:pPr>
            <a:r>
              <a:rPr lang="en-US" dirty="0"/>
              <a:t>Warning: Be cautious treating </a:t>
            </a:r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 err="1"/>
              <a:t>’s</a:t>
            </a:r>
            <a:r>
              <a:rPr lang="en-US" dirty="0"/>
              <a:t> as integers</a:t>
            </a:r>
          </a:p>
          <a:p>
            <a:pPr lvl="1" eaLnBrk="1" hangingPunct="1">
              <a:tabLst>
                <a:tab pos="3200400" algn="l"/>
                <a:tab pos="4114800" algn="l"/>
              </a:tabLst>
              <a:defRPr/>
            </a:pPr>
            <a:r>
              <a:rPr lang="en-US" dirty="0"/>
              <a:t>OK here (associativity and commutativity hold)</a:t>
            </a:r>
          </a:p>
        </p:txBody>
      </p:sp>
      <p:grpSp>
        <p:nvGrpSpPr>
          <p:cNvPr id="39940" name="Group 4"/>
          <p:cNvGrpSpPr>
            <a:grpSpLocks/>
          </p:cNvGrpSpPr>
          <p:nvPr/>
        </p:nvGrpSpPr>
        <p:grpSpPr bwMode="auto">
          <a:xfrm>
            <a:off x="4572000" y="3048000"/>
            <a:ext cx="2971800" cy="1600200"/>
            <a:chOff x="2160" y="1968"/>
            <a:chExt cx="1872" cy="1008"/>
          </a:xfrm>
        </p:grpSpPr>
        <p:grpSp>
          <p:nvGrpSpPr>
            <p:cNvPr id="39945" name="Group 5"/>
            <p:cNvGrpSpPr>
              <a:grpSpLocks/>
            </p:cNvGrpSpPr>
            <p:nvPr/>
          </p:nvGrpSpPr>
          <p:grpSpPr bwMode="auto">
            <a:xfrm>
              <a:off x="2448" y="1968"/>
              <a:ext cx="1536" cy="288"/>
              <a:chOff x="2448" y="1968"/>
              <a:chExt cx="1536" cy="288"/>
            </a:xfrm>
          </p:grpSpPr>
          <p:sp>
            <p:nvSpPr>
              <p:cNvPr id="39968" name="Rectangle 6"/>
              <p:cNvSpPr>
                <a:spLocks noChangeArrowheads="1"/>
              </p:cNvSpPr>
              <p:nvPr/>
            </p:nvSpPr>
            <p:spPr bwMode="auto">
              <a:xfrm>
                <a:off x="2832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9969" name="Rectangle 7"/>
              <p:cNvSpPr>
                <a:spLocks noChangeArrowheads="1"/>
              </p:cNvSpPr>
              <p:nvPr/>
            </p:nvSpPr>
            <p:spPr bwMode="auto">
              <a:xfrm>
                <a:off x="2976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9970" name="Rectangle 8"/>
              <p:cNvSpPr>
                <a:spLocks noChangeArrowheads="1"/>
              </p:cNvSpPr>
              <p:nvPr/>
            </p:nvSpPr>
            <p:spPr bwMode="auto">
              <a:xfrm>
                <a:off x="3120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9971" name="Rectangle 9"/>
              <p:cNvSpPr>
                <a:spLocks noChangeArrowheads="1"/>
              </p:cNvSpPr>
              <p:nvPr/>
            </p:nvSpPr>
            <p:spPr bwMode="auto">
              <a:xfrm>
                <a:off x="3552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9972" name="Rectangle 10"/>
              <p:cNvSpPr>
                <a:spLocks noChangeArrowheads="1"/>
              </p:cNvSpPr>
              <p:nvPr/>
            </p:nvSpPr>
            <p:spPr bwMode="auto">
              <a:xfrm>
                <a:off x="3696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9973" name="Rectangle 11"/>
              <p:cNvSpPr>
                <a:spLocks noChangeArrowheads="1"/>
              </p:cNvSpPr>
              <p:nvPr/>
            </p:nvSpPr>
            <p:spPr bwMode="auto">
              <a:xfrm>
                <a:off x="3840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9974" name="Rectangle 12"/>
              <p:cNvSpPr>
                <a:spLocks noChangeArrowheads="1"/>
              </p:cNvSpPr>
              <p:nvPr/>
            </p:nvSpPr>
            <p:spPr bwMode="auto">
              <a:xfrm>
                <a:off x="3264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9975" name="Rectangle 13"/>
              <p:cNvSpPr>
                <a:spLocks noChangeArrowheads="1"/>
              </p:cNvSpPr>
              <p:nvPr/>
            </p:nvSpPr>
            <p:spPr bwMode="auto">
              <a:xfrm>
                <a:off x="3408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9976" name="Rectangle 14"/>
              <p:cNvSpPr>
                <a:spLocks noChangeArrowheads="1"/>
              </p:cNvSpPr>
              <p:nvPr/>
            </p:nvSpPr>
            <p:spPr bwMode="auto">
              <a:xfrm>
                <a:off x="2448" y="1968"/>
                <a:ext cx="346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en-US" altLang="en-US" sz="2400">
                    <a:latin typeface="Courier New" pitchFamily="49" charset="0"/>
                  </a:rPr>
                  <a:t> x</a:t>
                </a:r>
              </a:p>
            </p:txBody>
          </p:sp>
        </p:grpSp>
        <p:grpSp>
          <p:nvGrpSpPr>
            <p:cNvPr id="39946" name="Group 15"/>
            <p:cNvGrpSpPr>
              <a:grpSpLocks/>
            </p:cNvGrpSpPr>
            <p:nvPr/>
          </p:nvGrpSpPr>
          <p:grpSpPr bwMode="auto">
            <a:xfrm>
              <a:off x="2448" y="2304"/>
              <a:ext cx="1536" cy="288"/>
              <a:chOff x="2448" y="2448"/>
              <a:chExt cx="1536" cy="288"/>
            </a:xfrm>
          </p:grpSpPr>
          <p:sp>
            <p:nvSpPr>
              <p:cNvPr id="39959" name="Rectangle 16"/>
              <p:cNvSpPr>
                <a:spLocks noChangeArrowheads="1"/>
              </p:cNvSpPr>
              <p:nvPr/>
            </p:nvSpPr>
            <p:spPr bwMode="auto">
              <a:xfrm>
                <a:off x="2832" y="249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9960" name="Rectangle 17"/>
              <p:cNvSpPr>
                <a:spLocks noChangeArrowheads="1"/>
              </p:cNvSpPr>
              <p:nvPr/>
            </p:nvSpPr>
            <p:spPr bwMode="auto">
              <a:xfrm>
                <a:off x="2976" y="249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9961" name="Rectangle 18"/>
              <p:cNvSpPr>
                <a:spLocks noChangeArrowheads="1"/>
              </p:cNvSpPr>
              <p:nvPr/>
            </p:nvSpPr>
            <p:spPr bwMode="auto">
              <a:xfrm>
                <a:off x="3120" y="249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9962" name="Rectangle 19"/>
              <p:cNvSpPr>
                <a:spLocks noChangeArrowheads="1"/>
              </p:cNvSpPr>
              <p:nvPr/>
            </p:nvSpPr>
            <p:spPr bwMode="auto">
              <a:xfrm>
                <a:off x="3552" y="249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9963" name="Rectangle 20"/>
              <p:cNvSpPr>
                <a:spLocks noChangeArrowheads="1"/>
              </p:cNvSpPr>
              <p:nvPr/>
            </p:nvSpPr>
            <p:spPr bwMode="auto">
              <a:xfrm>
                <a:off x="3696" y="249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9964" name="Rectangle 21"/>
              <p:cNvSpPr>
                <a:spLocks noChangeArrowheads="1"/>
              </p:cNvSpPr>
              <p:nvPr/>
            </p:nvSpPr>
            <p:spPr bwMode="auto">
              <a:xfrm>
                <a:off x="3840" y="249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9965" name="Rectangle 22"/>
              <p:cNvSpPr>
                <a:spLocks noChangeArrowheads="1"/>
              </p:cNvSpPr>
              <p:nvPr/>
            </p:nvSpPr>
            <p:spPr bwMode="auto">
              <a:xfrm>
                <a:off x="3264" y="249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9966" name="Rectangle 23"/>
              <p:cNvSpPr>
                <a:spLocks noChangeArrowheads="1"/>
              </p:cNvSpPr>
              <p:nvPr/>
            </p:nvSpPr>
            <p:spPr bwMode="auto">
              <a:xfrm>
                <a:off x="3408" y="249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9967" name="Rectangle 24"/>
              <p:cNvSpPr>
                <a:spLocks noChangeArrowheads="1"/>
              </p:cNvSpPr>
              <p:nvPr/>
            </p:nvSpPr>
            <p:spPr bwMode="auto">
              <a:xfrm>
                <a:off x="2448" y="2448"/>
                <a:ext cx="346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en-US" altLang="en-US" sz="2400">
                    <a:latin typeface="Courier New" pitchFamily="49" charset="0"/>
                  </a:rPr>
                  <a:t>~x</a:t>
                </a:r>
              </a:p>
            </p:txBody>
          </p:sp>
        </p:grpSp>
        <p:sp>
          <p:nvSpPr>
            <p:cNvPr id="39947" name="Rectangle 25"/>
            <p:cNvSpPr>
              <a:spLocks noChangeArrowheads="1"/>
            </p:cNvSpPr>
            <p:nvPr/>
          </p:nvSpPr>
          <p:spPr bwMode="auto">
            <a:xfrm>
              <a:off x="2160" y="2304"/>
              <a:ext cx="23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sz="2400">
                  <a:latin typeface="Courier New" pitchFamily="49" charset="0"/>
                </a:rPr>
                <a:t>+</a:t>
              </a:r>
            </a:p>
          </p:txBody>
        </p:sp>
        <p:sp>
          <p:nvSpPr>
            <p:cNvPr id="39948" name="Line 26"/>
            <p:cNvSpPr>
              <a:spLocks noChangeShapeType="1"/>
            </p:cNvSpPr>
            <p:nvPr/>
          </p:nvSpPr>
          <p:spPr bwMode="auto">
            <a:xfrm>
              <a:off x="2208" y="2640"/>
              <a:ext cx="182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9949" name="Group 27"/>
            <p:cNvGrpSpPr>
              <a:grpSpLocks/>
            </p:cNvGrpSpPr>
            <p:nvPr/>
          </p:nvGrpSpPr>
          <p:grpSpPr bwMode="auto">
            <a:xfrm>
              <a:off x="2448" y="2688"/>
              <a:ext cx="1536" cy="288"/>
              <a:chOff x="2448" y="1968"/>
              <a:chExt cx="1536" cy="288"/>
            </a:xfrm>
          </p:grpSpPr>
          <p:sp>
            <p:nvSpPr>
              <p:cNvPr id="39950" name="Rectangle 28"/>
              <p:cNvSpPr>
                <a:spLocks noChangeArrowheads="1"/>
              </p:cNvSpPr>
              <p:nvPr/>
            </p:nvSpPr>
            <p:spPr bwMode="auto">
              <a:xfrm>
                <a:off x="2832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9951" name="Rectangle 29"/>
              <p:cNvSpPr>
                <a:spLocks noChangeArrowheads="1"/>
              </p:cNvSpPr>
              <p:nvPr/>
            </p:nvSpPr>
            <p:spPr bwMode="auto">
              <a:xfrm>
                <a:off x="2976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9952" name="Rectangle 30"/>
              <p:cNvSpPr>
                <a:spLocks noChangeArrowheads="1"/>
              </p:cNvSpPr>
              <p:nvPr/>
            </p:nvSpPr>
            <p:spPr bwMode="auto">
              <a:xfrm>
                <a:off x="3120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9953" name="Rectangle 31"/>
              <p:cNvSpPr>
                <a:spLocks noChangeArrowheads="1"/>
              </p:cNvSpPr>
              <p:nvPr/>
            </p:nvSpPr>
            <p:spPr bwMode="auto">
              <a:xfrm>
                <a:off x="3552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9954" name="Rectangle 32"/>
              <p:cNvSpPr>
                <a:spLocks noChangeArrowheads="1"/>
              </p:cNvSpPr>
              <p:nvPr/>
            </p:nvSpPr>
            <p:spPr bwMode="auto">
              <a:xfrm>
                <a:off x="3696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9955" name="Rectangle 33"/>
              <p:cNvSpPr>
                <a:spLocks noChangeArrowheads="1"/>
              </p:cNvSpPr>
              <p:nvPr/>
            </p:nvSpPr>
            <p:spPr bwMode="auto">
              <a:xfrm>
                <a:off x="3840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9956" name="Rectangle 34"/>
              <p:cNvSpPr>
                <a:spLocks noChangeArrowheads="1"/>
              </p:cNvSpPr>
              <p:nvPr/>
            </p:nvSpPr>
            <p:spPr bwMode="auto">
              <a:xfrm>
                <a:off x="3264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9957" name="Rectangle 35"/>
              <p:cNvSpPr>
                <a:spLocks noChangeArrowheads="1"/>
              </p:cNvSpPr>
              <p:nvPr/>
            </p:nvSpPr>
            <p:spPr bwMode="auto">
              <a:xfrm>
                <a:off x="3408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9958" name="Rectangle 36"/>
              <p:cNvSpPr>
                <a:spLocks noChangeArrowheads="1"/>
              </p:cNvSpPr>
              <p:nvPr/>
            </p:nvSpPr>
            <p:spPr bwMode="auto">
              <a:xfrm>
                <a:off x="2448" y="1968"/>
                <a:ext cx="346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en-US" altLang="en-US" sz="2400">
                    <a:latin typeface="Courier New" pitchFamily="49" charset="0"/>
                  </a:rPr>
                  <a:t>-1</a:t>
                </a:r>
              </a:p>
            </p:txBody>
          </p:sp>
        </p:grpSp>
      </p:grpSp>
      <p:sp>
        <p:nvSpPr>
          <p:cNvPr id="64549" name="Line 37"/>
          <p:cNvSpPr>
            <a:spLocks noChangeShapeType="1"/>
          </p:cNvSpPr>
          <p:nvPr/>
        </p:nvSpPr>
        <p:spPr bwMode="auto">
          <a:xfrm flipV="1">
            <a:off x="1905000" y="5105400"/>
            <a:ext cx="304800" cy="3048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50" name="Line 38"/>
          <p:cNvSpPr>
            <a:spLocks noChangeShapeType="1"/>
          </p:cNvSpPr>
          <p:nvPr/>
        </p:nvSpPr>
        <p:spPr bwMode="auto">
          <a:xfrm flipV="1">
            <a:off x="2743200" y="5105400"/>
            <a:ext cx="304800" cy="3048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51" name="Line 39"/>
          <p:cNvSpPr>
            <a:spLocks noChangeShapeType="1"/>
          </p:cNvSpPr>
          <p:nvPr/>
        </p:nvSpPr>
        <p:spPr bwMode="auto">
          <a:xfrm flipV="1">
            <a:off x="6629400" y="5105400"/>
            <a:ext cx="304800" cy="3048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52" name="Line 40"/>
          <p:cNvSpPr>
            <a:spLocks noChangeShapeType="1"/>
          </p:cNvSpPr>
          <p:nvPr/>
        </p:nvSpPr>
        <p:spPr bwMode="auto">
          <a:xfrm flipV="1">
            <a:off x="5105400" y="5105400"/>
            <a:ext cx="304800" cy="3048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F4F795C-7275-42CD-9735-71BF25F262A0}"/>
                  </a:ext>
                </a:extLst>
              </p14:cNvPr>
              <p14:cNvContentPartPr/>
              <p14:nvPr/>
            </p14:nvContentPartPr>
            <p14:xfrm>
              <a:off x="5562720" y="2927520"/>
              <a:ext cx="825840" cy="11433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F4F795C-7275-42CD-9735-71BF25F262A0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553360" y="2918160"/>
                <a:ext cx="844560" cy="11620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49" grpId="0" animBg="1"/>
      <p:bldP spid="64550" grpId="0" animBg="1"/>
      <p:bldP spid="64551" grpId="0" animBg="1"/>
      <p:bldP spid="6455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Textbooks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Randal E. Bryant and David R. </a:t>
            </a:r>
            <a:r>
              <a:rPr lang="en-US" dirty="0" err="1"/>
              <a:t>O’Hallaron</a:t>
            </a:r>
            <a:r>
              <a:rPr lang="en-US" dirty="0"/>
              <a:t>, </a:t>
            </a:r>
          </a:p>
          <a:p>
            <a:pPr marL="746125" lvl="1" eaLnBrk="1" hangingPunct="1">
              <a:defRPr/>
            </a:pPr>
            <a:r>
              <a:rPr lang="en-US" dirty="0"/>
              <a:t>“Computer Systems: A Programmer’s Perspective”, 3</a:t>
            </a:r>
            <a:r>
              <a:rPr lang="en-US" baseline="30000" dirty="0"/>
              <a:t>rd</a:t>
            </a:r>
            <a:r>
              <a:rPr lang="en-US" dirty="0"/>
              <a:t> Edition, Prentice Hall, 2015.</a:t>
            </a:r>
          </a:p>
          <a:p>
            <a:pPr marL="746125" lvl="1" eaLnBrk="1" hangingPunct="1">
              <a:defRPr/>
            </a:pPr>
            <a:r>
              <a:rPr lang="en-US" dirty="0"/>
              <a:t>Note: The “International Edition” is different.  Watch out!</a:t>
            </a:r>
          </a:p>
          <a:p>
            <a:pPr eaLnBrk="1" hangingPunct="1">
              <a:defRPr/>
            </a:pPr>
            <a:r>
              <a:rPr lang="en-US" dirty="0"/>
              <a:t>Brian Kernighan and Dennis Ritchie, </a:t>
            </a:r>
          </a:p>
          <a:p>
            <a:pPr marL="746125" lvl="1" eaLnBrk="1" hangingPunct="1">
              <a:defRPr/>
            </a:pPr>
            <a:r>
              <a:rPr lang="en-US" dirty="0"/>
              <a:t>“The C Programming Language, Second Edition”, Prentice Hall, 1988</a:t>
            </a:r>
          </a:p>
          <a:p>
            <a:pPr eaLnBrk="1" hangingPunct="1">
              <a:defRPr/>
            </a:pPr>
            <a:r>
              <a:rPr lang="en-US" dirty="0"/>
              <a:t>Larry Miller and Alex </a:t>
            </a:r>
            <a:r>
              <a:rPr lang="en-US" dirty="0" err="1"/>
              <a:t>Quilici</a:t>
            </a:r>
            <a:endParaRPr lang="en-US" dirty="0"/>
          </a:p>
          <a:p>
            <a:pPr marL="746125" lvl="1" eaLnBrk="1" hangingPunct="1">
              <a:defRPr/>
            </a:pPr>
            <a:r>
              <a:rPr lang="en-US" dirty="0"/>
              <a:t>The Joy of C, Wiley, 1997</a:t>
            </a:r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</p:txBody>
      </p:sp>
    </p:spTree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Unsigned Addition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tabLst>
                <a:tab pos="800100" algn="l"/>
                <a:tab pos="1257300" algn="l"/>
                <a:tab pos="3035300" algn="l"/>
                <a:tab pos="3429000" algn="l"/>
              </a:tabLst>
              <a:defRPr/>
            </a:pPr>
            <a:endParaRPr lang="en-US" dirty="0"/>
          </a:p>
          <a:p>
            <a:pPr eaLnBrk="1" hangingPunct="1">
              <a:tabLst>
                <a:tab pos="800100" algn="l"/>
                <a:tab pos="1257300" algn="l"/>
                <a:tab pos="3035300" algn="l"/>
                <a:tab pos="3429000" algn="l"/>
              </a:tabLst>
              <a:defRPr/>
            </a:pPr>
            <a:endParaRPr lang="en-US" dirty="0"/>
          </a:p>
          <a:p>
            <a:pPr eaLnBrk="1" hangingPunct="1">
              <a:tabLst>
                <a:tab pos="800100" algn="l"/>
                <a:tab pos="1257300" algn="l"/>
                <a:tab pos="3035300" algn="l"/>
                <a:tab pos="3429000" algn="l"/>
              </a:tabLst>
              <a:defRPr/>
            </a:pPr>
            <a:endParaRPr lang="en-US" dirty="0"/>
          </a:p>
          <a:p>
            <a:pPr eaLnBrk="1" hangingPunct="1">
              <a:tabLst>
                <a:tab pos="800100" algn="l"/>
                <a:tab pos="1257300" algn="l"/>
                <a:tab pos="3035300" algn="l"/>
                <a:tab pos="3429000" algn="l"/>
              </a:tabLst>
              <a:defRPr/>
            </a:pPr>
            <a:endParaRPr lang="en-US" dirty="0"/>
          </a:p>
          <a:p>
            <a:pPr eaLnBrk="1" hangingPunct="1">
              <a:tabLst>
                <a:tab pos="800100" algn="l"/>
                <a:tab pos="1257300" algn="l"/>
                <a:tab pos="3035300" algn="l"/>
                <a:tab pos="3429000" algn="l"/>
              </a:tabLst>
              <a:defRPr/>
            </a:pPr>
            <a:r>
              <a:rPr lang="en-US" dirty="0"/>
              <a:t>Standard Addition Function</a:t>
            </a:r>
          </a:p>
          <a:p>
            <a:pPr lvl="1" eaLnBrk="1" hangingPunct="1">
              <a:tabLst>
                <a:tab pos="800100" algn="l"/>
                <a:tab pos="1257300" algn="l"/>
                <a:tab pos="3035300" algn="l"/>
                <a:tab pos="3429000" algn="l"/>
              </a:tabLst>
              <a:defRPr/>
            </a:pPr>
            <a:r>
              <a:rPr lang="en-US" dirty="0"/>
              <a:t>Ignores carry output</a:t>
            </a:r>
          </a:p>
          <a:p>
            <a:pPr eaLnBrk="1" hangingPunct="1">
              <a:tabLst>
                <a:tab pos="800100" algn="l"/>
                <a:tab pos="1257300" algn="l"/>
                <a:tab pos="3035300" algn="l"/>
                <a:tab pos="3429000" algn="l"/>
              </a:tabLst>
              <a:defRPr/>
            </a:pPr>
            <a:r>
              <a:rPr lang="en-US" dirty="0"/>
              <a:t>Implements Modular Arithmetic</a:t>
            </a:r>
          </a:p>
          <a:p>
            <a:pPr lvl="1" eaLnBrk="1" hangingPunct="1">
              <a:buNone/>
              <a:tabLst>
                <a:tab pos="800100" algn="l"/>
                <a:tab pos="1257300" algn="l"/>
                <a:tab pos="3035300" algn="l"/>
                <a:tab pos="3429000" algn="l"/>
              </a:tabLst>
              <a:defRPr/>
            </a:pPr>
            <a:r>
              <a:rPr lang="en-US" b="0" i="1" dirty="0"/>
              <a:t>s</a:t>
            </a:r>
            <a:r>
              <a:rPr lang="en-US" b="0" dirty="0"/>
              <a:t>		=	 </a:t>
            </a:r>
            <a:r>
              <a:rPr lang="en-US" b="0" dirty="0" err="1"/>
              <a:t>UAdd</a:t>
            </a:r>
            <a:r>
              <a:rPr lang="en-US" b="0" i="1" baseline="-25000" dirty="0" err="1"/>
              <a:t>w</a:t>
            </a:r>
            <a:r>
              <a:rPr lang="en-US" b="0" dirty="0"/>
              <a:t>(</a:t>
            </a:r>
            <a:r>
              <a:rPr lang="en-US" b="0" i="1" dirty="0"/>
              <a:t>u</a:t>
            </a:r>
            <a:r>
              <a:rPr lang="en-US" b="0" dirty="0"/>
              <a:t> , </a:t>
            </a:r>
            <a:r>
              <a:rPr lang="en-US" b="0" i="1" dirty="0"/>
              <a:t>v</a:t>
            </a:r>
            <a:r>
              <a:rPr lang="en-US" b="0" dirty="0"/>
              <a:t>)	=	</a:t>
            </a:r>
            <a:r>
              <a:rPr lang="en-US" b="0" i="1" dirty="0"/>
              <a:t>u</a:t>
            </a:r>
            <a:r>
              <a:rPr lang="en-US" b="0" dirty="0"/>
              <a:t> + </a:t>
            </a:r>
            <a:r>
              <a:rPr lang="en-US" b="0" i="1" dirty="0"/>
              <a:t>v</a:t>
            </a:r>
            <a:r>
              <a:rPr lang="en-US" b="0" dirty="0"/>
              <a:t>  mod 2</a:t>
            </a:r>
            <a:r>
              <a:rPr lang="en-US" b="0" i="1" baseline="30000" dirty="0"/>
              <a:t>w</a:t>
            </a:r>
          </a:p>
        </p:txBody>
      </p:sp>
      <p:graphicFrame>
        <p:nvGraphicFramePr>
          <p:cNvPr id="40964" name="Object 4"/>
          <p:cNvGraphicFramePr>
            <a:graphicFrameLocks/>
          </p:cNvGraphicFramePr>
          <p:nvPr/>
        </p:nvGraphicFramePr>
        <p:xfrm>
          <a:off x="4114800" y="5511800"/>
          <a:ext cx="4165600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6096000" imgH="4064000" progId="Equation.3">
                  <p:embed/>
                </p:oleObj>
              </mc:Choice>
              <mc:Fallback>
                <p:oleObj name="Equation" r:id="rId3" imgW="6096000" imgH="4064000" progId="Equation.3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r="31808" b="80063"/>
                      <a:stretch>
                        <a:fillRect/>
                      </a:stretch>
                    </p:blipFill>
                    <p:spPr bwMode="auto">
                      <a:xfrm>
                        <a:off x="4114800" y="5511800"/>
                        <a:ext cx="4165600" cy="81280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 w="25400">
                        <a:solidFill>
                          <a:schemeClr val="accent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0965" name="Group 5"/>
          <p:cNvGrpSpPr>
            <a:grpSpLocks/>
          </p:cNvGrpSpPr>
          <p:nvPr/>
        </p:nvGrpSpPr>
        <p:grpSpPr bwMode="auto">
          <a:xfrm>
            <a:off x="6248400" y="1295400"/>
            <a:ext cx="2743200" cy="228600"/>
            <a:chOff x="2976" y="816"/>
            <a:chExt cx="1728" cy="144"/>
          </a:xfrm>
        </p:grpSpPr>
        <p:sp>
          <p:nvSpPr>
            <p:cNvPr id="41002" name="Rectangle 6"/>
            <p:cNvSpPr>
              <a:spLocks noChangeArrowheads="1"/>
            </p:cNvSpPr>
            <p:nvPr/>
          </p:nvSpPr>
          <p:spPr bwMode="auto">
            <a:xfrm>
              <a:off x="2976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1003" name="Rectangle 7"/>
            <p:cNvSpPr>
              <a:spLocks noChangeArrowheads="1"/>
            </p:cNvSpPr>
            <p:nvPr/>
          </p:nvSpPr>
          <p:spPr bwMode="auto">
            <a:xfrm>
              <a:off x="3120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1004" name="Rectangle 8"/>
            <p:cNvSpPr>
              <a:spLocks noChangeArrowheads="1"/>
            </p:cNvSpPr>
            <p:nvPr/>
          </p:nvSpPr>
          <p:spPr bwMode="auto">
            <a:xfrm>
              <a:off x="3264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1005" name="Rectangle 9"/>
            <p:cNvSpPr>
              <a:spLocks noChangeArrowheads="1"/>
            </p:cNvSpPr>
            <p:nvPr/>
          </p:nvSpPr>
          <p:spPr bwMode="auto">
            <a:xfrm>
              <a:off x="4272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1006" name="Rectangle 10"/>
            <p:cNvSpPr>
              <a:spLocks noChangeArrowheads="1"/>
            </p:cNvSpPr>
            <p:nvPr/>
          </p:nvSpPr>
          <p:spPr bwMode="auto">
            <a:xfrm>
              <a:off x="4416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1007" name="Rectangle 11"/>
            <p:cNvSpPr>
              <a:spLocks noChangeArrowheads="1"/>
            </p:cNvSpPr>
            <p:nvPr/>
          </p:nvSpPr>
          <p:spPr bwMode="auto">
            <a:xfrm>
              <a:off x="4560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1008" name="Rectangle 12"/>
            <p:cNvSpPr>
              <a:spLocks noChangeArrowheads="1"/>
            </p:cNvSpPr>
            <p:nvPr/>
          </p:nvSpPr>
          <p:spPr bwMode="auto">
            <a:xfrm>
              <a:off x="3408" y="816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• • •</a:t>
              </a:r>
            </a:p>
          </p:txBody>
        </p:sp>
      </p:grpSp>
      <p:grpSp>
        <p:nvGrpSpPr>
          <p:cNvPr id="40966" name="Group 13"/>
          <p:cNvGrpSpPr>
            <a:grpSpLocks/>
          </p:cNvGrpSpPr>
          <p:nvPr/>
        </p:nvGrpSpPr>
        <p:grpSpPr bwMode="auto">
          <a:xfrm>
            <a:off x="6248400" y="1752600"/>
            <a:ext cx="2743200" cy="228600"/>
            <a:chOff x="2976" y="1104"/>
            <a:chExt cx="1728" cy="144"/>
          </a:xfrm>
        </p:grpSpPr>
        <p:sp>
          <p:nvSpPr>
            <p:cNvPr id="40995" name="Rectangle 14"/>
            <p:cNvSpPr>
              <a:spLocks noChangeArrowheads="1"/>
            </p:cNvSpPr>
            <p:nvPr/>
          </p:nvSpPr>
          <p:spPr bwMode="auto">
            <a:xfrm>
              <a:off x="2976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0996" name="Rectangle 15"/>
            <p:cNvSpPr>
              <a:spLocks noChangeArrowheads="1"/>
            </p:cNvSpPr>
            <p:nvPr/>
          </p:nvSpPr>
          <p:spPr bwMode="auto">
            <a:xfrm>
              <a:off x="3120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0997" name="Rectangle 16"/>
            <p:cNvSpPr>
              <a:spLocks noChangeArrowheads="1"/>
            </p:cNvSpPr>
            <p:nvPr/>
          </p:nvSpPr>
          <p:spPr bwMode="auto">
            <a:xfrm>
              <a:off x="3264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0998" name="Rectangle 17"/>
            <p:cNvSpPr>
              <a:spLocks noChangeArrowheads="1"/>
            </p:cNvSpPr>
            <p:nvPr/>
          </p:nvSpPr>
          <p:spPr bwMode="auto">
            <a:xfrm>
              <a:off x="4272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0999" name="Rectangle 18"/>
            <p:cNvSpPr>
              <a:spLocks noChangeArrowheads="1"/>
            </p:cNvSpPr>
            <p:nvPr/>
          </p:nvSpPr>
          <p:spPr bwMode="auto">
            <a:xfrm>
              <a:off x="4416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1000" name="Rectangle 19"/>
            <p:cNvSpPr>
              <a:spLocks noChangeArrowheads="1"/>
            </p:cNvSpPr>
            <p:nvPr/>
          </p:nvSpPr>
          <p:spPr bwMode="auto">
            <a:xfrm>
              <a:off x="4560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1001" name="Rectangle 20"/>
            <p:cNvSpPr>
              <a:spLocks noChangeArrowheads="1"/>
            </p:cNvSpPr>
            <p:nvPr/>
          </p:nvSpPr>
          <p:spPr bwMode="auto">
            <a:xfrm>
              <a:off x="3408" y="1104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• • •</a:t>
              </a:r>
            </a:p>
          </p:txBody>
        </p:sp>
      </p:grpSp>
      <p:sp>
        <p:nvSpPr>
          <p:cNvPr id="40967" name="Rectangle 21"/>
          <p:cNvSpPr>
            <a:spLocks noChangeArrowheads="1"/>
          </p:cNvSpPr>
          <p:nvPr/>
        </p:nvSpPr>
        <p:spPr bwMode="auto">
          <a:xfrm>
            <a:off x="5638800" y="1219203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 i="1">
                <a:latin typeface="Times"/>
              </a:rPr>
              <a:t>u</a:t>
            </a:r>
          </a:p>
        </p:txBody>
      </p:sp>
      <p:sp>
        <p:nvSpPr>
          <p:cNvPr id="40968" name="Rectangle 22"/>
          <p:cNvSpPr>
            <a:spLocks noChangeArrowheads="1"/>
          </p:cNvSpPr>
          <p:nvPr/>
        </p:nvSpPr>
        <p:spPr bwMode="auto">
          <a:xfrm>
            <a:off x="5638800" y="1676403"/>
            <a:ext cx="285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 i="1">
                <a:latin typeface="Times"/>
              </a:rPr>
              <a:t>v</a:t>
            </a:r>
          </a:p>
        </p:txBody>
      </p:sp>
      <p:sp>
        <p:nvSpPr>
          <p:cNvPr id="40969" name="Line 23"/>
          <p:cNvSpPr>
            <a:spLocks noChangeShapeType="1"/>
          </p:cNvSpPr>
          <p:nvPr/>
        </p:nvSpPr>
        <p:spPr bwMode="auto">
          <a:xfrm>
            <a:off x="5257800" y="2057400"/>
            <a:ext cx="3886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0" name="Rectangle 24"/>
          <p:cNvSpPr>
            <a:spLocks noChangeArrowheads="1"/>
          </p:cNvSpPr>
          <p:nvPr/>
        </p:nvSpPr>
        <p:spPr bwMode="auto">
          <a:xfrm>
            <a:off x="5257803" y="1676403"/>
            <a:ext cx="3206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+</a:t>
            </a:r>
          </a:p>
        </p:txBody>
      </p:sp>
      <p:grpSp>
        <p:nvGrpSpPr>
          <p:cNvPr id="40971" name="Group 25"/>
          <p:cNvGrpSpPr>
            <a:grpSpLocks/>
          </p:cNvGrpSpPr>
          <p:nvPr/>
        </p:nvGrpSpPr>
        <p:grpSpPr bwMode="auto">
          <a:xfrm>
            <a:off x="6019800" y="2209800"/>
            <a:ext cx="2971800" cy="228600"/>
            <a:chOff x="2832" y="1392"/>
            <a:chExt cx="1872" cy="144"/>
          </a:xfrm>
        </p:grpSpPr>
        <p:grpSp>
          <p:nvGrpSpPr>
            <p:cNvPr id="40986" name="Group 26"/>
            <p:cNvGrpSpPr>
              <a:grpSpLocks/>
            </p:cNvGrpSpPr>
            <p:nvPr/>
          </p:nvGrpSpPr>
          <p:grpSpPr bwMode="auto">
            <a:xfrm>
              <a:off x="2976" y="1392"/>
              <a:ext cx="1728" cy="144"/>
              <a:chOff x="2976" y="1392"/>
              <a:chExt cx="1728" cy="144"/>
            </a:xfrm>
          </p:grpSpPr>
          <p:sp>
            <p:nvSpPr>
              <p:cNvPr id="40988" name="Rectangle 27"/>
              <p:cNvSpPr>
                <a:spLocks noChangeArrowheads="1"/>
              </p:cNvSpPr>
              <p:nvPr/>
            </p:nvSpPr>
            <p:spPr bwMode="auto">
              <a:xfrm>
                <a:off x="2976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endParaRPr lang="en-US" altLang="en-US" b="0">
                  <a:latin typeface="Courier New" pitchFamily="49" charset="0"/>
                </a:endParaRPr>
              </a:p>
            </p:txBody>
          </p:sp>
          <p:sp>
            <p:nvSpPr>
              <p:cNvPr id="40989" name="Rectangle 28"/>
              <p:cNvSpPr>
                <a:spLocks noChangeArrowheads="1"/>
              </p:cNvSpPr>
              <p:nvPr/>
            </p:nvSpPr>
            <p:spPr bwMode="auto">
              <a:xfrm>
                <a:off x="3120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endParaRPr lang="en-US" altLang="en-US" b="0">
                  <a:latin typeface="Courier New" pitchFamily="49" charset="0"/>
                </a:endParaRPr>
              </a:p>
            </p:txBody>
          </p:sp>
          <p:sp>
            <p:nvSpPr>
              <p:cNvPr id="40990" name="Rectangle 29"/>
              <p:cNvSpPr>
                <a:spLocks noChangeArrowheads="1"/>
              </p:cNvSpPr>
              <p:nvPr/>
            </p:nvSpPr>
            <p:spPr bwMode="auto">
              <a:xfrm>
                <a:off x="3264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endParaRPr lang="en-US" altLang="en-US" b="0">
                  <a:latin typeface="Courier New" pitchFamily="49" charset="0"/>
                </a:endParaRPr>
              </a:p>
            </p:txBody>
          </p:sp>
          <p:sp>
            <p:nvSpPr>
              <p:cNvPr id="40991" name="Rectangle 30"/>
              <p:cNvSpPr>
                <a:spLocks noChangeArrowheads="1"/>
              </p:cNvSpPr>
              <p:nvPr/>
            </p:nvSpPr>
            <p:spPr bwMode="auto">
              <a:xfrm>
                <a:off x="4272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endParaRPr lang="en-US" altLang="en-US" b="0">
                  <a:latin typeface="Courier New" pitchFamily="49" charset="0"/>
                </a:endParaRPr>
              </a:p>
            </p:txBody>
          </p:sp>
          <p:sp>
            <p:nvSpPr>
              <p:cNvPr id="40992" name="Rectangle 31"/>
              <p:cNvSpPr>
                <a:spLocks noChangeArrowheads="1"/>
              </p:cNvSpPr>
              <p:nvPr/>
            </p:nvSpPr>
            <p:spPr bwMode="auto">
              <a:xfrm>
                <a:off x="4416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endParaRPr lang="en-US" altLang="en-US" b="0">
                  <a:latin typeface="Courier New" pitchFamily="49" charset="0"/>
                </a:endParaRPr>
              </a:p>
            </p:txBody>
          </p:sp>
          <p:sp>
            <p:nvSpPr>
              <p:cNvPr id="40993" name="Rectangle 32"/>
              <p:cNvSpPr>
                <a:spLocks noChangeArrowheads="1"/>
              </p:cNvSpPr>
              <p:nvPr/>
            </p:nvSpPr>
            <p:spPr bwMode="auto">
              <a:xfrm>
                <a:off x="4560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endParaRPr lang="en-US" altLang="en-US" b="0">
                  <a:latin typeface="Courier New" pitchFamily="49" charset="0"/>
                </a:endParaRPr>
              </a:p>
            </p:txBody>
          </p:sp>
          <p:sp>
            <p:nvSpPr>
              <p:cNvPr id="40994" name="Rectangle 33"/>
              <p:cNvSpPr>
                <a:spLocks noChangeArrowheads="1"/>
              </p:cNvSpPr>
              <p:nvPr/>
            </p:nvSpPr>
            <p:spPr bwMode="auto">
              <a:xfrm>
                <a:off x="3408" y="1392"/>
                <a:ext cx="86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 b="0">
                    <a:latin typeface="Courier New" pitchFamily="49" charset="0"/>
                  </a:rPr>
                  <a:t>• • •</a:t>
                </a:r>
              </a:p>
            </p:txBody>
          </p:sp>
        </p:grpSp>
        <p:sp>
          <p:nvSpPr>
            <p:cNvPr id="40987" name="Rectangle 34"/>
            <p:cNvSpPr>
              <a:spLocks noChangeArrowheads="1"/>
            </p:cNvSpPr>
            <p:nvPr/>
          </p:nvSpPr>
          <p:spPr bwMode="auto">
            <a:xfrm>
              <a:off x="2832" y="1392"/>
              <a:ext cx="144" cy="144"/>
            </a:xfrm>
            <a:prstGeom prst="rect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</p:grpSp>
      <p:sp>
        <p:nvSpPr>
          <p:cNvPr id="40972" name="Rectangle 35"/>
          <p:cNvSpPr>
            <a:spLocks noChangeArrowheads="1"/>
          </p:cNvSpPr>
          <p:nvPr/>
        </p:nvSpPr>
        <p:spPr bwMode="auto">
          <a:xfrm>
            <a:off x="5257800" y="2133603"/>
            <a:ext cx="6429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b="0" i="1">
                <a:latin typeface="Times"/>
              </a:rPr>
              <a:t>u </a:t>
            </a:r>
            <a:r>
              <a:rPr lang="en-US" altLang="en-US" b="0">
                <a:latin typeface="Times"/>
              </a:rPr>
              <a:t>+ </a:t>
            </a:r>
            <a:r>
              <a:rPr lang="en-US" altLang="en-US" b="0" i="1">
                <a:latin typeface="Times"/>
              </a:rPr>
              <a:t>v</a:t>
            </a:r>
          </a:p>
        </p:txBody>
      </p:sp>
      <p:grpSp>
        <p:nvGrpSpPr>
          <p:cNvPr id="40973" name="Group 36"/>
          <p:cNvGrpSpPr>
            <a:grpSpLocks/>
          </p:cNvGrpSpPr>
          <p:nvPr/>
        </p:nvGrpSpPr>
        <p:grpSpPr bwMode="auto">
          <a:xfrm>
            <a:off x="6248400" y="2667000"/>
            <a:ext cx="2743200" cy="228600"/>
            <a:chOff x="2976" y="1392"/>
            <a:chExt cx="1728" cy="144"/>
          </a:xfrm>
        </p:grpSpPr>
        <p:sp>
          <p:nvSpPr>
            <p:cNvPr id="40979" name="Rectangle 37"/>
            <p:cNvSpPr>
              <a:spLocks noChangeArrowheads="1"/>
            </p:cNvSpPr>
            <p:nvPr/>
          </p:nvSpPr>
          <p:spPr bwMode="auto">
            <a:xfrm>
              <a:off x="297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0980" name="Rectangle 38"/>
            <p:cNvSpPr>
              <a:spLocks noChangeArrowheads="1"/>
            </p:cNvSpPr>
            <p:nvPr/>
          </p:nvSpPr>
          <p:spPr bwMode="auto">
            <a:xfrm>
              <a:off x="312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0981" name="Rectangle 39"/>
            <p:cNvSpPr>
              <a:spLocks noChangeArrowheads="1"/>
            </p:cNvSpPr>
            <p:nvPr/>
          </p:nvSpPr>
          <p:spPr bwMode="auto">
            <a:xfrm>
              <a:off x="3264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0982" name="Rectangle 40"/>
            <p:cNvSpPr>
              <a:spLocks noChangeArrowheads="1"/>
            </p:cNvSpPr>
            <p:nvPr/>
          </p:nvSpPr>
          <p:spPr bwMode="auto">
            <a:xfrm>
              <a:off x="4272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0983" name="Rectangle 41"/>
            <p:cNvSpPr>
              <a:spLocks noChangeArrowheads="1"/>
            </p:cNvSpPr>
            <p:nvPr/>
          </p:nvSpPr>
          <p:spPr bwMode="auto">
            <a:xfrm>
              <a:off x="441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0984" name="Rectangle 42"/>
            <p:cNvSpPr>
              <a:spLocks noChangeArrowheads="1"/>
            </p:cNvSpPr>
            <p:nvPr/>
          </p:nvSpPr>
          <p:spPr bwMode="auto">
            <a:xfrm>
              <a:off x="456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0985" name="Rectangle 43"/>
            <p:cNvSpPr>
              <a:spLocks noChangeArrowheads="1"/>
            </p:cNvSpPr>
            <p:nvPr/>
          </p:nvSpPr>
          <p:spPr bwMode="auto">
            <a:xfrm>
              <a:off x="3408" y="1392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• • •</a:t>
              </a:r>
            </a:p>
          </p:txBody>
        </p:sp>
      </p:grpSp>
      <p:sp>
        <p:nvSpPr>
          <p:cNvPr id="40974" name="Line 44"/>
          <p:cNvSpPr>
            <a:spLocks noChangeShapeType="1"/>
          </p:cNvSpPr>
          <p:nvPr/>
        </p:nvSpPr>
        <p:spPr bwMode="auto">
          <a:xfrm>
            <a:off x="5257800" y="2514600"/>
            <a:ext cx="3886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5" name="Text Box 45"/>
          <p:cNvSpPr txBox="1">
            <a:spLocks noChangeArrowheads="1"/>
          </p:cNvSpPr>
          <p:nvPr/>
        </p:nvSpPr>
        <p:spPr bwMode="auto">
          <a:xfrm>
            <a:off x="1981200" y="2057403"/>
            <a:ext cx="2159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/>
              <a:t>True Sum: </a:t>
            </a:r>
            <a:r>
              <a:rPr lang="en-US" altLang="en-US" b="0" i="1"/>
              <a:t>w</a:t>
            </a:r>
            <a:r>
              <a:rPr lang="en-US" altLang="en-US" b="0"/>
              <a:t>+1 bits</a:t>
            </a:r>
          </a:p>
        </p:txBody>
      </p:sp>
      <p:sp>
        <p:nvSpPr>
          <p:cNvPr id="40976" name="Text Box 46"/>
          <p:cNvSpPr txBox="1">
            <a:spLocks noChangeArrowheads="1"/>
          </p:cNvSpPr>
          <p:nvPr/>
        </p:nvSpPr>
        <p:spPr bwMode="auto">
          <a:xfrm>
            <a:off x="1981200" y="1371603"/>
            <a:ext cx="1898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/>
              <a:t>Operands: </a:t>
            </a:r>
            <a:r>
              <a:rPr lang="en-US" altLang="en-US" b="0" i="1"/>
              <a:t>w</a:t>
            </a:r>
            <a:r>
              <a:rPr lang="en-US" altLang="en-US" b="0"/>
              <a:t> bits</a:t>
            </a:r>
          </a:p>
        </p:txBody>
      </p:sp>
      <p:sp>
        <p:nvSpPr>
          <p:cNvPr id="40977" name="Text Box 47"/>
          <p:cNvSpPr txBox="1">
            <a:spLocks noChangeArrowheads="1"/>
          </p:cNvSpPr>
          <p:nvPr/>
        </p:nvSpPr>
        <p:spPr bwMode="auto">
          <a:xfrm>
            <a:off x="1981200" y="2667003"/>
            <a:ext cx="2438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/>
              <a:t>Discard Carry: </a:t>
            </a:r>
            <a:r>
              <a:rPr lang="en-US" altLang="en-US" b="0" i="1"/>
              <a:t>w</a:t>
            </a:r>
            <a:r>
              <a:rPr lang="en-US" altLang="en-US" b="0"/>
              <a:t> bits</a:t>
            </a:r>
          </a:p>
        </p:txBody>
      </p:sp>
      <p:sp>
        <p:nvSpPr>
          <p:cNvPr id="40978" name="Rectangle 48"/>
          <p:cNvSpPr>
            <a:spLocks noChangeArrowheads="1"/>
          </p:cNvSpPr>
          <p:nvPr/>
        </p:nvSpPr>
        <p:spPr bwMode="auto">
          <a:xfrm>
            <a:off x="4546600" y="2667003"/>
            <a:ext cx="13843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b="0">
                <a:latin typeface="Times"/>
              </a:rPr>
              <a:t>UAdd</a:t>
            </a:r>
            <a:r>
              <a:rPr lang="en-US" altLang="en-US" b="0" i="1" baseline="-25000">
                <a:latin typeface="Times"/>
              </a:rPr>
              <a:t>w</a:t>
            </a:r>
            <a:r>
              <a:rPr lang="en-US" altLang="en-US" b="0">
                <a:latin typeface="Times"/>
              </a:rPr>
              <a:t>(</a:t>
            </a:r>
            <a:r>
              <a:rPr lang="en-US" altLang="en-US" b="0" i="1">
                <a:latin typeface="Times"/>
              </a:rPr>
              <a:t>u</a:t>
            </a:r>
            <a:r>
              <a:rPr lang="en-US" altLang="en-US" b="0">
                <a:latin typeface="Times"/>
              </a:rPr>
              <a:t> , </a:t>
            </a:r>
            <a:r>
              <a:rPr lang="en-US" altLang="en-US" b="0" i="1">
                <a:latin typeface="Times"/>
              </a:rPr>
              <a:t>v</a:t>
            </a:r>
            <a:r>
              <a:rPr lang="en-US" altLang="en-US" b="0">
                <a:latin typeface="Times"/>
              </a:rPr>
              <a:t>)</a:t>
            </a:r>
          </a:p>
        </p:txBody>
      </p:sp>
    </p:spTree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Two’s-Complement Addition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idx="1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tabLst>
                <a:tab pos="1371600" algn="l"/>
                <a:tab pos="1892300" algn="l"/>
                <a:tab pos="2349500" algn="l"/>
              </a:tabLst>
              <a:defRPr/>
            </a:pPr>
            <a:endParaRPr lang="en-US" dirty="0"/>
          </a:p>
          <a:p>
            <a:pPr eaLnBrk="1" hangingPunct="1">
              <a:tabLst>
                <a:tab pos="1371600" algn="l"/>
                <a:tab pos="1892300" algn="l"/>
                <a:tab pos="2349500" algn="l"/>
              </a:tabLst>
              <a:defRPr/>
            </a:pPr>
            <a:endParaRPr lang="en-US" dirty="0"/>
          </a:p>
          <a:p>
            <a:pPr eaLnBrk="1" hangingPunct="1">
              <a:tabLst>
                <a:tab pos="1371600" algn="l"/>
                <a:tab pos="1892300" algn="l"/>
                <a:tab pos="2349500" algn="l"/>
              </a:tabLst>
              <a:defRPr/>
            </a:pPr>
            <a:endParaRPr lang="en-US" dirty="0"/>
          </a:p>
          <a:p>
            <a:pPr eaLnBrk="1" hangingPunct="1">
              <a:tabLst>
                <a:tab pos="1371600" algn="l"/>
                <a:tab pos="1892300" algn="l"/>
                <a:tab pos="2349500" algn="l"/>
              </a:tabLst>
              <a:defRPr/>
            </a:pPr>
            <a:endParaRPr lang="en-US" dirty="0"/>
          </a:p>
          <a:p>
            <a:pPr eaLnBrk="1" hangingPunct="1">
              <a:tabLst>
                <a:tab pos="1371600" algn="l"/>
                <a:tab pos="1892300" algn="l"/>
                <a:tab pos="2349500" algn="l"/>
              </a:tabLst>
              <a:defRPr/>
            </a:pPr>
            <a:r>
              <a:rPr lang="en-US" dirty="0" err="1"/>
              <a:t>TAdd</a:t>
            </a:r>
            <a:r>
              <a:rPr lang="en-US" dirty="0"/>
              <a:t> and </a:t>
            </a:r>
            <a:r>
              <a:rPr lang="en-US" dirty="0" err="1"/>
              <a:t>UAdd</a:t>
            </a:r>
            <a:r>
              <a:rPr lang="en-US" dirty="0"/>
              <a:t> have identical bit-level behavior</a:t>
            </a:r>
          </a:p>
          <a:p>
            <a:pPr lvl="1" eaLnBrk="1" hangingPunct="1">
              <a:tabLst>
                <a:tab pos="1371600" algn="l"/>
                <a:tab pos="1892300" algn="l"/>
                <a:tab pos="2349500" algn="l"/>
              </a:tabLst>
              <a:defRPr/>
            </a:pPr>
            <a:r>
              <a:rPr lang="en-US" dirty="0"/>
              <a:t>Signed vs. unsigned addition in C:</a:t>
            </a:r>
          </a:p>
          <a:p>
            <a:pPr lvl="1" eaLnBrk="1" hangingPunct="1">
              <a:buNone/>
              <a:tabLst>
                <a:tab pos="1371600" algn="l"/>
                <a:tab pos="1892300" algn="l"/>
                <a:tab pos="2349500" algn="l"/>
              </a:tabLst>
              <a:defRPr/>
            </a:pPr>
            <a:r>
              <a:rPr lang="en-US" dirty="0">
                <a:latin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</a:rPr>
              <a:t> s, t, u, v;</a:t>
            </a:r>
          </a:p>
          <a:p>
            <a:pPr lvl="1" eaLnBrk="1" hangingPunct="1">
              <a:buNone/>
              <a:tabLst>
                <a:tab pos="1371600" algn="l"/>
                <a:tab pos="1892300" algn="l"/>
                <a:tab pos="2349500" algn="l"/>
              </a:tabLst>
              <a:defRPr/>
            </a:pPr>
            <a:r>
              <a:rPr lang="en-US" dirty="0">
                <a:latin typeface="Courier New" pitchFamily="49" charset="0"/>
              </a:rPr>
              <a:t>	s = (</a:t>
            </a:r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</a:rPr>
              <a:t>) ((unsigned)u + (unsigned)v);</a:t>
            </a:r>
          </a:p>
          <a:p>
            <a:pPr lvl="1" eaLnBrk="1" hangingPunct="1">
              <a:buNone/>
              <a:tabLst>
                <a:tab pos="1371600" algn="l"/>
                <a:tab pos="1892300" algn="l"/>
                <a:tab pos="2349500" algn="l"/>
              </a:tabLst>
              <a:defRPr/>
            </a:pPr>
            <a:r>
              <a:rPr lang="en-US" dirty="0">
                <a:latin typeface="Courier New" pitchFamily="49" charset="0"/>
              </a:rPr>
              <a:t>  t = u + v</a:t>
            </a:r>
          </a:p>
          <a:p>
            <a:pPr lvl="1" eaLnBrk="1" hangingPunct="1">
              <a:tabLst>
                <a:tab pos="1371600" algn="l"/>
                <a:tab pos="1892300" algn="l"/>
                <a:tab pos="2349500" algn="l"/>
              </a:tabLst>
              <a:defRPr/>
            </a:pPr>
            <a:r>
              <a:rPr lang="en-US" dirty="0"/>
              <a:t>Will give</a:t>
            </a:r>
            <a:r>
              <a:rPr lang="en-US" dirty="0">
                <a:latin typeface="Courier New" pitchFamily="49" charset="0"/>
              </a:rPr>
              <a:t> s == t</a:t>
            </a:r>
            <a:endParaRPr lang="en-US" sz="1600" dirty="0"/>
          </a:p>
        </p:txBody>
      </p:sp>
      <p:grpSp>
        <p:nvGrpSpPr>
          <p:cNvPr id="41988" name="Group 4"/>
          <p:cNvGrpSpPr>
            <a:grpSpLocks/>
          </p:cNvGrpSpPr>
          <p:nvPr/>
        </p:nvGrpSpPr>
        <p:grpSpPr bwMode="auto">
          <a:xfrm>
            <a:off x="6248400" y="1295400"/>
            <a:ext cx="2743200" cy="228600"/>
            <a:chOff x="2976" y="816"/>
            <a:chExt cx="1728" cy="144"/>
          </a:xfrm>
        </p:grpSpPr>
        <p:sp>
          <p:nvSpPr>
            <p:cNvPr id="42025" name="Rectangle 5"/>
            <p:cNvSpPr>
              <a:spLocks noChangeArrowheads="1"/>
            </p:cNvSpPr>
            <p:nvPr/>
          </p:nvSpPr>
          <p:spPr bwMode="auto">
            <a:xfrm>
              <a:off x="2976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2026" name="Rectangle 6"/>
            <p:cNvSpPr>
              <a:spLocks noChangeArrowheads="1"/>
            </p:cNvSpPr>
            <p:nvPr/>
          </p:nvSpPr>
          <p:spPr bwMode="auto">
            <a:xfrm>
              <a:off x="3120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2027" name="Rectangle 7"/>
            <p:cNvSpPr>
              <a:spLocks noChangeArrowheads="1"/>
            </p:cNvSpPr>
            <p:nvPr/>
          </p:nvSpPr>
          <p:spPr bwMode="auto">
            <a:xfrm>
              <a:off x="3264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2028" name="Rectangle 8"/>
            <p:cNvSpPr>
              <a:spLocks noChangeArrowheads="1"/>
            </p:cNvSpPr>
            <p:nvPr/>
          </p:nvSpPr>
          <p:spPr bwMode="auto">
            <a:xfrm>
              <a:off x="4272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2029" name="Rectangle 9"/>
            <p:cNvSpPr>
              <a:spLocks noChangeArrowheads="1"/>
            </p:cNvSpPr>
            <p:nvPr/>
          </p:nvSpPr>
          <p:spPr bwMode="auto">
            <a:xfrm>
              <a:off x="4416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2030" name="Rectangle 10"/>
            <p:cNvSpPr>
              <a:spLocks noChangeArrowheads="1"/>
            </p:cNvSpPr>
            <p:nvPr/>
          </p:nvSpPr>
          <p:spPr bwMode="auto">
            <a:xfrm>
              <a:off x="4560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2031" name="Rectangle 11"/>
            <p:cNvSpPr>
              <a:spLocks noChangeArrowheads="1"/>
            </p:cNvSpPr>
            <p:nvPr/>
          </p:nvSpPr>
          <p:spPr bwMode="auto">
            <a:xfrm>
              <a:off x="3408" y="816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• • •</a:t>
              </a:r>
            </a:p>
          </p:txBody>
        </p:sp>
      </p:grpSp>
      <p:grpSp>
        <p:nvGrpSpPr>
          <p:cNvPr id="41989" name="Group 12"/>
          <p:cNvGrpSpPr>
            <a:grpSpLocks/>
          </p:cNvGrpSpPr>
          <p:nvPr/>
        </p:nvGrpSpPr>
        <p:grpSpPr bwMode="auto">
          <a:xfrm>
            <a:off x="6248400" y="1752600"/>
            <a:ext cx="2743200" cy="228600"/>
            <a:chOff x="2976" y="1104"/>
            <a:chExt cx="1728" cy="144"/>
          </a:xfrm>
        </p:grpSpPr>
        <p:sp>
          <p:nvSpPr>
            <p:cNvPr id="42018" name="Rectangle 13"/>
            <p:cNvSpPr>
              <a:spLocks noChangeArrowheads="1"/>
            </p:cNvSpPr>
            <p:nvPr/>
          </p:nvSpPr>
          <p:spPr bwMode="auto">
            <a:xfrm>
              <a:off x="2976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2019" name="Rectangle 14"/>
            <p:cNvSpPr>
              <a:spLocks noChangeArrowheads="1"/>
            </p:cNvSpPr>
            <p:nvPr/>
          </p:nvSpPr>
          <p:spPr bwMode="auto">
            <a:xfrm>
              <a:off x="3120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2020" name="Rectangle 15"/>
            <p:cNvSpPr>
              <a:spLocks noChangeArrowheads="1"/>
            </p:cNvSpPr>
            <p:nvPr/>
          </p:nvSpPr>
          <p:spPr bwMode="auto">
            <a:xfrm>
              <a:off x="3264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2021" name="Rectangle 16"/>
            <p:cNvSpPr>
              <a:spLocks noChangeArrowheads="1"/>
            </p:cNvSpPr>
            <p:nvPr/>
          </p:nvSpPr>
          <p:spPr bwMode="auto">
            <a:xfrm>
              <a:off x="4272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2022" name="Rectangle 17"/>
            <p:cNvSpPr>
              <a:spLocks noChangeArrowheads="1"/>
            </p:cNvSpPr>
            <p:nvPr/>
          </p:nvSpPr>
          <p:spPr bwMode="auto">
            <a:xfrm>
              <a:off x="4416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2023" name="Rectangle 18"/>
            <p:cNvSpPr>
              <a:spLocks noChangeArrowheads="1"/>
            </p:cNvSpPr>
            <p:nvPr/>
          </p:nvSpPr>
          <p:spPr bwMode="auto">
            <a:xfrm>
              <a:off x="4560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2024" name="Rectangle 19"/>
            <p:cNvSpPr>
              <a:spLocks noChangeArrowheads="1"/>
            </p:cNvSpPr>
            <p:nvPr/>
          </p:nvSpPr>
          <p:spPr bwMode="auto">
            <a:xfrm>
              <a:off x="3408" y="1104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• • •</a:t>
              </a:r>
            </a:p>
          </p:txBody>
        </p:sp>
      </p:grpSp>
      <p:sp>
        <p:nvSpPr>
          <p:cNvPr id="41990" name="Rectangle 20"/>
          <p:cNvSpPr>
            <a:spLocks noChangeArrowheads="1"/>
          </p:cNvSpPr>
          <p:nvPr/>
        </p:nvSpPr>
        <p:spPr bwMode="auto">
          <a:xfrm>
            <a:off x="5638800" y="1219203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 i="1">
                <a:latin typeface="Times"/>
              </a:rPr>
              <a:t>u</a:t>
            </a:r>
          </a:p>
        </p:txBody>
      </p:sp>
      <p:sp>
        <p:nvSpPr>
          <p:cNvPr id="41991" name="Rectangle 21"/>
          <p:cNvSpPr>
            <a:spLocks noChangeArrowheads="1"/>
          </p:cNvSpPr>
          <p:nvPr/>
        </p:nvSpPr>
        <p:spPr bwMode="auto">
          <a:xfrm>
            <a:off x="5638800" y="1676403"/>
            <a:ext cx="285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 i="1">
                <a:latin typeface="Times"/>
              </a:rPr>
              <a:t>v</a:t>
            </a:r>
          </a:p>
        </p:txBody>
      </p:sp>
      <p:sp>
        <p:nvSpPr>
          <p:cNvPr id="41992" name="Line 22"/>
          <p:cNvSpPr>
            <a:spLocks noChangeShapeType="1"/>
          </p:cNvSpPr>
          <p:nvPr/>
        </p:nvSpPr>
        <p:spPr bwMode="auto">
          <a:xfrm>
            <a:off x="5257800" y="2057400"/>
            <a:ext cx="3886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3" name="Rectangle 23"/>
          <p:cNvSpPr>
            <a:spLocks noChangeArrowheads="1"/>
          </p:cNvSpPr>
          <p:nvPr/>
        </p:nvSpPr>
        <p:spPr bwMode="auto">
          <a:xfrm>
            <a:off x="5257803" y="1676403"/>
            <a:ext cx="3206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+</a:t>
            </a:r>
          </a:p>
        </p:txBody>
      </p:sp>
      <p:grpSp>
        <p:nvGrpSpPr>
          <p:cNvPr id="41994" name="Group 24"/>
          <p:cNvGrpSpPr>
            <a:grpSpLocks/>
          </p:cNvGrpSpPr>
          <p:nvPr/>
        </p:nvGrpSpPr>
        <p:grpSpPr bwMode="auto">
          <a:xfrm>
            <a:off x="6019800" y="2209800"/>
            <a:ext cx="2971800" cy="228600"/>
            <a:chOff x="2832" y="1392"/>
            <a:chExt cx="1872" cy="144"/>
          </a:xfrm>
        </p:grpSpPr>
        <p:grpSp>
          <p:nvGrpSpPr>
            <p:cNvPr id="42009" name="Group 25"/>
            <p:cNvGrpSpPr>
              <a:grpSpLocks/>
            </p:cNvGrpSpPr>
            <p:nvPr/>
          </p:nvGrpSpPr>
          <p:grpSpPr bwMode="auto">
            <a:xfrm>
              <a:off x="2976" y="1392"/>
              <a:ext cx="1728" cy="144"/>
              <a:chOff x="2976" y="1392"/>
              <a:chExt cx="1728" cy="144"/>
            </a:xfrm>
          </p:grpSpPr>
          <p:sp>
            <p:nvSpPr>
              <p:cNvPr id="42011" name="Rectangle 26"/>
              <p:cNvSpPr>
                <a:spLocks noChangeArrowheads="1"/>
              </p:cNvSpPr>
              <p:nvPr/>
            </p:nvSpPr>
            <p:spPr bwMode="auto">
              <a:xfrm>
                <a:off x="2976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endParaRPr lang="en-US" altLang="en-US" b="0">
                  <a:latin typeface="Courier New" pitchFamily="49" charset="0"/>
                </a:endParaRPr>
              </a:p>
            </p:txBody>
          </p:sp>
          <p:sp>
            <p:nvSpPr>
              <p:cNvPr id="42012" name="Rectangle 27"/>
              <p:cNvSpPr>
                <a:spLocks noChangeArrowheads="1"/>
              </p:cNvSpPr>
              <p:nvPr/>
            </p:nvSpPr>
            <p:spPr bwMode="auto">
              <a:xfrm>
                <a:off x="3120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endParaRPr lang="en-US" altLang="en-US" b="0">
                  <a:latin typeface="Courier New" pitchFamily="49" charset="0"/>
                </a:endParaRPr>
              </a:p>
            </p:txBody>
          </p:sp>
          <p:sp>
            <p:nvSpPr>
              <p:cNvPr id="42013" name="Rectangle 28"/>
              <p:cNvSpPr>
                <a:spLocks noChangeArrowheads="1"/>
              </p:cNvSpPr>
              <p:nvPr/>
            </p:nvSpPr>
            <p:spPr bwMode="auto">
              <a:xfrm>
                <a:off x="3264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endParaRPr lang="en-US" altLang="en-US" b="0">
                  <a:latin typeface="Courier New" pitchFamily="49" charset="0"/>
                </a:endParaRPr>
              </a:p>
            </p:txBody>
          </p:sp>
          <p:sp>
            <p:nvSpPr>
              <p:cNvPr id="42014" name="Rectangle 29"/>
              <p:cNvSpPr>
                <a:spLocks noChangeArrowheads="1"/>
              </p:cNvSpPr>
              <p:nvPr/>
            </p:nvSpPr>
            <p:spPr bwMode="auto">
              <a:xfrm>
                <a:off x="4272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endParaRPr lang="en-US" altLang="en-US" b="0">
                  <a:latin typeface="Courier New" pitchFamily="49" charset="0"/>
                </a:endParaRPr>
              </a:p>
            </p:txBody>
          </p:sp>
          <p:sp>
            <p:nvSpPr>
              <p:cNvPr id="42015" name="Rectangle 30"/>
              <p:cNvSpPr>
                <a:spLocks noChangeArrowheads="1"/>
              </p:cNvSpPr>
              <p:nvPr/>
            </p:nvSpPr>
            <p:spPr bwMode="auto">
              <a:xfrm>
                <a:off x="4416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endParaRPr lang="en-US" altLang="en-US" b="0">
                  <a:latin typeface="Courier New" pitchFamily="49" charset="0"/>
                </a:endParaRPr>
              </a:p>
            </p:txBody>
          </p:sp>
          <p:sp>
            <p:nvSpPr>
              <p:cNvPr id="42016" name="Rectangle 31"/>
              <p:cNvSpPr>
                <a:spLocks noChangeArrowheads="1"/>
              </p:cNvSpPr>
              <p:nvPr/>
            </p:nvSpPr>
            <p:spPr bwMode="auto">
              <a:xfrm>
                <a:off x="4560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endParaRPr lang="en-US" altLang="en-US" b="0">
                  <a:latin typeface="Courier New" pitchFamily="49" charset="0"/>
                </a:endParaRPr>
              </a:p>
            </p:txBody>
          </p:sp>
          <p:sp>
            <p:nvSpPr>
              <p:cNvPr id="42017" name="Rectangle 32"/>
              <p:cNvSpPr>
                <a:spLocks noChangeArrowheads="1"/>
              </p:cNvSpPr>
              <p:nvPr/>
            </p:nvSpPr>
            <p:spPr bwMode="auto">
              <a:xfrm>
                <a:off x="3408" y="1392"/>
                <a:ext cx="86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 b="0">
                    <a:latin typeface="Courier New" pitchFamily="49" charset="0"/>
                  </a:rPr>
                  <a:t>• • •</a:t>
                </a:r>
              </a:p>
            </p:txBody>
          </p:sp>
        </p:grpSp>
        <p:sp>
          <p:nvSpPr>
            <p:cNvPr id="42010" name="Rectangle 33"/>
            <p:cNvSpPr>
              <a:spLocks noChangeArrowheads="1"/>
            </p:cNvSpPr>
            <p:nvPr/>
          </p:nvSpPr>
          <p:spPr bwMode="auto">
            <a:xfrm>
              <a:off x="2832" y="1392"/>
              <a:ext cx="144" cy="144"/>
            </a:xfrm>
            <a:prstGeom prst="rect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</p:grpSp>
      <p:sp>
        <p:nvSpPr>
          <p:cNvPr id="41995" name="Rectangle 34"/>
          <p:cNvSpPr>
            <a:spLocks noChangeArrowheads="1"/>
          </p:cNvSpPr>
          <p:nvPr/>
        </p:nvSpPr>
        <p:spPr bwMode="auto">
          <a:xfrm>
            <a:off x="5257800" y="2133603"/>
            <a:ext cx="6429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b="0" i="1">
                <a:latin typeface="Times"/>
              </a:rPr>
              <a:t>u </a:t>
            </a:r>
            <a:r>
              <a:rPr lang="en-US" altLang="en-US" b="0">
                <a:latin typeface="Times"/>
              </a:rPr>
              <a:t>+ </a:t>
            </a:r>
            <a:r>
              <a:rPr lang="en-US" altLang="en-US" b="0" i="1">
                <a:latin typeface="Times"/>
              </a:rPr>
              <a:t>v</a:t>
            </a:r>
          </a:p>
        </p:txBody>
      </p:sp>
      <p:grpSp>
        <p:nvGrpSpPr>
          <p:cNvPr id="41996" name="Group 35"/>
          <p:cNvGrpSpPr>
            <a:grpSpLocks/>
          </p:cNvGrpSpPr>
          <p:nvPr/>
        </p:nvGrpSpPr>
        <p:grpSpPr bwMode="auto">
          <a:xfrm>
            <a:off x="6248400" y="2667000"/>
            <a:ext cx="2743200" cy="228600"/>
            <a:chOff x="2976" y="1392"/>
            <a:chExt cx="1728" cy="144"/>
          </a:xfrm>
        </p:grpSpPr>
        <p:sp>
          <p:nvSpPr>
            <p:cNvPr id="42002" name="Rectangle 36"/>
            <p:cNvSpPr>
              <a:spLocks noChangeArrowheads="1"/>
            </p:cNvSpPr>
            <p:nvPr/>
          </p:nvSpPr>
          <p:spPr bwMode="auto">
            <a:xfrm>
              <a:off x="297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2003" name="Rectangle 37"/>
            <p:cNvSpPr>
              <a:spLocks noChangeArrowheads="1"/>
            </p:cNvSpPr>
            <p:nvPr/>
          </p:nvSpPr>
          <p:spPr bwMode="auto">
            <a:xfrm>
              <a:off x="312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2004" name="Rectangle 38"/>
            <p:cNvSpPr>
              <a:spLocks noChangeArrowheads="1"/>
            </p:cNvSpPr>
            <p:nvPr/>
          </p:nvSpPr>
          <p:spPr bwMode="auto">
            <a:xfrm>
              <a:off x="3264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2005" name="Rectangle 39"/>
            <p:cNvSpPr>
              <a:spLocks noChangeArrowheads="1"/>
            </p:cNvSpPr>
            <p:nvPr/>
          </p:nvSpPr>
          <p:spPr bwMode="auto">
            <a:xfrm>
              <a:off x="4272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2006" name="Rectangle 40"/>
            <p:cNvSpPr>
              <a:spLocks noChangeArrowheads="1"/>
            </p:cNvSpPr>
            <p:nvPr/>
          </p:nvSpPr>
          <p:spPr bwMode="auto">
            <a:xfrm>
              <a:off x="441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2007" name="Rectangle 41"/>
            <p:cNvSpPr>
              <a:spLocks noChangeArrowheads="1"/>
            </p:cNvSpPr>
            <p:nvPr/>
          </p:nvSpPr>
          <p:spPr bwMode="auto">
            <a:xfrm>
              <a:off x="456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2008" name="Rectangle 42"/>
            <p:cNvSpPr>
              <a:spLocks noChangeArrowheads="1"/>
            </p:cNvSpPr>
            <p:nvPr/>
          </p:nvSpPr>
          <p:spPr bwMode="auto">
            <a:xfrm>
              <a:off x="3408" y="1392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• • •</a:t>
              </a:r>
            </a:p>
          </p:txBody>
        </p:sp>
      </p:grpSp>
      <p:sp>
        <p:nvSpPr>
          <p:cNvPr id="41997" name="Line 43"/>
          <p:cNvSpPr>
            <a:spLocks noChangeShapeType="1"/>
          </p:cNvSpPr>
          <p:nvPr/>
        </p:nvSpPr>
        <p:spPr bwMode="auto">
          <a:xfrm>
            <a:off x="5257800" y="2514600"/>
            <a:ext cx="3886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8" name="Text Box 44"/>
          <p:cNvSpPr txBox="1">
            <a:spLocks noChangeArrowheads="1"/>
          </p:cNvSpPr>
          <p:nvPr/>
        </p:nvSpPr>
        <p:spPr bwMode="auto">
          <a:xfrm>
            <a:off x="1981200" y="2057403"/>
            <a:ext cx="2159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/>
              <a:t>True Sum: </a:t>
            </a:r>
            <a:r>
              <a:rPr lang="en-US" altLang="en-US" b="0" i="1"/>
              <a:t>w</a:t>
            </a:r>
            <a:r>
              <a:rPr lang="en-US" altLang="en-US" b="0"/>
              <a:t>+1 bits</a:t>
            </a:r>
          </a:p>
        </p:txBody>
      </p:sp>
      <p:sp>
        <p:nvSpPr>
          <p:cNvPr id="41999" name="Text Box 45"/>
          <p:cNvSpPr txBox="1">
            <a:spLocks noChangeArrowheads="1"/>
          </p:cNvSpPr>
          <p:nvPr/>
        </p:nvSpPr>
        <p:spPr bwMode="auto">
          <a:xfrm>
            <a:off x="1981200" y="1371603"/>
            <a:ext cx="1898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/>
              <a:t>Operands: </a:t>
            </a:r>
            <a:r>
              <a:rPr lang="en-US" altLang="en-US" b="0" i="1"/>
              <a:t>w</a:t>
            </a:r>
            <a:r>
              <a:rPr lang="en-US" altLang="en-US" b="0"/>
              <a:t> bits</a:t>
            </a:r>
          </a:p>
        </p:txBody>
      </p:sp>
      <p:sp>
        <p:nvSpPr>
          <p:cNvPr id="42000" name="Text Box 46"/>
          <p:cNvSpPr txBox="1">
            <a:spLocks noChangeArrowheads="1"/>
          </p:cNvSpPr>
          <p:nvPr/>
        </p:nvSpPr>
        <p:spPr bwMode="auto">
          <a:xfrm>
            <a:off x="1981200" y="2667003"/>
            <a:ext cx="2438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/>
              <a:t>Discard Carry: </a:t>
            </a:r>
            <a:r>
              <a:rPr lang="en-US" altLang="en-US" b="0" i="1"/>
              <a:t>w</a:t>
            </a:r>
            <a:r>
              <a:rPr lang="en-US" altLang="en-US" b="0"/>
              <a:t> bits</a:t>
            </a:r>
          </a:p>
        </p:txBody>
      </p:sp>
      <p:sp>
        <p:nvSpPr>
          <p:cNvPr id="42001" name="Rectangle 47"/>
          <p:cNvSpPr>
            <a:spLocks noChangeArrowheads="1"/>
          </p:cNvSpPr>
          <p:nvPr/>
        </p:nvSpPr>
        <p:spPr bwMode="auto">
          <a:xfrm>
            <a:off x="4572000" y="2667003"/>
            <a:ext cx="1358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b="0">
                <a:latin typeface="Times"/>
              </a:rPr>
              <a:t>TAdd</a:t>
            </a:r>
            <a:r>
              <a:rPr lang="en-US" altLang="en-US" b="0" i="1" baseline="-25000">
                <a:latin typeface="Times"/>
              </a:rPr>
              <a:t>w</a:t>
            </a:r>
            <a:r>
              <a:rPr lang="en-US" altLang="en-US" b="0">
                <a:latin typeface="Times"/>
              </a:rPr>
              <a:t>(</a:t>
            </a:r>
            <a:r>
              <a:rPr lang="en-US" altLang="en-US" b="0" i="1">
                <a:latin typeface="Times"/>
              </a:rPr>
              <a:t>u</a:t>
            </a:r>
            <a:r>
              <a:rPr lang="en-US" altLang="en-US" b="0">
                <a:latin typeface="Times"/>
              </a:rPr>
              <a:t> , </a:t>
            </a:r>
            <a:r>
              <a:rPr lang="en-US" altLang="en-US" b="0" i="1">
                <a:latin typeface="Times"/>
              </a:rPr>
              <a:t>v</a:t>
            </a:r>
            <a:r>
              <a:rPr lang="en-US" altLang="en-US" b="0">
                <a:latin typeface="Times"/>
              </a:rPr>
              <a:t>)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94C55D6F-14B1-43DB-A137-1F09BA649644}"/>
                  </a:ext>
                </a:extLst>
              </p14:cNvPr>
              <p14:cNvContentPartPr/>
              <p14:nvPr/>
            </p14:nvContentPartPr>
            <p14:xfrm>
              <a:off x="2152800" y="5264280"/>
              <a:ext cx="1403640" cy="71784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94C55D6F-14B1-43DB-A137-1F09BA64964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143440" y="5254920"/>
                <a:ext cx="1422360" cy="7365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dirty="0"/>
              <a:t>Detecting 2’s-Complement Overflow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idx="1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tabLst>
                <a:tab pos="2743200" algn="l"/>
                <a:tab pos="4572000" algn="l"/>
                <a:tab pos="5029200" algn="l"/>
              </a:tabLst>
              <a:defRPr/>
            </a:pPr>
            <a:r>
              <a:rPr lang="en-US"/>
              <a:t>Task</a:t>
            </a:r>
          </a:p>
          <a:p>
            <a:pPr lvl="1" eaLnBrk="1" hangingPunct="1">
              <a:tabLst>
                <a:tab pos="2743200" algn="l"/>
                <a:tab pos="4572000" algn="l"/>
                <a:tab pos="5029200" algn="l"/>
              </a:tabLst>
              <a:defRPr/>
            </a:pPr>
            <a:r>
              <a:rPr lang="en-US"/>
              <a:t>Given</a:t>
            </a:r>
            <a:r>
              <a:rPr lang="en-US" b="0"/>
              <a:t> </a:t>
            </a:r>
            <a:r>
              <a:rPr lang="en-US" b="0" i="1"/>
              <a:t>s</a:t>
            </a:r>
            <a:r>
              <a:rPr lang="en-US" b="0"/>
              <a:t>  =  TAdd</a:t>
            </a:r>
            <a:r>
              <a:rPr lang="en-US" b="0" i="1" baseline="-25000"/>
              <a:t>w</a:t>
            </a:r>
            <a:r>
              <a:rPr lang="en-US" b="0"/>
              <a:t>(</a:t>
            </a:r>
            <a:r>
              <a:rPr lang="en-US" b="0" i="1"/>
              <a:t>u</a:t>
            </a:r>
            <a:r>
              <a:rPr lang="en-US" b="0"/>
              <a:t> , </a:t>
            </a:r>
            <a:r>
              <a:rPr lang="en-US" b="0" i="1"/>
              <a:t>v</a:t>
            </a:r>
            <a:r>
              <a:rPr lang="en-US" b="0"/>
              <a:t>)</a:t>
            </a:r>
          </a:p>
          <a:p>
            <a:pPr lvl="1" eaLnBrk="1" hangingPunct="1">
              <a:tabLst>
                <a:tab pos="2743200" algn="l"/>
                <a:tab pos="4572000" algn="l"/>
                <a:tab pos="5029200" algn="l"/>
              </a:tabLst>
              <a:defRPr/>
            </a:pPr>
            <a:r>
              <a:rPr lang="en-US"/>
              <a:t>Determine if </a:t>
            </a:r>
            <a:r>
              <a:rPr lang="en-US" b="0" i="1"/>
              <a:t>s   </a:t>
            </a:r>
            <a:r>
              <a:rPr lang="en-US" b="0"/>
              <a:t>=</a:t>
            </a:r>
            <a:r>
              <a:rPr lang="en-US" b="0" i="1"/>
              <a:t> </a:t>
            </a:r>
            <a:r>
              <a:rPr lang="en-US" b="0"/>
              <a:t>Add</a:t>
            </a:r>
            <a:r>
              <a:rPr lang="en-US" b="0" i="1" baseline="-25000"/>
              <a:t>w</a:t>
            </a:r>
            <a:r>
              <a:rPr lang="en-US" b="0"/>
              <a:t>(</a:t>
            </a:r>
            <a:r>
              <a:rPr lang="en-US" b="0" i="1"/>
              <a:t>u</a:t>
            </a:r>
            <a:r>
              <a:rPr lang="en-US" b="0"/>
              <a:t> , </a:t>
            </a:r>
            <a:r>
              <a:rPr lang="en-US" b="0" i="1"/>
              <a:t>v</a:t>
            </a:r>
            <a:r>
              <a:rPr lang="en-US" b="0"/>
              <a:t>)</a:t>
            </a:r>
          </a:p>
          <a:p>
            <a:pPr lvl="1" eaLnBrk="1" hangingPunct="1">
              <a:tabLst>
                <a:tab pos="2743200" algn="l"/>
                <a:tab pos="4572000" algn="l"/>
                <a:tab pos="5029200" algn="l"/>
              </a:tabLst>
              <a:defRPr/>
            </a:pPr>
            <a:r>
              <a:rPr lang="en-US"/>
              <a:t>Example</a:t>
            </a:r>
          </a:p>
          <a:p>
            <a:pPr lvl="1" eaLnBrk="1" hangingPunct="1">
              <a:buNone/>
              <a:tabLst>
                <a:tab pos="2743200" algn="l"/>
                <a:tab pos="4572000" algn="l"/>
                <a:tab pos="5029200" algn="l"/>
              </a:tabLst>
              <a:defRPr/>
            </a:pPr>
            <a:r>
              <a:rPr lang="en-US">
                <a:latin typeface="Courier New" pitchFamily="49" charset="0"/>
              </a:rPr>
              <a:t>	int s, u, v;</a:t>
            </a:r>
          </a:p>
          <a:p>
            <a:pPr lvl="1" eaLnBrk="1" hangingPunct="1">
              <a:buNone/>
              <a:tabLst>
                <a:tab pos="2743200" algn="l"/>
                <a:tab pos="4572000" algn="l"/>
                <a:tab pos="5029200" algn="l"/>
              </a:tabLst>
              <a:defRPr/>
            </a:pPr>
            <a:r>
              <a:rPr lang="en-US">
                <a:latin typeface="Courier New" pitchFamily="49" charset="0"/>
              </a:rPr>
              <a:t>	s = u + v;</a:t>
            </a:r>
          </a:p>
          <a:p>
            <a:pPr eaLnBrk="1" hangingPunct="1">
              <a:tabLst>
                <a:tab pos="2743200" algn="l"/>
                <a:tab pos="4572000" algn="l"/>
                <a:tab pos="5029200" algn="l"/>
              </a:tabLst>
              <a:defRPr/>
            </a:pPr>
            <a:r>
              <a:rPr lang="en-US"/>
              <a:t>Claim</a:t>
            </a:r>
          </a:p>
          <a:p>
            <a:pPr lvl="1" eaLnBrk="1" hangingPunct="1">
              <a:tabLst>
                <a:tab pos="2743200" algn="l"/>
                <a:tab pos="4572000" algn="l"/>
                <a:tab pos="5029200" algn="l"/>
              </a:tabLst>
              <a:defRPr/>
            </a:pPr>
            <a:r>
              <a:rPr lang="en-US"/>
              <a:t>Overflow iff either:</a:t>
            </a:r>
          </a:p>
          <a:p>
            <a:pPr lvl="2" eaLnBrk="1" hangingPunct="1">
              <a:buNone/>
              <a:tabLst>
                <a:tab pos="2743200" algn="l"/>
                <a:tab pos="4572000" algn="l"/>
                <a:tab pos="5029200" algn="l"/>
              </a:tabLst>
              <a:defRPr/>
            </a:pPr>
            <a:r>
              <a:rPr lang="en-US" i="1"/>
              <a:t>	u</a:t>
            </a:r>
            <a:r>
              <a:rPr lang="en-US"/>
              <a:t>, </a:t>
            </a:r>
            <a:r>
              <a:rPr lang="en-US" i="1"/>
              <a:t>v</a:t>
            </a:r>
            <a:r>
              <a:rPr lang="en-US"/>
              <a:t> &lt; 0, </a:t>
            </a:r>
            <a:r>
              <a:rPr lang="en-US" i="1"/>
              <a:t>s</a:t>
            </a:r>
            <a:r>
              <a:rPr lang="en-US"/>
              <a:t> </a:t>
            </a:r>
            <a:r>
              <a:rPr lang="en-US">
                <a:sym typeface="Symbol" pitchFamily="18" charset="2"/>
              </a:rPr>
              <a:t></a:t>
            </a:r>
            <a:r>
              <a:rPr lang="en-US"/>
              <a:t> 0	(NegOver)</a:t>
            </a:r>
          </a:p>
          <a:p>
            <a:pPr lvl="2" eaLnBrk="1" hangingPunct="1">
              <a:buNone/>
              <a:tabLst>
                <a:tab pos="2743200" algn="l"/>
                <a:tab pos="4572000" algn="l"/>
                <a:tab pos="5029200" algn="l"/>
              </a:tabLst>
              <a:defRPr/>
            </a:pPr>
            <a:r>
              <a:rPr lang="en-US" i="1"/>
              <a:t>	u</a:t>
            </a:r>
            <a:r>
              <a:rPr lang="en-US"/>
              <a:t>, </a:t>
            </a:r>
            <a:r>
              <a:rPr lang="en-US" i="1"/>
              <a:t>v</a:t>
            </a:r>
            <a:r>
              <a:rPr lang="en-US"/>
              <a:t> </a:t>
            </a:r>
            <a:r>
              <a:rPr lang="en-US">
                <a:sym typeface="Symbol" pitchFamily="18" charset="2"/>
              </a:rPr>
              <a:t></a:t>
            </a:r>
            <a:r>
              <a:rPr lang="en-US"/>
              <a:t> 0, </a:t>
            </a:r>
            <a:r>
              <a:rPr lang="en-US" i="1"/>
              <a:t>s</a:t>
            </a:r>
            <a:r>
              <a:rPr lang="en-US"/>
              <a:t> &lt; 0	(PosOver)</a:t>
            </a:r>
          </a:p>
          <a:p>
            <a:pPr lvl="1" eaLnBrk="1" hangingPunct="1">
              <a:buNone/>
              <a:tabLst>
                <a:tab pos="2743200" algn="l"/>
                <a:tab pos="4572000" algn="l"/>
                <a:tab pos="5029200" algn="l"/>
              </a:tabLst>
              <a:defRPr/>
            </a:pPr>
            <a:r>
              <a:rPr lang="en-US">
                <a:latin typeface="Courier New" pitchFamily="49" charset="0"/>
              </a:rPr>
              <a:t>	</a:t>
            </a:r>
            <a:endParaRPr lang="en-US"/>
          </a:p>
        </p:txBody>
      </p:sp>
      <p:grpSp>
        <p:nvGrpSpPr>
          <p:cNvPr id="43012" name="Group 4"/>
          <p:cNvGrpSpPr>
            <a:grpSpLocks/>
          </p:cNvGrpSpPr>
          <p:nvPr/>
        </p:nvGrpSpPr>
        <p:grpSpPr bwMode="auto">
          <a:xfrm>
            <a:off x="6781800" y="1371600"/>
            <a:ext cx="2058988" cy="2941638"/>
            <a:chOff x="3311" y="850"/>
            <a:chExt cx="1297" cy="1853"/>
          </a:xfrm>
        </p:grpSpPr>
        <p:sp>
          <p:nvSpPr>
            <p:cNvPr id="43013" name="Line 5"/>
            <p:cNvSpPr>
              <a:spLocks noChangeShapeType="1"/>
            </p:cNvSpPr>
            <p:nvPr/>
          </p:nvSpPr>
          <p:spPr bwMode="auto">
            <a:xfrm>
              <a:off x="3752" y="968"/>
              <a:ext cx="0" cy="84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14" name="Line 6"/>
            <p:cNvSpPr>
              <a:spLocks noChangeShapeType="1"/>
            </p:cNvSpPr>
            <p:nvPr/>
          </p:nvSpPr>
          <p:spPr bwMode="auto">
            <a:xfrm>
              <a:off x="3712" y="1824"/>
              <a:ext cx="8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15" name="Line 7"/>
            <p:cNvSpPr>
              <a:spLocks noChangeShapeType="1"/>
            </p:cNvSpPr>
            <p:nvPr/>
          </p:nvSpPr>
          <p:spPr bwMode="auto">
            <a:xfrm>
              <a:off x="3712" y="1392"/>
              <a:ext cx="8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16" name="Line 8"/>
            <p:cNvSpPr>
              <a:spLocks noChangeShapeType="1"/>
            </p:cNvSpPr>
            <p:nvPr/>
          </p:nvSpPr>
          <p:spPr bwMode="auto">
            <a:xfrm>
              <a:off x="3712" y="960"/>
              <a:ext cx="8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17" name="Line 9"/>
            <p:cNvSpPr>
              <a:spLocks noChangeShapeType="1"/>
            </p:cNvSpPr>
            <p:nvPr/>
          </p:nvSpPr>
          <p:spPr bwMode="auto">
            <a:xfrm>
              <a:off x="4568" y="1400"/>
              <a:ext cx="0" cy="41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18" name="Line 10"/>
            <p:cNvSpPr>
              <a:spLocks noChangeShapeType="1"/>
            </p:cNvSpPr>
            <p:nvPr/>
          </p:nvSpPr>
          <p:spPr bwMode="auto">
            <a:xfrm>
              <a:off x="4528" y="1824"/>
              <a:ext cx="8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19" name="Line 11"/>
            <p:cNvSpPr>
              <a:spLocks noChangeShapeType="1"/>
            </p:cNvSpPr>
            <p:nvPr/>
          </p:nvSpPr>
          <p:spPr bwMode="auto">
            <a:xfrm>
              <a:off x="4528" y="1392"/>
              <a:ext cx="8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20" name="Line 12"/>
            <p:cNvSpPr>
              <a:spLocks noChangeShapeType="1"/>
            </p:cNvSpPr>
            <p:nvPr/>
          </p:nvSpPr>
          <p:spPr bwMode="auto">
            <a:xfrm>
              <a:off x="3856" y="1536"/>
              <a:ext cx="60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21" name="Freeform 13"/>
            <p:cNvSpPr>
              <a:spLocks/>
            </p:cNvSpPr>
            <p:nvPr/>
          </p:nvSpPr>
          <p:spPr bwMode="auto">
            <a:xfrm>
              <a:off x="3848" y="1200"/>
              <a:ext cx="625" cy="817"/>
            </a:xfrm>
            <a:custGeom>
              <a:avLst/>
              <a:gdLst>
                <a:gd name="T0" fmla="*/ 0 w 625"/>
                <a:gd name="T1" fmla="*/ 0 h 817"/>
                <a:gd name="T2" fmla="*/ 240 w 625"/>
                <a:gd name="T3" fmla="*/ 0 h 817"/>
                <a:gd name="T4" fmla="*/ 384 w 625"/>
                <a:gd name="T5" fmla="*/ 816 h 817"/>
                <a:gd name="T6" fmla="*/ 624 w 625"/>
                <a:gd name="T7" fmla="*/ 816 h 81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25" h="817">
                  <a:moveTo>
                    <a:pt x="0" y="0"/>
                  </a:moveTo>
                  <a:lnTo>
                    <a:pt x="240" y="0"/>
                  </a:lnTo>
                  <a:lnTo>
                    <a:pt x="384" y="816"/>
                  </a:lnTo>
                  <a:lnTo>
                    <a:pt x="624" y="816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22" name="Rectangle 14"/>
            <p:cNvSpPr>
              <a:spLocks noChangeArrowheads="1"/>
            </p:cNvSpPr>
            <p:nvPr/>
          </p:nvSpPr>
          <p:spPr bwMode="auto">
            <a:xfrm>
              <a:off x="3359" y="1714"/>
              <a:ext cx="194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b="0"/>
                <a:t>0</a:t>
              </a:r>
            </a:p>
          </p:txBody>
        </p:sp>
        <p:sp>
          <p:nvSpPr>
            <p:cNvPr id="43023" name="Rectangle 15"/>
            <p:cNvSpPr>
              <a:spLocks noChangeArrowheads="1"/>
            </p:cNvSpPr>
            <p:nvPr/>
          </p:nvSpPr>
          <p:spPr bwMode="auto">
            <a:xfrm>
              <a:off x="3359" y="1282"/>
              <a:ext cx="396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b="0"/>
                <a:t>2</a:t>
              </a:r>
              <a:r>
                <a:rPr lang="en-US" altLang="en-US" b="0" i="1" baseline="30000"/>
                <a:t>w </a:t>
              </a:r>
              <a:r>
                <a:rPr lang="en-US" altLang="en-US" b="0" baseline="30000"/>
                <a:t>–1</a:t>
              </a:r>
            </a:p>
          </p:txBody>
        </p:sp>
        <p:sp>
          <p:nvSpPr>
            <p:cNvPr id="43024" name="Rectangle 16"/>
            <p:cNvSpPr>
              <a:spLocks noChangeArrowheads="1"/>
            </p:cNvSpPr>
            <p:nvPr/>
          </p:nvSpPr>
          <p:spPr bwMode="auto">
            <a:xfrm>
              <a:off x="3311" y="850"/>
              <a:ext cx="423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b="0"/>
                <a:t>2</a:t>
              </a:r>
              <a:r>
                <a:rPr lang="en-US" altLang="en-US" b="0" i="1" baseline="30000"/>
                <a:t>w</a:t>
              </a:r>
              <a:r>
                <a:rPr lang="en-US" altLang="en-US" b="0"/>
                <a:t>–1</a:t>
              </a:r>
            </a:p>
          </p:txBody>
        </p:sp>
        <p:sp>
          <p:nvSpPr>
            <p:cNvPr id="43025" name="Line 17"/>
            <p:cNvSpPr>
              <a:spLocks noChangeShapeType="1"/>
            </p:cNvSpPr>
            <p:nvPr/>
          </p:nvSpPr>
          <p:spPr bwMode="auto">
            <a:xfrm>
              <a:off x="3752" y="1832"/>
              <a:ext cx="0" cy="84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26" name="Line 18"/>
            <p:cNvSpPr>
              <a:spLocks noChangeShapeType="1"/>
            </p:cNvSpPr>
            <p:nvPr/>
          </p:nvSpPr>
          <p:spPr bwMode="auto">
            <a:xfrm>
              <a:off x="3712" y="2688"/>
              <a:ext cx="8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27" name="Line 19"/>
            <p:cNvSpPr>
              <a:spLocks noChangeShapeType="1"/>
            </p:cNvSpPr>
            <p:nvPr/>
          </p:nvSpPr>
          <p:spPr bwMode="auto">
            <a:xfrm>
              <a:off x="3712" y="2256"/>
              <a:ext cx="8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28" name="Line 20"/>
            <p:cNvSpPr>
              <a:spLocks noChangeShapeType="1"/>
            </p:cNvSpPr>
            <p:nvPr/>
          </p:nvSpPr>
          <p:spPr bwMode="auto">
            <a:xfrm>
              <a:off x="3712" y="1824"/>
              <a:ext cx="8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29" name="Line 21"/>
            <p:cNvSpPr>
              <a:spLocks noChangeShapeType="1"/>
            </p:cNvSpPr>
            <p:nvPr/>
          </p:nvSpPr>
          <p:spPr bwMode="auto">
            <a:xfrm>
              <a:off x="4568" y="1832"/>
              <a:ext cx="0" cy="41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30" name="Line 22"/>
            <p:cNvSpPr>
              <a:spLocks noChangeShapeType="1"/>
            </p:cNvSpPr>
            <p:nvPr/>
          </p:nvSpPr>
          <p:spPr bwMode="auto">
            <a:xfrm>
              <a:off x="4528" y="2256"/>
              <a:ext cx="8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31" name="Line 23"/>
            <p:cNvSpPr>
              <a:spLocks noChangeShapeType="1"/>
            </p:cNvSpPr>
            <p:nvPr/>
          </p:nvSpPr>
          <p:spPr bwMode="auto">
            <a:xfrm>
              <a:off x="4528" y="1824"/>
              <a:ext cx="8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32" name="Line 24"/>
            <p:cNvSpPr>
              <a:spLocks noChangeShapeType="1"/>
            </p:cNvSpPr>
            <p:nvPr/>
          </p:nvSpPr>
          <p:spPr bwMode="auto">
            <a:xfrm>
              <a:off x="3856" y="2112"/>
              <a:ext cx="60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33" name="Freeform 25"/>
            <p:cNvSpPr>
              <a:spLocks/>
            </p:cNvSpPr>
            <p:nvPr/>
          </p:nvSpPr>
          <p:spPr bwMode="auto">
            <a:xfrm>
              <a:off x="3848" y="1680"/>
              <a:ext cx="625" cy="817"/>
            </a:xfrm>
            <a:custGeom>
              <a:avLst/>
              <a:gdLst>
                <a:gd name="T0" fmla="*/ 0 w 625"/>
                <a:gd name="T1" fmla="*/ 816 h 817"/>
                <a:gd name="T2" fmla="*/ 240 w 625"/>
                <a:gd name="T3" fmla="*/ 816 h 817"/>
                <a:gd name="T4" fmla="*/ 384 w 625"/>
                <a:gd name="T5" fmla="*/ 0 h 817"/>
                <a:gd name="T6" fmla="*/ 624 w 625"/>
                <a:gd name="T7" fmla="*/ 0 h 81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25" h="817">
                  <a:moveTo>
                    <a:pt x="0" y="816"/>
                  </a:moveTo>
                  <a:lnTo>
                    <a:pt x="240" y="816"/>
                  </a:lnTo>
                  <a:lnTo>
                    <a:pt x="384" y="0"/>
                  </a:lnTo>
                  <a:lnTo>
                    <a:pt x="624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34" name="Rectangle 26"/>
            <p:cNvSpPr>
              <a:spLocks noChangeArrowheads="1"/>
            </p:cNvSpPr>
            <p:nvPr/>
          </p:nvSpPr>
          <p:spPr bwMode="auto">
            <a:xfrm>
              <a:off x="3831" y="1023"/>
              <a:ext cx="55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sz="1400" b="0"/>
                <a:t>PosOver</a:t>
              </a:r>
            </a:p>
          </p:txBody>
        </p:sp>
        <p:sp>
          <p:nvSpPr>
            <p:cNvPr id="43035" name="Rectangle 27"/>
            <p:cNvSpPr>
              <a:spLocks noChangeArrowheads="1"/>
            </p:cNvSpPr>
            <p:nvPr/>
          </p:nvSpPr>
          <p:spPr bwMode="auto">
            <a:xfrm>
              <a:off x="3831" y="2511"/>
              <a:ext cx="56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sz="1400" b="0"/>
                <a:t>NegOver</a:t>
              </a:r>
            </a:p>
          </p:txBody>
        </p:sp>
      </p:grpSp>
    </p:spTree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A Fun Fact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idx="1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dirty="0"/>
              <a:t>Official C standard says overflow is “undefined”</a:t>
            </a:r>
            <a:endParaRPr lang="en-US" b="0" i="1" dirty="0"/>
          </a:p>
          <a:p>
            <a:pPr lvl="1" eaLnBrk="1" hangingPunct="1">
              <a:defRPr/>
            </a:pPr>
            <a:r>
              <a:rPr lang="en-US" dirty="0"/>
              <a:t>Intention was to let machine define what happens</a:t>
            </a:r>
          </a:p>
          <a:p>
            <a:pPr eaLnBrk="1" hangingPunct="1">
              <a:defRPr/>
            </a:pPr>
            <a:r>
              <a:rPr lang="en-US" dirty="0"/>
              <a:t>Recently ISO C committee and compiler writers have decided “undefined” means “compiler gets to choose”</a:t>
            </a:r>
            <a:endParaRPr lang="en-US" i="1" dirty="0"/>
          </a:p>
          <a:p>
            <a:pPr lvl="1" eaLnBrk="1" hangingPunct="1">
              <a:defRPr/>
            </a:pPr>
            <a:r>
              <a:rPr lang="en-US" dirty="0"/>
              <a:t>Can generate 0, biggest integer, or anything else</a:t>
            </a:r>
          </a:p>
          <a:p>
            <a:pPr lvl="1" eaLnBrk="1" hangingPunct="1">
              <a:defRPr/>
            </a:pPr>
            <a:r>
              <a:rPr lang="en-US" dirty="0"/>
              <a:t>Or if compiler is sure it’ll overflow, it can optimize out completely</a:t>
            </a:r>
          </a:p>
          <a:p>
            <a:pPr lvl="1" eaLnBrk="1" hangingPunct="1">
              <a:defRPr/>
            </a:pPr>
            <a:r>
              <a:rPr lang="en-US" dirty="0"/>
              <a:t>Generates faster—but wrong!—code</a:t>
            </a:r>
          </a:p>
          <a:p>
            <a:pPr lvl="1" eaLnBrk="1" hangingPunct="1">
              <a:defRPr/>
            </a:pPr>
            <a:r>
              <a:rPr lang="en-US" dirty="0"/>
              <a:t>This can introduce some lovely bugs (e.g., it’s tricky to check for overflow)</a:t>
            </a:r>
          </a:p>
          <a:p>
            <a:pPr eaLnBrk="1" hangingPunct="1">
              <a:defRPr/>
            </a:pPr>
            <a:r>
              <a:rPr lang="en-US" dirty="0"/>
              <a:t>Fight between compiler community and OS/security community over this issue</a:t>
            </a:r>
          </a:p>
        </p:txBody>
      </p:sp>
    </p:spTree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Multiplication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idx="1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dirty="0"/>
              <a:t>Computing exact product of </a:t>
            </a:r>
            <a:r>
              <a:rPr lang="en-US" b="0" i="1" dirty="0"/>
              <a:t>w</a:t>
            </a:r>
            <a:r>
              <a:rPr lang="en-US" dirty="0"/>
              <a:t>-bit numbers </a:t>
            </a:r>
            <a:r>
              <a:rPr lang="en-US" b="0" i="1" dirty="0"/>
              <a:t>x</a:t>
            </a:r>
            <a:r>
              <a:rPr lang="en-US" dirty="0"/>
              <a:t>, </a:t>
            </a:r>
            <a:r>
              <a:rPr lang="en-US" b="0" i="1" dirty="0"/>
              <a:t>y</a:t>
            </a:r>
          </a:p>
          <a:p>
            <a:pPr lvl="1" eaLnBrk="1" hangingPunct="1">
              <a:defRPr/>
            </a:pPr>
            <a:r>
              <a:rPr lang="en-US" dirty="0"/>
              <a:t>Either signed or unsigned</a:t>
            </a:r>
          </a:p>
          <a:p>
            <a:pPr eaLnBrk="1" hangingPunct="1">
              <a:defRPr/>
            </a:pPr>
            <a:r>
              <a:rPr lang="en-US" dirty="0"/>
              <a:t>Ranges</a:t>
            </a:r>
            <a:endParaRPr lang="en-US" i="1" dirty="0"/>
          </a:p>
          <a:p>
            <a:pPr lvl="1" eaLnBrk="1" hangingPunct="1">
              <a:defRPr/>
            </a:pPr>
            <a:r>
              <a:rPr lang="en-US" dirty="0"/>
              <a:t>Unsigned: </a:t>
            </a:r>
            <a:r>
              <a:rPr lang="en-US" b="0" dirty="0"/>
              <a:t>0 ≤ </a:t>
            </a:r>
            <a:r>
              <a:rPr lang="en-US" b="0" i="1" dirty="0"/>
              <a:t>x</a:t>
            </a:r>
            <a:r>
              <a:rPr lang="en-US" b="0" dirty="0"/>
              <a:t> * </a:t>
            </a:r>
            <a:r>
              <a:rPr lang="en-US" b="0" i="1" dirty="0"/>
              <a:t>y</a:t>
            </a:r>
            <a:r>
              <a:rPr lang="en-US" b="0" dirty="0"/>
              <a:t> ≤ (2</a:t>
            </a:r>
            <a:r>
              <a:rPr lang="en-US" b="0" i="1" baseline="30000" dirty="0"/>
              <a:t>w</a:t>
            </a:r>
            <a:r>
              <a:rPr lang="en-US" b="0" dirty="0"/>
              <a:t> – 1) </a:t>
            </a:r>
            <a:r>
              <a:rPr lang="en-US" b="0" baseline="30000" dirty="0"/>
              <a:t>2</a:t>
            </a:r>
            <a:r>
              <a:rPr lang="en-US" b="0" dirty="0"/>
              <a:t>  =  2</a:t>
            </a:r>
            <a:r>
              <a:rPr lang="en-US" b="0" baseline="30000" dirty="0"/>
              <a:t>2</a:t>
            </a:r>
            <a:r>
              <a:rPr lang="en-US" b="0" i="1" baseline="30000" dirty="0"/>
              <a:t>w</a:t>
            </a:r>
            <a:r>
              <a:rPr lang="en-US" b="0" dirty="0"/>
              <a:t> – 2</a:t>
            </a:r>
            <a:r>
              <a:rPr lang="en-US" b="0" i="1" baseline="30000" dirty="0"/>
              <a:t>w</a:t>
            </a:r>
            <a:r>
              <a:rPr lang="en-US" b="0" baseline="30000" dirty="0"/>
              <a:t>+1</a:t>
            </a:r>
            <a:r>
              <a:rPr lang="en-US" b="0" dirty="0"/>
              <a:t> + 1</a:t>
            </a:r>
          </a:p>
          <a:p>
            <a:pPr lvl="2" eaLnBrk="1" hangingPunct="1">
              <a:defRPr/>
            </a:pPr>
            <a:r>
              <a:rPr lang="en-US" dirty="0"/>
              <a:t>Up to 2</a:t>
            </a:r>
            <a:r>
              <a:rPr lang="en-US" i="1" dirty="0"/>
              <a:t>w</a:t>
            </a:r>
            <a:r>
              <a:rPr lang="en-US" dirty="0"/>
              <a:t> bits</a:t>
            </a:r>
          </a:p>
          <a:p>
            <a:pPr lvl="1" eaLnBrk="1" hangingPunct="1">
              <a:defRPr/>
            </a:pPr>
            <a:r>
              <a:rPr lang="en-US" dirty="0"/>
              <a:t>Two’s complement min: </a:t>
            </a:r>
            <a:r>
              <a:rPr lang="en-US" b="0" i="1" dirty="0"/>
              <a:t>x</a:t>
            </a:r>
            <a:r>
              <a:rPr lang="en-US" b="0" dirty="0"/>
              <a:t> * </a:t>
            </a:r>
            <a:r>
              <a:rPr lang="en-US" b="0" i="1" dirty="0"/>
              <a:t>y</a:t>
            </a:r>
            <a:r>
              <a:rPr lang="en-US" b="0" dirty="0"/>
              <a:t>  ≥ (–2</a:t>
            </a:r>
            <a:r>
              <a:rPr lang="en-US" b="0" i="1" baseline="30000" dirty="0"/>
              <a:t>w</a:t>
            </a:r>
            <a:r>
              <a:rPr lang="en-US" b="0" baseline="30000" dirty="0"/>
              <a:t>–1</a:t>
            </a:r>
            <a:r>
              <a:rPr lang="en-US" b="0" dirty="0"/>
              <a:t>)*(2</a:t>
            </a:r>
            <a:r>
              <a:rPr lang="en-US" b="0" i="1" baseline="30000" dirty="0"/>
              <a:t>w</a:t>
            </a:r>
            <a:r>
              <a:rPr lang="en-US" b="0" baseline="30000" dirty="0"/>
              <a:t>–1</a:t>
            </a:r>
            <a:r>
              <a:rPr lang="en-US" b="0" dirty="0"/>
              <a:t>–1)  =  –2</a:t>
            </a:r>
            <a:r>
              <a:rPr lang="en-US" b="0" baseline="30000" dirty="0"/>
              <a:t>2</a:t>
            </a:r>
            <a:r>
              <a:rPr lang="en-US" b="0" i="1" baseline="30000" dirty="0"/>
              <a:t>w</a:t>
            </a:r>
            <a:r>
              <a:rPr lang="en-US" b="0" baseline="30000" dirty="0"/>
              <a:t>–2 </a:t>
            </a:r>
            <a:r>
              <a:rPr lang="en-US" b="0" dirty="0"/>
              <a:t>+ 2</a:t>
            </a:r>
            <a:r>
              <a:rPr lang="en-US" b="0" i="1" baseline="30000" dirty="0"/>
              <a:t>w</a:t>
            </a:r>
            <a:r>
              <a:rPr lang="en-US" b="0" baseline="30000" dirty="0"/>
              <a:t>–1</a:t>
            </a:r>
          </a:p>
          <a:p>
            <a:pPr lvl="2" eaLnBrk="1" hangingPunct="1">
              <a:defRPr/>
            </a:pPr>
            <a:r>
              <a:rPr lang="en-US" dirty="0"/>
              <a:t>Up to 2</a:t>
            </a:r>
            <a:r>
              <a:rPr lang="en-US" i="1" dirty="0"/>
              <a:t>w</a:t>
            </a:r>
            <a:r>
              <a:rPr lang="en-US" dirty="0"/>
              <a:t>–1 bits (including 1 for sign)</a:t>
            </a:r>
          </a:p>
          <a:p>
            <a:pPr lvl="1" eaLnBrk="1" hangingPunct="1">
              <a:defRPr/>
            </a:pPr>
            <a:r>
              <a:rPr lang="en-US" dirty="0"/>
              <a:t>Two’s complement max:</a:t>
            </a:r>
            <a:r>
              <a:rPr lang="en-US" b="0" dirty="0"/>
              <a:t> </a:t>
            </a:r>
            <a:r>
              <a:rPr lang="en-US" b="0" i="1" dirty="0"/>
              <a:t>x</a:t>
            </a:r>
            <a:r>
              <a:rPr lang="en-US" b="0" dirty="0"/>
              <a:t> * </a:t>
            </a:r>
            <a:r>
              <a:rPr lang="en-US" b="0" i="1" dirty="0"/>
              <a:t>y</a:t>
            </a:r>
            <a:r>
              <a:rPr lang="en-US" b="0" dirty="0"/>
              <a:t> ≤ (–2</a:t>
            </a:r>
            <a:r>
              <a:rPr lang="en-US" b="0" i="1" baseline="30000" dirty="0"/>
              <a:t>w</a:t>
            </a:r>
            <a:r>
              <a:rPr lang="en-US" b="0" baseline="30000" dirty="0"/>
              <a:t>–1</a:t>
            </a:r>
            <a:r>
              <a:rPr lang="en-US" b="0" dirty="0"/>
              <a:t>) </a:t>
            </a:r>
            <a:r>
              <a:rPr lang="en-US" b="0" baseline="30000" dirty="0"/>
              <a:t>2</a:t>
            </a:r>
            <a:r>
              <a:rPr lang="en-US" b="0" dirty="0"/>
              <a:t>  =  2</a:t>
            </a:r>
            <a:r>
              <a:rPr lang="en-US" b="0" baseline="30000" dirty="0"/>
              <a:t>2</a:t>
            </a:r>
            <a:r>
              <a:rPr lang="en-US" b="0" i="1" baseline="30000" dirty="0"/>
              <a:t>w</a:t>
            </a:r>
            <a:r>
              <a:rPr lang="en-US" b="0" baseline="30000" dirty="0"/>
              <a:t>–2</a:t>
            </a:r>
          </a:p>
          <a:p>
            <a:pPr lvl="2" eaLnBrk="1" hangingPunct="1">
              <a:defRPr/>
            </a:pPr>
            <a:r>
              <a:rPr lang="en-US" dirty="0"/>
              <a:t>Up to 2</a:t>
            </a:r>
            <a:r>
              <a:rPr lang="en-US" i="1" dirty="0"/>
              <a:t>w</a:t>
            </a:r>
            <a:r>
              <a:rPr lang="en-US" dirty="0"/>
              <a:t> bits, but only for (</a:t>
            </a:r>
            <a:r>
              <a:rPr lang="en-US" i="1" dirty="0" err="1"/>
              <a:t>TMin</a:t>
            </a:r>
            <a:r>
              <a:rPr lang="en-US" i="1" baseline="-25000" dirty="0" err="1"/>
              <a:t>w</a:t>
            </a:r>
            <a:r>
              <a:rPr lang="en-US" dirty="0"/>
              <a:t>)</a:t>
            </a:r>
            <a:r>
              <a:rPr lang="en-US" baseline="30000" dirty="0"/>
              <a:t>2</a:t>
            </a:r>
          </a:p>
          <a:p>
            <a:pPr eaLnBrk="1" hangingPunct="1">
              <a:defRPr/>
            </a:pPr>
            <a:r>
              <a:rPr lang="en-US" dirty="0"/>
              <a:t>Maintaining exact results</a:t>
            </a:r>
          </a:p>
          <a:p>
            <a:pPr lvl="1" eaLnBrk="1" hangingPunct="1">
              <a:defRPr/>
            </a:pPr>
            <a:r>
              <a:rPr lang="en-US" dirty="0"/>
              <a:t>Would need to keep expanding word size with each product computed</a:t>
            </a:r>
          </a:p>
          <a:p>
            <a:pPr lvl="1" eaLnBrk="1" hangingPunct="1">
              <a:defRPr/>
            </a:pPr>
            <a:r>
              <a:rPr lang="en-US" dirty="0"/>
              <a:t>Done in software by “arbitrary-precision” arithmetic packages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E0851A3-A30C-4056-894D-652D3027343E}"/>
                  </a:ext>
                </a:extLst>
              </p14:cNvPr>
              <p14:cNvContentPartPr/>
              <p14:nvPr/>
            </p14:nvContentPartPr>
            <p14:xfrm>
              <a:off x="2203560" y="2470320"/>
              <a:ext cx="4743720" cy="222912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E0851A3-A30C-4056-894D-652D3027343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194200" y="2460960"/>
                <a:ext cx="4762440" cy="22478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ransition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Power-of-2 Multiply by Shifting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tabLst>
                <a:tab pos="2971800" algn="l"/>
              </a:tabLst>
              <a:defRPr/>
            </a:pPr>
            <a:r>
              <a:rPr lang="en-US" dirty="0"/>
              <a:t>Operation</a:t>
            </a:r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dirty="0">
                <a:latin typeface="Courier New" pitchFamily="49" charset="0"/>
              </a:rPr>
              <a:t>u &lt;&lt; k</a:t>
            </a:r>
            <a:r>
              <a:rPr lang="en-US" dirty="0"/>
              <a:t> gives </a:t>
            </a:r>
            <a:r>
              <a:rPr lang="en-US" dirty="0">
                <a:latin typeface="Courier New" pitchFamily="49" charset="0"/>
              </a:rPr>
              <a:t>u * </a:t>
            </a:r>
            <a:r>
              <a:rPr lang="en-US" b="0" i="1" dirty="0"/>
              <a:t>2</a:t>
            </a:r>
            <a:r>
              <a:rPr lang="en-US" b="0" i="1" baseline="30000" dirty="0"/>
              <a:t>k</a:t>
            </a:r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dirty="0">
                <a:solidFill>
                  <a:schemeClr val="tx2"/>
                </a:solidFill>
              </a:rPr>
              <a:t>Both signed and unsigned</a:t>
            </a:r>
          </a:p>
          <a:p>
            <a:pPr eaLnBrk="1" hangingPunct="1">
              <a:tabLst>
                <a:tab pos="2971800" algn="l"/>
              </a:tabLst>
              <a:defRPr/>
            </a:pPr>
            <a:endParaRPr lang="en-US" dirty="0"/>
          </a:p>
          <a:p>
            <a:pPr eaLnBrk="1" hangingPunct="1">
              <a:tabLst>
                <a:tab pos="2971800" algn="l"/>
              </a:tabLst>
              <a:defRPr/>
            </a:pPr>
            <a:endParaRPr lang="en-US" dirty="0"/>
          </a:p>
          <a:p>
            <a:pPr eaLnBrk="1" hangingPunct="1">
              <a:tabLst>
                <a:tab pos="2971800" algn="l"/>
              </a:tabLst>
              <a:defRPr/>
            </a:pPr>
            <a:endParaRPr lang="en-US" dirty="0"/>
          </a:p>
          <a:p>
            <a:pPr eaLnBrk="1" hangingPunct="1">
              <a:tabLst>
                <a:tab pos="2971800" algn="l"/>
              </a:tabLst>
              <a:defRPr/>
            </a:pPr>
            <a:endParaRPr lang="en-US" dirty="0"/>
          </a:p>
          <a:p>
            <a:pPr eaLnBrk="1" hangingPunct="1">
              <a:tabLst>
                <a:tab pos="2971800" algn="l"/>
              </a:tabLst>
              <a:defRPr/>
            </a:pPr>
            <a:r>
              <a:rPr lang="en-US" dirty="0"/>
              <a:t>Examples</a:t>
            </a:r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dirty="0">
                <a:latin typeface="Courier New" pitchFamily="49" charset="0"/>
              </a:rPr>
              <a:t>u &lt;&lt; 3		==	u * 8</a:t>
            </a:r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dirty="0">
                <a:latin typeface="Courier New" pitchFamily="49" charset="0"/>
              </a:rPr>
              <a:t>u &lt;&lt; 5 - u &lt;&lt; 3	==	u * 24</a:t>
            </a:r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dirty="0">
                <a:solidFill>
                  <a:schemeClr val="tx2"/>
                </a:solidFill>
              </a:rPr>
              <a:t>Most machines shift and add much faster than multiply</a:t>
            </a:r>
          </a:p>
          <a:p>
            <a:pPr lvl="2" eaLnBrk="1" hangingPunct="1">
              <a:tabLst>
                <a:tab pos="2971800" algn="l"/>
              </a:tabLst>
              <a:defRPr/>
            </a:pPr>
            <a:r>
              <a:rPr lang="en-US" dirty="0"/>
              <a:t>Compiler generates this code automatically</a:t>
            </a:r>
          </a:p>
          <a:p>
            <a:pPr lvl="1" eaLnBrk="1" hangingPunct="1">
              <a:tabLst>
                <a:tab pos="2971800" algn="l"/>
              </a:tabLst>
              <a:defRPr/>
            </a:pPr>
            <a:endParaRPr lang="en-US" dirty="0"/>
          </a:p>
        </p:txBody>
      </p:sp>
      <p:sp>
        <p:nvSpPr>
          <p:cNvPr id="46084" name="Rectangle 5"/>
          <p:cNvSpPr>
            <a:spLocks noChangeArrowheads="1"/>
          </p:cNvSpPr>
          <p:nvPr/>
        </p:nvSpPr>
        <p:spPr bwMode="auto">
          <a:xfrm>
            <a:off x="7315200" y="2757488"/>
            <a:ext cx="228600" cy="228600"/>
          </a:xfrm>
          <a:prstGeom prst="rect">
            <a:avLst/>
          </a:prstGeom>
          <a:solidFill>
            <a:srgbClr val="FF00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b="0">
              <a:latin typeface="Courier New" pitchFamily="49" charset="0"/>
            </a:endParaRPr>
          </a:p>
        </p:txBody>
      </p:sp>
      <p:sp>
        <p:nvSpPr>
          <p:cNvPr id="46085" name="Rectangle 6"/>
          <p:cNvSpPr>
            <a:spLocks noChangeArrowheads="1"/>
          </p:cNvSpPr>
          <p:nvPr/>
        </p:nvSpPr>
        <p:spPr bwMode="auto">
          <a:xfrm>
            <a:off x="7543800" y="2757488"/>
            <a:ext cx="228600" cy="228600"/>
          </a:xfrm>
          <a:prstGeom prst="rect">
            <a:avLst/>
          </a:prstGeom>
          <a:solidFill>
            <a:srgbClr val="FF00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b="0">
              <a:latin typeface="Courier New" pitchFamily="49" charset="0"/>
            </a:endParaRPr>
          </a:p>
        </p:txBody>
      </p:sp>
      <p:sp>
        <p:nvSpPr>
          <p:cNvPr id="46086" name="Rectangle 7"/>
          <p:cNvSpPr>
            <a:spLocks noChangeArrowheads="1"/>
          </p:cNvSpPr>
          <p:nvPr/>
        </p:nvSpPr>
        <p:spPr bwMode="auto">
          <a:xfrm>
            <a:off x="7772400" y="2757488"/>
            <a:ext cx="228600" cy="228600"/>
          </a:xfrm>
          <a:prstGeom prst="rect">
            <a:avLst/>
          </a:prstGeom>
          <a:solidFill>
            <a:srgbClr val="FF00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b="0">
              <a:latin typeface="Courier New" pitchFamily="49" charset="0"/>
            </a:endParaRPr>
          </a:p>
        </p:txBody>
      </p:sp>
      <p:sp>
        <p:nvSpPr>
          <p:cNvPr id="46087" name="Rectangle 8"/>
          <p:cNvSpPr>
            <a:spLocks noChangeArrowheads="1"/>
          </p:cNvSpPr>
          <p:nvPr/>
        </p:nvSpPr>
        <p:spPr bwMode="auto">
          <a:xfrm>
            <a:off x="9372600" y="2757488"/>
            <a:ext cx="228600" cy="228600"/>
          </a:xfrm>
          <a:prstGeom prst="rect">
            <a:avLst/>
          </a:prstGeom>
          <a:solidFill>
            <a:srgbClr val="FF00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b="0">
              <a:latin typeface="Courier New" pitchFamily="49" charset="0"/>
            </a:endParaRPr>
          </a:p>
        </p:txBody>
      </p:sp>
      <p:sp>
        <p:nvSpPr>
          <p:cNvPr id="46088" name="Rectangle 9"/>
          <p:cNvSpPr>
            <a:spLocks noChangeArrowheads="1"/>
          </p:cNvSpPr>
          <p:nvPr/>
        </p:nvSpPr>
        <p:spPr bwMode="auto">
          <a:xfrm>
            <a:off x="9601200" y="2757488"/>
            <a:ext cx="228600" cy="228600"/>
          </a:xfrm>
          <a:prstGeom prst="rect">
            <a:avLst/>
          </a:prstGeom>
          <a:solidFill>
            <a:srgbClr val="FF00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b="0">
              <a:latin typeface="Courier New" pitchFamily="49" charset="0"/>
            </a:endParaRPr>
          </a:p>
        </p:txBody>
      </p:sp>
      <p:sp>
        <p:nvSpPr>
          <p:cNvPr id="46089" name="Rectangle 10"/>
          <p:cNvSpPr>
            <a:spLocks noChangeArrowheads="1"/>
          </p:cNvSpPr>
          <p:nvPr/>
        </p:nvSpPr>
        <p:spPr bwMode="auto">
          <a:xfrm>
            <a:off x="9829800" y="2757488"/>
            <a:ext cx="228600" cy="228600"/>
          </a:xfrm>
          <a:prstGeom prst="rect">
            <a:avLst/>
          </a:prstGeom>
          <a:solidFill>
            <a:srgbClr val="FF00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b="0">
              <a:latin typeface="Courier New" pitchFamily="49" charset="0"/>
            </a:endParaRPr>
          </a:p>
        </p:txBody>
      </p:sp>
      <p:sp>
        <p:nvSpPr>
          <p:cNvPr id="46090" name="Rectangle 11"/>
          <p:cNvSpPr>
            <a:spLocks noChangeArrowheads="1"/>
          </p:cNvSpPr>
          <p:nvPr/>
        </p:nvSpPr>
        <p:spPr bwMode="auto">
          <a:xfrm>
            <a:off x="8001000" y="2757488"/>
            <a:ext cx="1371600" cy="228600"/>
          </a:xfrm>
          <a:prstGeom prst="rect">
            <a:avLst/>
          </a:prstGeom>
          <a:solidFill>
            <a:srgbClr val="FF00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• • •</a:t>
            </a:r>
          </a:p>
        </p:txBody>
      </p:sp>
      <p:sp>
        <p:nvSpPr>
          <p:cNvPr id="46091" name="Rectangle 12"/>
          <p:cNvSpPr>
            <a:spLocks noChangeArrowheads="1"/>
          </p:cNvSpPr>
          <p:nvPr/>
        </p:nvSpPr>
        <p:spPr bwMode="auto">
          <a:xfrm>
            <a:off x="7315200" y="3214688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0</a:t>
            </a:r>
          </a:p>
        </p:txBody>
      </p:sp>
      <p:sp>
        <p:nvSpPr>
          <p:cNvPr id="46092" name="Rectangle 13"/>
          <p:cNvSpPr>
            <a:spLocks noChangeArrowheads="1"/>
          </p:cNvSpPr>
          <p:nvPr/>
        </p:nvSpPr>
        <p:spPr bwMode="auto">
          <a:xfrm>
            <a:off x="8229600" y="3214688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0</a:t>
            </a:r>
          </a:p>
        </p:txBody>
      </p:sp>
      <p:sp>
        <p:nvSpPr>
          <p:cNvPr id="46093" name="Rectangle 14"/>
          <p:cNvSpPr>
            <a:spLocks noChangeArrowheads="1"/>
          </p:cNvSpPr>
          <p:nvPr/>
        </p:nvSpPr>
        <p:spPr bwMode="auto">
          <a:xfrm>
            <a:off x="8458200" y="3214688"/>
            <a:ext cx="228600" cy="228600"/>
          </a:xfrm>
          <a:prstGeom prst="rect">
            <a:avLst/>
          </a:prstGeom>
          <a:solidFill>
            <a:schemeClr val="bg2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1</a:t>
            </a:r>
          </a:p>
        </p:txBody>
      </p:sp>
      <p:sp>
        <p:nvSpPr>
          <p:cNvPr id="46094" name="Rectangle 15"/>
          <p:cNvSpPr>
            <a:spLocks noChangeArrowheads="1"/>
          </p:cNvSpPr>
          <p:nvPr/>
        </p:nvSpPr>
        <p:spPr bwMode="auto">
          <a:xfrm>
            <a:off x="8686800" y="3214688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0</a:t>
            </a:r>
          </a:p>
        </p:txBody>
      </p:sp>
      <p:sp>
        <p:nvSpPr>
          <p:cNvPr id="46095" name="Rectangle 16"/>
          <p:cNvSpPr>
            <a:spLocks noChangeArrowheads="1"/>
          </p:cNvSpPr>
          <p:nvPr/>
        </p:nvSpPr>
        <p:spPr bwMode="auto">
          <a:xfrm>
            <a:off x="9601200" y="3214688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0</a:t>
            </a:r>
          </a:p>
        </p:txBody>
      </p:sp>
      <p:sp>
        <p:nvSpPr>
          <p:cNvPr id="46096" name="Rectangle 17"/>
          <p:cNvSpPr>
            <a:spLocks noChangeArrowheads="1"/>
          </p:cNvSpPr>
          <p:nvPr/>
        </p:nvSpPr>
        <p:spPr bwMode="auto">
          <a:xfrm>
            <a:off x="9829800" y="3214688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0</a:t>
            </a:r>
          </a:p>
        </p:txBody>
      </p:sp>
      <p:sp>
        <p:nvSpPr>
          <p:cNvPr id="46097" name="Rectangle 18"/>
          <p:cNvSpPr>
            <a:spLocks noChangeArrowheads="1"/>
          </p:cNvSpPr>
          <p:nvPr/>
        </p:nvSpPr>
        <p:spPr bwMode="auto">
          <a:xfrm>
            <a:off x="7543800" y="3214688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•••</a:t>
            </a:r>
          </a:p>
        </p:txBody>
      </p:sp>
      <p:sp>
        <p:nvSpPr>
          <p:cNvPr id="46098" name="Rectangle 19"/>
          <p:cNvSpPr>
            <a:spLocks noChangeArrowheads="1"/>
          </p:cNvSpPr>
          <p:nvPr/>
        </p:nvSpPr>
        <p:spPr bwMode="auto">
          <a:xfrm>
            <a:off x="6705600" y="2681288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 i="1">
                <a:latin typeface="Times"/>
              </a:rPr>
              <a:t>u</a:t>
            </a:r>
          </a:p>
        </p:txBody>
      </p:sp>
      <p:sp>
        <p:nvSpPr>
          <p:cNvPr id="46099" name="Rectangle 20"/>
          <p:cNvSpPr>
            <a:spLocks noChangeArrowheads="1"/>
          </p:cNvSpPr>
          <p:nvPr/>
        </p:nvSpPr>
        <p:spPr bwMode="auto">
          <a:xfrm>
            <a:off x="6705603" y="3138488"/>
            <a:ext cx="3667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>
                <a:latin typeface="Times"/>
              </a:rPr>
              <a:t>2</a:t>
            </a:r>
            <a:r>
              <a:rPr lang="en-US" altLang="en-US" b="0" i="1" baseline="30000">
                <a:latin typeface="Times"/>
              </a:rPr>
              <a:t>k</a:t>
            </a:r>
            <a:endParaRPr lang="en-US" altLang="en-US" b="0" i="1">
              <a:latin typeface="Times"/>
            </a:endParaRPr>
          </a:p>
        </p:txBody>
      </p:sp>
      <p:sp>
        <p:nvSpPr>
          <p:cNvPr id="46100" name="Line 21"/>
          <p:cNvSpPr>
            <a:spLocks noChangeShapeType="1"/>
          </p:cNvSpPr>
          <p:nvPr/>
        </p:nvSpPr>
        <p:spPr bwMode="auto">
          <a:xfrm>
            <a:off x="3886200" y="3519488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101" name="Rectangle 22"/>
          <p:cNvSpPr>
            <a:spLocks noChangeArrowheads="1"/>
          </p:cNvSpPr>
          <p:nvPr/>
        </p:nvSpPr>
        <p:spPr bwMode="auto">
          <a:xfrm>
            <a:off x="6324603" y="3138488"/>
            <a:ext cx="3206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*</a:t>
            </a:r>
          </a:p>
        </p:txBody>
      </p:sp>
      <p:sp>
        <p:nvSpPr>
          <p:cNvPr id="46102" name="Rectangle 23"/>
          <p:cNvSpPr>
            <a:spLocks noChangeArrowheads="1"/>
          </p:cNvSpPr>
          <p:nvPr/>
        </p:nvSpPr>
        <p:spPr bwMode="auto">
          <a:xfrm>
            <a:off x="4928676" y="3595688"/>
            <a:ext cx="67678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b="0" i="1">
                <a:latin typeface="Times"/>
              </a:rPr>
              <a:t>u </a:t>
            </a:r>
            <a:r>
              <a:rPr lang="en-US" altLang="en-US" b="0">
                <a:latin typeface="Times"/>
              </a:rPr>
              <a:t>· 2</a:t>
            </a:r>
            <a:r>
              <a:rPr lang="en-US" altLang="en-US" b="0" i="1" baseline="30000">
                <a:latin typeface="Times"/>
              </a:rPr>
              <a:t>k</a:t>
            </a:r>
            <a:endParaRPr lang="en-US" altLang="en-US" b="0" i="1">
              <a:latin typeface="Times"/>
            </a:endParaRPr>
          </a:p>
        </p:txBody>
      </p:sp>
      <p:sp>
        <p:nvSpPr>
          <p:cNvPr id="46103" name="Line 24"/>
          <p:cNvSpPr>
            <a:spLocks noChangeShapeType="1"/>
          </p:cNvSpPr>
          <p:nvPr/>
        </p:nvSpPr>
        <p:spPr bwMode="auto">
          <a:xfrm flipV="1">
            <a:off x="3886200" y="3976688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104" name="Text Box 25"/>
          <p:cNvSpPr txBox="1">
            <a:spLocks noChangeArrowheads="1"/>
          </p:cNvSpPr>
          <p:nvPr/>
        </p:nvSpPr>
        <p:spPr bwMode="auto">
          <a:xfrm>
            <a:off x="2362200" y="3595688"/>
            <a:ext cx="25273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/>
              <a:t>True Product: </a:t>
            </a:r>
            <a:r>
              <a:rPr lang="en-US" altLang="en-US" b="0" i="1"/>
              <a:t>w</a:t>
            </a:r>
            <a:r>
              <a:rPr lang="en-US" altLang="en-US" b="0"/>
              <a:t>+</a:t>
            </a:r>
            <a:r>
              <a:rPr lang="en-US" altLang="en-US" b="0" i="1"/>
              <a:t>k</a:t>
            </a:r>
            <a:r>
              <a:rPr lang="en-US" altLang="en-US" b="0"/>
              <a:t>  bits</a:t>
            </a:r>
          </a:p>
        </p:txBody>
      </p:sp>
      <p:sp>
        <p:nvSpPr>
          <p:cNvPr id="46105" name="Text Box 26"/>
          <p:cNvSpPr txBox="1">
            <a:spLocks noChangeArrowheads="1"/>
          </p:cNvSpPr>
          <p:nvPr/>
        </p:nvSpPr>
        <p:spPr bwMode="auto">
          <a:xfrm>
            <a:off x="2362200" y="2909888"/>
            <a:ext cx="1898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/>
              <a:t>Operands: </a:t>
            </a:r>
            <a:r>
              <a:rPr lang="en-US" altLang="en-US" b="0" i="1"/>
              <a:t>w</a:t>
            </a:r>
            <a:r>
              <a:rPr lang="en-US" altLang="en-US" b="0"/>
              <a:t> bits</a:t>
            </a:r>
          </a:p>
        </p:txBody>
      </p:sp>
      <p:sp>
        <p:nvSpPr>
          <p:cNvPr id="46106" name="Text Box 27"/>
          <p:cNvSpPr txBox="1">
            <a:spLocks noChangeArrowheads="1"/>
          </p:cNvSpPr>
          <p:nvPr/>
        </p:nvSpPr>
        <p:spPr bwMode="auto">
          <a:xfrm>
            <a:off x="2362200" y="4205288"/>
            <a:ext cx="2438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/>
              <a:t>Discard </a:t>
            </a:r>
            <a:r>
              <a:rPr lang="en-US" altLang="en-US" b="0" i="1"/>
              <a:t>k </a:t>
            </a:r>
            <a:r>
              <a:rPr lang="en-US" altLang="en-US" b="0"/>
              <a:t> bits: </a:t>
            </a:r>
            <a:r>
              <a:rPr lang="en-US" altLang="en-US" b="0" i="1"/>
              <a:t>w</a:t>
            </a:r>
            <a:r>
              <a:rPr lang="en-US" altLang="en-US" b="0"/>
              <a:t> bits</a:t>
            </a:r>
          </a:p>
        </p:txBody>
      </p:sp>
      <p:sp>
        <p:nvSpPr>
          <p:cNvPr id="46107" name="Rectangle 28"/>
          <p:cNvSpPr>
            <a:spLocks noChangeArrowheads="1"/>
          </p:cNvSpPr>
          <p:nvPr/>
        </p:nvSpPr>
        <p:spPr bwMode="auto">
          <a:xfrm>
            <a:off x="5621338" y="4129088"/>
            <a:ext cx="15160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b="0">
                <a:latin typeface="Times"/>
              </a:rPr>
              <a:t>UMult</a:t>
            </a:r>
            <a:r>
              <a:rPr lang="en-US" altLang="en-US" b="0" i="1" baseline="-25000">
                <a:latin typeface="Times"/>
              </a:rPr>
              <a:t>w</a:t>
            </a:r>
            <a:r>
              <a:rPr lang="en-US" altLang="en-US" b="0">
                <a:latin typeface="Times"/>
              </a:rPr>
              <a:t>(</a:t>
            </a:r>
            <a:r>
              <a:rPr lang="en-US" altLang="en-US" b="0" i="1">
                <a:latin typeface="Times"/>
              </a:rPr>
              <a:t>u</a:t>
            </a:r>
            <a:r>
              <a:rPr lang="en-US" altLang="en-US" b="0">
                <a:latin typeface="Times"/>
              </a:rPr>
              <a:t> , 2</a:t>
            </a:r>
            <a:r>
              <a:rPr lang="en-US" altLang="en-US" b="0" i="1" baseline="30000">
                <a:latin typeface="Times"/>
              </a:rPr>
              <a:t>k</a:t>
            </a:r>
            <a:r>
              <a:rPr lang="en-US" altLang="en-US" b="0">
                <a:latin typeface="Times"/>
              </a:rPr>
              <a:t>)</a:t>
            </a:r>
          </a:p>
        </p:txBody>
      </p:sp>
      <p:sp>
        <p:nvSpPr>
          <p:cNvPr id="46108" name="Rectangle 29"/>
          <p:cNvSpPr>
            <a:spLocks noChangeArrowheads="1"/>
          </p:cNvSpPr>
          <p:nvPr/>
        </p:nvSpPr>
        <p:spPr bwMode="auto">
          <a:xfrm>
            <a:off x="8915400" y="3214688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•••</a:t>
            </a:r>
          </a:p>
        </p:txBody>
      </p:sp>
      <p:sp>
        <p:nvSpPr>
          <p:cNvPr id="46109" name="Rectangle 30"/>
          <p:cNvSpPr>
            <a:spLocks noChangeArrowheads="1"/>
          </p:cNvSpPr>
          <p:nvPr/>
        </p:nvSpPr>
        <p:spPr bwMode="auto">
          <a:xfrm>
            <a:off x="8382000" y="2376488"/>
            <a:ext cx="285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 i="1">
                <a:latin typeface="Times"/>
              </a:rPr>
              <a:t>k</a:t>
            </a:r>
          </a:p>
        </p:txBody>
      </p:sp>
      <p:grpSp>
        <p:nvGrpSpPr>
          <p:cNvPr id="46110" name="Group 31"/>
          <p:cNvGrpSpPr>
            <a:grpSpLocks/>
          </p:cNvGrpSpPr>
          <p:nvPr/>
        </p:nvGrpSpPr>
        <p:grpSpPr bwMode="auto">
          <a:xfrm>
            <a:off x="5943600" y="3671888"/>
            <a:ext cx="2743200" cy="228600"/>
            <a:chOff x="2976" y="816"/>
            <a:chExt cx="1728" cy="144"/>
          </a:xfrm>
        </p:grpSpPr>
        <p:sp>
          <p:nvSpPr>
            <p:cNvPr id="46124" name="Rectangle 32"/>
            <p:cNvSpPr>
              <a:spLocks noChangeArrowheads="1"/>
            </p:cNvSpPr>
            <p:nvPr/>
          </p:nvSpPr>
          <p:spPr bwMode="auto">
            <a:xfrm>
              <a:off x="2976" y="816"/>
              <a:ext cx="144" cy="144"/>
            </a:xfrm>
            <a:prstGeom prst="rect">
              <a:avLst/>
            </a:prstGeom>
            <a:solidFill>
              <a:srgbClr val="FF00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6125" name="Rectangle 33"/>
            <p:cNvSpPr>
              <a:spLocks noChangeArrowheads="1"/>
            </p:cNvSpPr>
            <p:nvPr/>
          </p:nvSpPr>
          <p:spPr bwMode="auto">
            <a:xfrm>
              <a:off x="3120" y="816"/>
              <a:ext cx="144" cy="144"/>
            </a:xfrm>
            <a:prstGeom prst="rect">
              <a:avLst/>
            </a:prstGeom>
            <a:solidFill>
              <a:srgbClr val="FF00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6126" name="Rectangle 34"/>
            <p:cNvSpPr>
              <a:spLocks noChangeArrowheads="1"/>
            </p:cNvSpPr>
            <p:nvPr/>
          </p:nvSpPr>
          <p:spPr bwMode="auto">
            <a:xfrm>
              <a:off x="3264" y="816"/>
              <a:ext cx="144" cy="144"/>
            </a:xfrm>
            <a:prstGeom prst="rect">
              <a:avLst/>
            </a:prstGeom>
            <a:solidFill>
              <a:srgbClr val="FF00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6127" name="Rectangle 35"/>
            <p:cNvSpPr>
              <a:spLocks noChangeArrowheads="1"/>
            </p:cNvSpPr>
            <p:nvPr/>
          </p:nvSpPr>
          <p:spPr bwMode="auto">
            <a:xfrm>
              <a:off x="4272" y="816"/>
              <a:ext cx="144" cy="144"/>
            </a:xfrm>
            <a:prstGeom prst="rect">
              <a:avLst/>
            </a:prstGeom>
            <a:solidFill>
              <a:srgbClr val="FF00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6128" name="Rectangle 36"/>
            <p:cNvSpPr>
              <a:spLocks noChangeArrowheads="1"/>
            </p:cNvSpPr>
            <p:nvPr/>
          </p:nvSpPr>
          <p:spPr bwMode="auto">
            <a:xfrm>
              <a:off x="4416" y="816"/>
              <a:ext cx="144" cy="144"/>
            </a:xfrm>
            <a:prstGeom prst="rect">
              <a:avLst/>
            </a:prstGeom>
            <a:solidFill>
              <a:srgbClr val="FF00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6129" name="Rectangle 37"/>
            <p:cNvSpPr>
              <a:spLocks noChangeArrowheads="1"/>
            </p:cNvSpPr>
            <p:nvPr/>
          </p:nvSpPr>
          <p:spPr bwMode="auto">
            <a:xfrm>
              <a:off x="4560" y="816"/>
              <a:ext cx="144" cy="144"/>
            </a:xfrm>
            <a:prstGeom prst="rect">
              <a:avLst/>
            </a:prstGeom>
            <a:solidFill>
              <a:srgbClr val="FF00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6130" name="Rectangle 38"/>
            <p:cNvSpPr>
              <a:spLocks noChangeArrowheads="1"/>
            </p:cNvSpPr>
            <p:nvPr/>
          </p:nvSpPr>
          <p:spPr bwMode="auto">
            <a:xfrm>
              <a:off x="3408" y="816"/>
              <a:ext cx="864" cy="144"/>
            </a:xfrm>
            <a:prstGeom prst="rect">
              <a:avLst/>
            </a:prstGeom>
            <a:solidFill>
              <a:srgbClr val="FF00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• • •</a:t>
              </a:r>
            </a:p>
          </p:txBody>
        </p:sp>
      </p:grpSp>
      <p:sp>
        <p:nvSpPr>
          <p:cNvPr id="46111" name="Rectangle 39"/>
          <p:cNvSpPr>
            <a:spLocks noChangeArrowheads="1"/>
          </p:cNvSpPr>
          <p:nvPr/>
        </p:nvSpPr>
        <p:spPr bwMode="auto">
          <a:xfrm>
            <a:off x="8686800" y="3671888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0</a:t>
            </a:r>
          </a:p>
        </p:txBody>
      </p:sp>
      <p:sp>
        <p:nvSpPr>
          <p:cNvPr id="46112" name="Rectangle 40"/>
          <p:cNvSpPr>
            <a:spLocks noChangeArrowheads="1"/>
          </p:cNvSpPr>
          <p:nvPr/>
        </p:nvSpPr>
        <p:spPr bwMode="auto">
          <a:xfrm>
            <a:off x="9601200" y="3671888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0</a:t>
            </a:r>
          </a:p>
        </p:txBody>
      </p:sp>
      <p:sp>
        <p:nvSpPr>
          <p:cNvPr id="46113" name="Rectangle 41"/>
          <p:cNvSpPr>
            <a:spLocks noChangeArrowheads="1"/>
          </p:cNvSpPr>
          <p:nvPr/>
        </p:nvSpPr>
        <p:spPr bwMode="auto">
          <a:xfrm>
            <a:off x="9829800" y="3671888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0</a:t>
            </a:r>
          </a:p>
        </p:txBody>
      </p:sp>
      <p:sp>
        <p:nvSpPr>
          <p:cNvPr id="46114" name="Rectangle 42"/>
          <p:cNvSpPr>
            <a:spLocks noChangeArrowheads="1"/>
          </p:cNvSpPr>
          <p:nvPr/>
        </p:nvSpPr>
        <p:spPr bwMode="auto">
          <a:xfrm>
            <a:off x="8915400" y="3671888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•••</a:t>
            </a:r>
          </a:p>
        </p:txBody>
      </p:sp>
      <p:sp>
        <p:nvSpPr>
          <p:cNvPr id="46115" name="Rectangle 43"/>
          <p:cNvSpPr>
            <a:spLocks noChangeArrowheads="1"/>
          </p:cNvSpPr>
          <p:nvPr/>
        </p:nvSpPr>
        <p:spPr bwMode="auto">
          <a:xfrm>
            <a:off x="5638803" y="4510088"/>
            <a:ext cx="14906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b="0">
                <a:latin typeface="Times"/>
              </a:rPr>
              <a:t>TMult</a:t>
            </a:r>
            <a:r>
              <a:rPr lang="en-US" altLang="en-US" b="0" i="1" baseline="-25000">
                <a:latin typeface="Times"/>
              </a:rPr>
              <a:t>w</a:t>
            </a:r>
            <a:r>
              <a:rPr lang="en-US" altLang="en-US" b="0">
                <a:latin typeface="Times"/>
              </a:rPr>
              <a:t>(</a:t>
            </a:r>
            <a:r>
              <a:rPr lang="en-US" altLang="en-US" b="0" i="1">
                <a:latin typeface="Times"/>
              </a:rPr>
              <a:t>u</a:t>
            </a:r>
            <a:r>
              <a:rPr lang="en-US" altLang="en-US" b="0">
                <a:latin typeface="Times"/>
              </a:rPr>
              <a:t> , 2</a:t>
            </a:r>
            <a:r>
              <a:rPr lang="en-US" altLang="en-US" b="0" i="1" baseline="30000">
                <a:latin typeface="Times"/>
              </a:rPr>
              <a:t>k</a:t>
            </a:r>
            <a:r>
              <a:rPr lang="en-US" altLang="en-US" b="0">
                <a:latin typeface="Times"/>
              </a:rPr>
              <a:t>)</a:t>
            </a:r>
          </a:p>
        </p:txBody>
      </p:sp>
      <p:sp>
        <p:nvSpPr>
          <p:cNvPr id="46116" name="Rectangle 44"/>
          <p:cNvSpPr>
            <a:spLocks noChangeArrowheads="1"/>
          </p:cNvSpPr>
          <p:nvPr/>
        </p:nvSpPr>
        <p:spPr bwMode="auto">
          <a:xfrm>
            <a:off x="8686800" y="4129088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0</a:t>
            </a:r>
          </a:p>
        </p:txBody>
      </p:sp>
      <p:sp>
        <p:nvSpPr>
          <p:cNvPr id="46117" name="Rectangle 45"/>
          <p:cNvSpPr>
            <a:spLocks noChangeArrowheads="1"/>
          </p:cNvSpPr>
          <p:nvPr/>
        </p:nvSpPr>
        <p:spPr bwMode="auto">
          <a:xfrm>
            <a:off x="9601200" y="4129088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0</a:t>
            </a:r>
          </a:p>
        </p:txBody>
      </p:sp>
      <p:sp>
        <p:nvSpPr>
          <p:cNvPr id="46118" name="Rectangle 46"/>
          <p:cNvSpPr>
            <a:spLocks noChangeArrowheads="1"/>
          </p:cNvSpPr>
          <p:nvPr/>
        </p:nvSpPr>
        <p:spPr bwMode="auto">
          <a:xfrm>
            <a:off x="9829800" y="4129088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0</a:t>
            </a:r>
          </a:p>
        </p:txBody>
      </p:sp>
      <p:sp>
        <p:nvSpPr>
          <p:cNvPr id="46119" name="Rectangle 47"/>
          <p:cNvSpPr>
            <a:spLocks noChangeArrowheads="1"/>
          </p:cNvSpPr>
          <p:nvPr/>
        </p:nvSpPr>
        <p:spPr bwMode="auto">
          <a:xfrm>
            <a:off x="8915400" y="4129088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•••</a:t>
            </a:r>
          </a:p>
        </p:txBody>
      </p:sp>
      <p:sp>
        <p:nvSpPr>
          <p:cNvPr id="46120" name="Rectangle 48"/>
          <p:cNvSpPr>
            <a:spLocks noChangeArrowheads="1"/>
          </p:cNvSpPr>
          <p:nvPr/>
        </p:nvSpPr>
        <p:spPr bwMode="auto">
          <a:xfrm>
            <a:off x="8001000" y="4129088"/>
            <a:ext cx="228600" cy="228600"/>
          </a:xfrm>
          <a:prstGeom prst="rect">
            <a:avLst/>
          </a:prstGeom>
          <a:solidFill>
            <a:srgbClr val="FF00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b="0">
              <a:latin typeface="Courier New" pitchFamily="49" charset="0"/>
            </a:endParaRPr>
          </a:p>
        </p:txBody>
      </p:sp>
      <p:sp>
        <p:nvSpPr>
          <p:cNvPr id="46121" name="Rectangle 49"/>
          <p:cNvSpPr>
            <a:spLocks noChangeArrowheads="1"/>
          </p:cNvSpPr>
          <p:nvPr/>
        </p:nvSpPr>
        <p:spPr bwMode="auto">
          <a:xfrm>
            <a:off x="8229600" y="4129088"/>
            <a:ext cx="228600" cy="228600"/>
          </a:xfrm>
          <a:prstGeom prst="rect">
            <a:avLst/>
          </a:prstGeom>
          <a:solidFill>
            <a:srgbClr val="FF00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b="0">
              <a:latin typeface="Courier New" pitchFamily="49" charset="0"/>
            </a:endParaRPr>
          </a:p>
        </p:txBody>
      </p:sp>
      <p:sp>
        <p:nvSpPr>
          <p:cNvPr id="46122" name="Rectangle 50"/>
          <p:cNvSpPr>
            <a:spLocks noChangeArrowheads="1"/>
          </p:cNvSpPr>
          <p:nvPr/>
        </p:nvSpPr>
        <p:spPr bwMode="auto">
          <a:xfrm>
            <a:off x="8458200" y="4129088"/>
            <a:ext cx="228600" cy="228600"/>
          </a:xfrm>
          <a:prstGeom prst="rect">
            <a:avLst/>
          </a:prstGeom>
          <a:solidFill>
            <a:srgbClr val="FF00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b="0">
              <a:latin typeface="Courier New" pitchFamily="49" charset="0"/>
            </a:endParaRPr>
          </a:p>
        </p:txBody>
      </p:sp>
      <p:sp>
        <p:nvSpPr>
          <p:cNvPr id="46123" name="Rectangle 51"/>
          <p:cNvSpPr>
            <a:spLocks noChangeArrowheads="1"/>
          </p:cNvSpPr>
          <p:nvPr/>
        </p:nvSpPr>
        <p:spPr bwMode="auto">
          <a:xfrm>
            <a:off x="7315200" y="4129088"/>
            <a:ext cx="685800" cy="228600"/>
          </a:xfrm>
          <a:prstGeom prst="rect">
            <a:avLst/>
          </a:prstGeom>
          <a:solidFill>
            <a:srgbClr val="FF00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•••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904059E3-AB5F-492D-92E3-CBC8A6B444E6}"/>
                  </a:ext>
                </a:extLst>
              </p14:cNvPr>
              <p14:cNvContentPartPr/>
              <p14:nvPr/>
            </p14:nvContentPartPr>
            <p14:xfrm>
              <a:off x="5823000" y="3720960"/>
              <a:ext cx="2730960" cy="299124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904059E3-AB5F-492D-92E3-CBC8A6B444E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813640" y="3711600"/>
                <a:ext cx="2749680" cy="30099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Unsigned Power-of-2 Divide by Shifting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tabLst>
                <a:tab pos="2971800" algn="l"/>
              </a:tabLst>
              <a:defRPr/>
            </a:pPr>
            <a:r>
              <a:rPr lang="en-US" dirty="0"/>
              <a:t>Quotient of unsigned by power of 2</a:t>
            </a:r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dirty="0">
                <a:latin typeface="Courier New" pitchFamily="49" charset="0"/>
              </a:rPr>
              <a:t>u &gt;&gt; k</a:t>
            </a:r>
            <a:r>
              <a:rPr lang="en-US" dirty="0"/>
              <a:t> gives  </a:t>
            </a:r>
            <a:r>
              <a:rPr lang="en-US" dirty="0">
                <a:sym typeface="Symbol" pitchFamily="18" charset="2"/>
              </a:rPr>
              <a:t> </a:t>
            </a:r>
            <a:r>
              <a:rPr lang="en-US" dirty="0">
                <a:latin typeface="Courier New" pitchFamily="49" charset="0"/>
              </a:rPr>
              <a:t>u / </a:t>
            </a:r>
            <a:r>
              <a:rPr lang="en-US" b="0" i="1" dirty="0"/>
              <a:t>2</a:t>
            </a:r>
            <a:r>
              <a:rPr lang="en-US" b="0" i="1" baseline="30000" dirty="0"/>
              <a:t>k </a:t>
            </a:r>
            <a:r>
              <a:rPr lang="en-US" dirty="0">
                <a:sym typeface="Symbol" pitchFamily="18" charset="2"/>
              </a:rPr>
              <a:t></a:t>
            </a:r>
            <a:endParaRPr lang="en-US" b="0" i="1" baseline="30000" dirty="0"/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dirty="0">
                <a:solidFill>
                  <a:schemeClr val="tx2"/>
                </a:solidFill>
              </a:rPr>
              <a:t>Uses logical shift</a:t>
            </a:r>
          </a:p>
        </p:txBody>
      </p:sp>
      <p:graphicFrame>
        <p:nvGraphicFramePr>
          <p:cNvPr id="47108" name="Object 56"/>
          <p:cNvGraphicFramePr>
            <a:graphicFrameLocks noChangeAspect="1"/>
          </p:cNvGraphicFramePr>
          <p:nvPr/>
        </p:nvGraphicFramePr>
        <p:xfrm>
          <a:off x="2286000" y="4724400"/>
          <a:ext cx="7683500" cy="163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7688580" imgH="1647444" progId="Word.Document.8">
                  <p:embed/>
                </p:oleObj>
              </mc:Choice>
              <mc:Fallback>
                <p:oleObj name="Document" r:id="rId3" imgW="7688580" imgH="1647444" progId="Word.Document.8">
                  <p:embed/>
                  <p:pic>
                    <p:nvPicPr>
                      <p:cNvPr id="0" name="Object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4724400"/>
                        <a:ext cx="7683500" cy="163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109" name="Rectangle 58"/>
          <p:cNvSpPr>
            <a:spLocks noChangeArrowheads="1"/>
          </p:cNvSpPr>
          <p:nvPr/>
        </p:nvSpPr>
        <p:spPr bwMode="auto">
          <a:xfrm>
            <a:off x="5486400" y="27432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b="0">
              <a:latin typeface="Courier New" pitchFamily="49" charset="0"/>
            </a:endParaRPr>
          </a:p>
        </p:txBody>
      </p:sp>
      <p:sp>
        <p:nvSpPr>
          <p:cNvPr id="47110" name="Rectangle 59"/>
          <p:cNvSpPr>
            <a:spLocks noChangeArrowheads="1"/>
          </p:cNvSpPr>
          <p:nvPr/>
        </p:nvSpPr>
        <p:spPr bwMode="auto">
          <a:xfrm>
            <a:off x="5715000" y="27432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b="0">
              <a:latin typeface="Courier New" pitchFamily="49" charset="0"/>
            </a:endParaRPr>
          </a:p>
        </p:txBody>
      </p:sp>
      <p:sp>
        <p:nvSpPr>
          <p:cNvPr id="47111" name="Rectangle 60"/>
          <p:cNvSpPr>
            <a:spLocks noChangeArrowheads="1"/>
          </p:cNvSpPr>
          <p:nvPr/>
        </p:nvSpPr>
        <p:spPr bwMode="auto">
          <a:xfrm>
            <a:off x="6629400" y="27432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b="0">
              <a:latin typeface="Courier New" pitchFamily="49" charset="0"/>
            </a:endParaRPr>
          </a:p>
        </p:txBody>
      </p:sp>
      <p:sp>
        <p:nvSpPr>
          <p:cNvPr id="47112" name="Rectangle 61"/>
          <p:cNvSpPr>
            <a:spLocks noChangeArrowheads="1"/>
          </p:cNvSpPr>
          <p:nvPr/>
        </p:nvSpPr>
        <p:spPr bwMode="auto">
          <a:xfrm>
            <a:off x="5486400" y="32004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0</a:t>
            </a:r>
          </a:p>
        </p:txBody>
      </p:sp>
      <p:sp>
        <p:nvSpPr>
          <p:cNvPr id="47113" name="Rectangle 62"/>
          <p:cNvSpPr>
            <a:spLocks noChangeArrowheads="1"/>
          </p:cNvSpPr>
          <p:nvPr/>
        </p:nvSpPr>
        <p:spPr bwMode="auto">
          <a:xfrm>
            <a:off x="6400800" y="32004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0</a:t>
            </a:r>
          </a:p>
        </p:txBody>
      </p:sp>
      <p:sp>
        <p:nvSpPr>
          <p:cNvPr id="47114" name="Rectangle 63"/>
          <p:cNvSpPr>
            <a:spLocks noChangeArrowheads="1"/>
          </p:cNvSpPr>
          <p:nvPr/>
        </p:nvSpPr>
        <p:spPr bwMode="auto">
          <a:xfrm>
            <a:off x="6629400" y="3200400"/>
            <a:ext cx="228600" cy="228600"/>
          </a:xfrm>
          <a:prstGeom prst="rect">
            <a:avLst/>
          </a:prstGeom>
          <a:solidFill>
            <a:schemeClr val="bg2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1</a:t>
            </a:r>
          </a:p>
        </p:txBody>
      </p:sp>
      <p:sp>
        <p:nvSpPr>
          <p:cNvPr id="47115" name="Rectangle 64"/>
          <p:cNvSpPr>
            <a:spLocks noChangeArrowheads="1"/>
          </p:cNvSpPr>
          <p:nvPr/>
        </p:nvSpPr>
        <p:spPr bwMode="auto">
          <a:xfrm>
            <a:off x="6858000" y="32004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0</a:t>
            </a:r>
          </a:p>
        </p:txBody>
      </p:sp>
      <p:sp>
        <p:nvSpPr>
          <p:cNvPr id="47116" name="Rectangle 65"/>
          <p:cNvSpPr>
            <a:spLocks noChangeArrowheads="1"/>
          </p:cNvSpPr>
          <p:nvPr/>
        </p:nvSpPr>
        <p:spPr bwMode="auto">
          <a:xfrm>
            <a:off x="7772400" y="32004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0</a:t>
            </a:r>
          </a:p>
        </p:txBody>
      </p:sp>
      <p:sp>
        <p:nvSpPr>
          <p:cNvPr id="47117" name="Rectangle 66"/>
          <p:cNvSpPr>
            <a:spLocks noChangeArrowheads="1"/>
          </p:cNvSpPr>
          <p:nvPr/>
        </p:nvSpPr>
        <p:spPr bwMode="auto">
          <a:xfrm>
            <a:off x="8001000" y="32004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0</a:t>
            </a:r>
          </a:p>
        </p:txBody>
      </p:sp>
      <p:sp>
        <p:nvSpPr>
          <p:cNvPr id="47118" name="Rectangle 67"/>
          <p:cNvSpPr>
            <a:spLocks noChangeArrowheads="1"/>
          </p:cNvSpPr>
          <p:nvPr/>
        </p:nvSpPr>
        <p:spPr bwMode="auto">
          <a:xfrm>
            <a:off x="5715000" y="32004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•••</a:t>
            </a:r>
          </a:p>
        </p:txBody>
      </p:sp>
      <p:sp>
        <p:nvSpPr>
          <p:cNvPr id="47119" name="Rectangle 68"/>
          <p:cNvSpPr>
            <a:spLocks noChangeArrowheads="1"/>
          </p:cNvSpPr>
          <p:nvPr/>
        </p:nvSpPr>
        <p:spPr bwMode="auto">
          <a:xfrm>
            <a:off x="4876800" y="2667003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 i="1">
                <a:latin typeface="Times"/>
              </a:rPr>
              <a:t>u</a:t>
            </a:r>
          </a:p>
        </p:txBody>
      </p:sp>
      <p:sp>
        <p:nvSpPr>
          <p:cNvPr id="47120" name="Rectangle 69"/>
          <p:cNvSpPr>
            <a:spLocks noChangeArrowheads="1"/>
          </p:cNvSpPr>
          <p:nvPr/>
        </p:nvSpPr>
        <p:spPr bwMode="auto">
          <a:xfrm>
            <a:off x="4876803" y="3124203"/>
            <a:ext cx="3667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>
                <a:latin typeface="Times"/>
              </a:rPr>
              <a:t>2</a:t>
            </a:r>
            <a:r>
              <a:rPr lang="en-US" altLang="en-US" b="0" i="1" baseline="30000">
                <a:latin typeface="Times"/>
              </a:rPr>
              <a:t>k</a:t>
            </a:r>
            <a:endParaRPr lang="en-US" altLang="en-US" b="0" i="1">
              <a:latin typeface="Times"/>
            </a:endParaRPr>
          </a:p>
        </p:txBody>
      </p:sp>
      <p:sp>
        <p:nvSpPr>
          <p:cNvPr id="47121" name="Line 70"/>
          <p:cNvSpPr>
            <a:spLocks noChangeShapeType="1"/>
          </p:cNvSpPr>
          <p:nvPr/>
        </p:nvSpPr>
        <p:spPr bwMode="auto">
          <a:xfrm>
            <a:off x="3733800" y="3505200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22" name="Rectangle 71"/>
          <p:cNvSpPr>
            <a:spLocks noChangeArrowheads="1"/>
          </p:cNvSpPr>
          <p:nvPr/>
        </p:nvSpPr>
        <p:spPr bwMode="auto">
          <a:xfrm>
            <a:off x="4495803" y="3124203"/>
            <a:ext cx="3206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/</a:t>
            </a:r>
          </a:p>
        </p:txBody>
      </p:sp>
      <p:sp>
        <p:nvSpPr>
          <p:cNvPr id="47123" name="Rectangle 72"/>
          <p:cNvSpPr>
            <a:spLocks noChangeArrowheads="1"/>
          </p:cNvSpPr>
          <p:nvPr/>
        </p:nvSpPr>
        <p:spPr bwMode="auto">
          <a:xfrm>
            <a:off x="4572003" y="3581403"/>
            <a:ext cx="6588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b="0" i="1">
                <a:latin typeface="Times"/>
              </a:rPr>
              <a:t>u </a:t>
            </a:r>
            <a:r>
              <a:rPr lang="en-US" altLang="en-US" b="0">
                <a:latin typeface="Times"/>
              </a:rPr>
              <a:t>/ 2</a:t>
            </a:r>
            <a:r>
              <a:rPr lang="en-US" altLang="en-US" b="0" i="1" baseline="30000">
                <a:latin typeface="Times"/>
              </a:rPr>
              <a:t>k</a:t>
            </a:r>
            <a:endParaRPr lang="en-US" altLang="en-US" b="0" i="1">
              <a:latin typeface="Times"/>
            </a:endParaRPr>
          </a:p>
        </p:txBody>
      </p:sp>
      <p:sp>
        <p:nvSpPr>
          <p:cNvPr id="47124" name="Text Box 73"/>
          <p:cNvSpPr txBox="1">
            <a:spLocks noChangeArrowheads="1"/>
          </p:cNvSpPr>
          <p:nvPr/>
        </p:nvSpPr>
        <p:spPr bwMode="auto">
          <a:xfrm>
            <a:off x="2057400" y="3581403"/>
            <a:ext cx="1111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/>
              <a:t>Division: </a:t>
            </a:r>
          </a:p>
        </p:txBody>
      </p:sp>
      <p:sp>
        <p:nvSpPr>
          <p:cNvPr id="47125" name="Text Box 74"/>
          <p:cNvSpPr txBox="1">
            <a:spLocks noChangeArrowheads="1"/>
          </p:cNvSpPr>
          <p:nvPr/>
        </p:nvSpPr>
        <p:spPr bwMode="auto">
          <a:xfrm>
            <a:off x="2057400" y="2895603"/>
            <a:ext cx="1250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/>
              <a:t>Operands:</a:t>
            </a:r>
          </a:p>
        </p:txBody>
      </p:sp>
      <p:sp>
        <p:nvSpPr>
          <p:cNvPr id="47126" name="Rectangle 75"/>
          <p:cNvSpPr>
            <a:spLocks noChangeArrowheads="1"/>
          </p:cNvSpPr>
          <p:nvPr/>
        </p:nvSpPr>
        <p:spPr bwMode="auto">
          <a:xfrm>
            <a:off x="7086600" y="32004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•••</a:t>
            </a:r>
          </a:p>
        </p:txBody>
      </p:sp>
      <p:sp>
        <p:nvSpPr>
          <p:cNvPr id="47127" name="Rectangle 76"/>
          <p:cNvSpPr>
            <a:spLocks noChangeArrowheads="1"/>
          </p:cNvSpPr>
          <p:nvPr/>
        </p:nvSpPr>
        <p:spPr bwMode="auto">
          <a:xfrm>
            <a:off x="6553200" y="2362203"/>
            <a:ext cx="285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 i="1">
                <a:latin typeface="Times"/>
              </a:rPr>
              <a:t>k</a:t>
            </a:r>
          </a:p>
        </p:txBody>
      </p:sp>
      <p:sp>
        <p:nvSpPr>
          <p:cNvPr id="47128" name="Rectangle 77"/>
          <p:cNvSpPr>
            <a:spLocks noChangeArrowheads="1"/>
          </p:cNvSpPr>
          <p:nvPr/>
        </p:nvSpPr>
        <p:spPr bwMode="auto">
          <a:xfrm>
            <a:off x="5943600" y="2743200"/>
            <a:ext cx="6858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•••</a:t>
            </a:r>
          </a:p>
        </p:txBody>
      </p:sp>
      <p:grpSp>
        <p:nvGrpSpPr>
          <p:cNvPr id="47129" name="Group 78"/>
          <p:cNvGrpSpPr>
            <a:grpSpLocks/>
          </p:cNvGrpSpPr>
          <p:nvPr/>
        </p:nvGrpSpPr>
        <p:grpSpPr bwMode="auto">
          <a:xfrm>
            <a:off x="6858000" y="2743200"/>
            <a:ext cx="1371600" cy="228600"/>
            <a:chOff x="3744" y="1488"/>
            <a:chExt cx="864" cy="144"/>
          </a:xfrm>
        </p:grpSpPr>
        <p:sp>
          <p:nvSpPr>
            <p:cNvPr id="47159" name="Rectangle 79"/>
            <p:cNvSpPr>
              <a:spLocks noChangeArrowheads="1"/>
            </p:cNvSpPr>
            <p:nvPr/>
          </p:nvSpPr>
          <p:spPr bwMode="auto">
            <a:xfrm>
              <a:off x="3744" y="1488"/>
              <a:ext cx="144" cy="144"/>
            </a:xfrm>
            <a:prstGeom prst="rect">
              <a:avLst/>
            </a:prstGeom>
            <a:solidFill>
              <a:srgbClr val="FF00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7160" name="Rectangle 80"/>
            <p:cNvSpPr>
              <a:spLocks noChangeArrowheads="1"/>
            </p:cNvSpPr>
            <p:nvPr/>
          </p:nvSpPr>
          <p:spPr bwMode="auto">
            <a:xfrm>
              <a:off x="4320" y="1488"/>
              <a:ext cx="144" cy="144"/>
            </a:xfrm>
            <a:prstGeom prst="rect">
              <a:avLst/>
            </a:prstGeom>
            <a:solidFill>
              <a:srgbClr val="FF00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7161" name="Rectangle 81"/>
            <p:cNvSpPr>
              <a:spLocks noChangeArrowheads="1"/>
            </p:cNvSpPr>
            <p:nvPr/>
          </p:nvSpPr>
          <p:spPr bwMode="auto">
            <a:xfrm>
              <a:off x="4464" y="1488"/>
              <a:ext cx="144" cy="144"/>
            </a:xfrm>
            <a:prstGeom prst="rect">
              <a:avLst/>
            </a:prstGeom>
            <a:solidFill>
              <a:srgbClr val="FF00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7162" name="Rectangle 82"/>
            <p:cNvSpPr>
              <a:spLocks noChangeArrowheads="1"/>
            </p:cNvSpPr>
            <p:nvPr/>
          </p:nvSpPr>
          <p:spPr bwMode="auto">
            <a:xfrm>
              <a:off x="3888" y="1488"/>
              <a:ext cx="432" cy="144"/>
            </a:xfrm>
            <a:prstGeom prst="rect">
              <a:avLst/>
            </a:prstGeom>
            <a:solidFill>
              <a:srgbClr val="FF00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•••</a:t>
              </a:r>
            </a:p>
          </p:txBody>
        </p:sp>
      </p:grpSp>
      <p:sp>
        <p:nvSpPr>
          <p:cNvPr id="47130" name="Rectangle 83"/>
          <p:cNvSpPr>
            <a:spLocks noChangeArrowheads="1"/>
          </p:cNvSpPr>
          <p:nvPr/>
        </p:nvSpPr>
        <p:spPr bwMode="auto">
          <a:xfrm>
            <a:off x="6858000" y="36576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b="0">
              <a:latin typeface="Courier New" pitchFamily="49" charset="0"/>
            </a:endParaRPr>
          </a:p>
        </p:txBody>
      </p:sp>
      <p:sp>
        <p:nvSpPr>
          <p:cNvPr id="47131" name="Rectangle 84"/>
          <p:cNvSpPr>
            <a:spLocks noChangeArrowheads="1"/>
          </p:cNvSpPr>
          <p:nvPr/>
        </p:nvSpPr>
        <p:spPr bwMode="auto">
          <a:xfrm>
            <a:off x="7086600" y="36576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b="0">
              <a:latin typeface="Courier New" pitchFamily="49" charset="0"/>
            </a:endParaRPr>
          </a:p>
        </p:txBody>
      </p:sp>
      <p:sp>
        <p:nvSpPr>
          <p:cNvPr id="47132" name="Rectangle 85"/>
          <p:cNvSpPr>
            <a:spLocks noChangeArrowheads="1"/>
          </p:cNvSpPr>
          <p:nvPr/>
        </p:nvSpPr>
        <p:spPr bwMode="auto">
          <a:xfrm>
            <a:off x="8001000" y="36576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b="0">
              <a:latin typeface="Courier New" pitchFamily="49" charset="0"/>
            </a:endParaRPr>
          </a:p>
        </p:txBody>
      </p:sp>
      <p:sp>
        <p:nvSpPr>
          <p:cNvPr id="47133" name="Rectangle 86"/>
          <p:cNvSpPr>
            <a:spLocks noChangeArrowheads="1"/>
          </p:cNvSpPr>
          <p:nvPr/>
        </p:nvSpPr>
        <p:spPr bwMode="auto">
          <a:xfrm>
            <a:off x="7315200" y="3657600"/>
            <a:ext cx="6858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•••</a:t>
            </a:r>
          </a:p>
        </p:txBody>
      </p:sp>
      <p:sp>
        <p:nvSpPr>
          <p:cNvPr id="47134" name="Rectangle 87"/>
          <p:cNvSpPr>
            <a:spLocks noChangeArrowheads="1"/>
          </p:cNvSpPr>
          <p:nvPr/>
        </p:nvSpPr>
        <p:spPr bwMode="auto">
          <a:xfrm>
            <a:off x="5486400" y="36576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0</a:t>
            </a:r>
          </a:p>
        </p:txBody>
      </p:sp>
      <p:sp>
        <p:nvSpPr>
          <p:cNvPr id="47135" name="Rectangle 88"/>
          <p:cNvSpPr>
            <a:spLocks noChangeArrowheads="1"/>
          </p:cNvSpPr>
          <p:nvPr/>
        </p:nvSpPr>
        <p:spPr bwMode="auto">
          <a:xfrm>
            <a:off x="6400800" y="36576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b="0">
              <a:latin typeface="Courier New" pitchFamily="49" charset="0"/>
            </a:endParaRPr>
          </a:p>
        </p:txBody>
      </p:sp>
      <p:sp>
        <p:nvSpPr>
          <p:cNvPr id="47136" name="Rectangle 89"/>
          <p:cNvSpPr>
            <a:spLocks noChangeArrowheads="1"/>
          </p:cNvSpPr>
          <p:nvPr/>
        </p:nvSpPr>
        <p:spPr bwMode="auto">
          <a:xfrm>
            <a:off x="6629400" y="36576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b="0">
              <a:latin typeface="Courier New" pitchFamily="49" charset="0"/>
            </a:endParaRPr>
          </a:p>
        </p:txBody>
      </p:sp>
      <p:sp>
        <p:nvSpPr>
          <p:cNvPr id="47137" name="Rectangle 90"/>
          <p:cNvSpPr>
            <a:spLocks noChangeArrowheads="1"/>
          </p:cNvSpPr>
          <p:nvPr/>
        </p:nvSpPr>
        <p:spPr bwMode="auto">
          <a:xfrm>
            <a:off x="5715000" y="36576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•••</a:t>
            </a:r>
          </a:p>
        </p:txBody>
      </p:sp>
      <p:grpSp>
        <p:nvGrpSpPr>
          <p:cNvPr id="47138" name="Group 91"/>
          <p:cNvGrpSpPr>
            <a:grpSpLocks/>
          </p:cNvGrpSpPr>
          <p:nvPr/>
        </p:nvGrpSpPr>
        <p:grpSpPr bwMode="auto">
          <a:xfrm>
            <a:off x="8305800" y="3657600"/>
            <a:ext cx="1371600" cy="228600"/>
            <a:chOff x="4416" y="2256"/>
            <a:chExt cx="864" cy="144"/>
          </a:xfrm>
        </p:grpSpPr>
        <p:sp>
          <p:nvSpPr>
            <p:cNvPr id="47155" name="Rectangle 92"/>
            <p:cNvSpPr>
              <a:spLocks noChangeArrowheads="1"/>
            </p:cNvSpPr>
            <p:nvPr/>
          </p:nvSpPr>
          <p:spPr bwMode="auto">
            <a:xfrm>
              <a:off x="4416" y="2256"/>
              <a:ext cx="144" cy="144"/>
            </a:xfrm>
            <a:prstGeom prst="rect">
              <a:avLst/>
            </a:prstGeom>
            <a:solidFill>
              <a:srgbClr val="FF00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7156" name="Rectangle 93"/>
            <p:cNvSpPr>
              <a:spLocks noChangeArrowheads="1"/>
            </p:cNvSpPr>
            <p:nvPr/>
          </p:nvSpPr>
          <p:spPr bwMode="auto">
            <a:xfrm>
              <a:off x="4992" y="2256"/>
              <a:ext cx="144" cy="144"/>
            </a:xfrm>
            <a:prstGeom prst="rect">
              <a:avLst/>
            </a:prstGeom>
            <a:solidFill>
              <a:srgbClr val="FF00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7157" name="Rectangle 94"/>
            <p:cNvSpPr>
              <a:spLocks noChangeArrowheads="1"/>
            </p:cNvSpPr>
            <p:nvPr/>
          </p:nvSpPr>
          <p:spPr bwMode="auto">
            <a:xfrm>
              <a:off x="5136" y="2256"/>
              <a:ext cx="144" cy="144"/>
            </a:xfrm>
            <a:prstGeom prst="rect">
              <a:avLst/>
            </a:prstGeom>
            <a:solidFill>
              <a:srgbClr val="FF00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7158" name="Rectangle 95"/>
            <p:cNvSpPr>
              <a:spLocks noChangeArrowheads="1"/>
            </p:cNvSpPr>
            <p:nvPr/>
          </p:nvSpPr>
          <p:spPr bwMode="auto">
            <a:xfrm>
              <a:off x="4560" y="2256"/>
              <a:ext cx="432" cy="144"/>
            </a:xfrm>
            <a:prstGeom prst="rect">
              <a:avLst/>
            </a:prstGeom>
            <a:solidFill>
              <a:srgbClr val="FF00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•••</a:t>
              </a:r>
            </a:p>
          </p:txBody>
        </p:sp>
      </p:grpSp>
      <p:sp>
        <p:nvSpPr>
          <p:cNvPr id="47139" name="Line 96"/>
          <p:cNvSpPr>
            <a:spLocks noChangeShapeType="1"/>
          </p:cNvSpPr>
          <p:nvPr/>
        </p:nvSpPr>
        <p:spPr bwMode="auto">
          <a:xfrm>
            <a:off x="3733800" y="4038600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40" name="Rectangle 97"/>
          <p:cNvSpPr>
            <a:spLocks noChangeArrowheads="1"/>
          </p:cNvSpPr>
          <p:nvPr/>
        </p:nvSpPr>
        <p:spPr bwMode="auto">
          <a:xfrm>
            <a:off x="4406900" y="4133853"/>
            <a:ext cx="9223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b="0">
                <a:solidFill>
                  <a:schemeClr val="tx2"/>
                </a:solidFill>
                <a:sym typeface="Symbol" pitchFamily="18" charset="2"/>
              </a:rPr>
              <a:t></a:t>
            </a:r>
            <a:r>
              <a:rPr lang="en-US" altLang="en-US" sz="1600" b="0" i="1">
                <a:latin typeface="Times"/>
              </a:rPr>
              <a:t> </a:t>
            </a:r>
            <a:r>
              <a:rPr lang="en-US" altLang="en-US" b="0" i="1">
                <a:latin typeface="Times"/>
              </a:rPr>
              <a:t>u </a:t>
            </a:r>
            <a:r>
              <a:rPr lang="en-US" altLang="en-US" b="0">
                <a:latin typeface="Times"/>
              </a:rPr>
              <a:t>/ 2</a:t>
            </a:r>
            <a:r>
              <a:rPr lang="en-US" altLang="en-US" b="0" i="1" baseline="30000">
                <a:latin typeface="Times"/>
              </a:rPr>
              <a:t>k </a:t>
            </a:r>
            <a:r>
              <a:rPr lang="en-US" altLang="en-US" b="0">
                <a:solidFill>
                  <a:schemeClr val="tx2"/>
                </a:solidFill>
                <a:sym typeface="Symbol" pitchFamily="18" charset="2"/>
              </a:rPr>
              <a:t></a:t>
            </a:r>
          </a:p>
        </p:txBody>
      </p:sp>
      <p:sp>
        <p:nvSpPr>
          <p:cNvPr id="47141" name="Rectangle 98"/>
          <p:cNvSpPr>
            <a:spLocks noChangeArrowheads="1"/>
          </p:cNvSpPr>
          <p:nvPr/>
        </p:nvSpPr>
        <p:spPr bwMode="auto">
          <a:xfrm>
            <a:off x="6858000" y="41910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b="0">
              <a:latin typeface="Courier New" pitchFamily="49" charset="0"/>
            </a:endParaRPr>
          </a:p>
        </p:txBody>
      </p:sp>
      <p:sp>
        <p:nvSpPr>
          <p:cNvPr id="47142" name="Rectangle 99"/>
          <p:cNvSpPr>
            <a:spLocks noChangeArrowheads="1"/>
          </p:cNvSpPr>
          <p:nvPr/>
        </p:nvSpPr>
        <p:spPr bwMode="auto">
          <a:xfrm>
            <a:off x="7086600" y="41910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b="0">
              <a:latin typeface="Courier New" pitchFamily="49" charset="0"/>
            </a:endParaRPr>
          </a:p>
        </p:txBody>
      </p:sp>
      <p:sp>
        <p:nvSpPr>
          <p:cNvPr id="47143" name="Rectangle 100"/>
          <p:cNvSpPr>
            <a:spLocks noChangeArrowheads="1"/>
          </p:cNvSpPr>
          <p:nvPr/>
        </p:nvSpPr>
        <p:spPr bwMode="auto">
          <a:xfrm>
            <a:off x="8001000" y="41910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b="0">
              <a:latin typeface="Courier New" pitchFamily="49" charset="0"/>
            </a:endParaRPr>
          </a:p>
        </p:txBody>
      </p:sp>
      <p:sp>
        <p:nvSpPr>
          <p:cNvPr id="47144" name="Rectangle 101"/>
          <p:cNvSpPr>
            <a:spLocks noChangeArrowheads="1"/>
          </p:cNvSpPr>
          <p:nvPr/>
        </p:nvSpPr>
        <p:spPr bwMode="auto">
          <a:xfrm>
            <a:off x="7315200" y="4191000"/>
            <a:ext cx="6858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•••</a:t>
            </a:r>
          </a:p>
        </p:txBody>
      </p:sp>
      <p:sp>
        <p:nvSpPr>
          <p:cNvPr id="47145" name="Text Box 102"/>
          <p:cNvSpPr txBox="1">
            <a:spLocks noChangeArrowheads="1"/>
          </p:cNvSpPr>
          <p:nvPr/>
        </p:nvSpPr>
        <p:spPr bwMode="auto">
          <a:xfrm>
            <a:off x="2057400" y="4114803"/>
            <a:ext cx="895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/>
              <a:t>Result:</a:t>
            </a:r>
          </a:p>
        </p:txBody>
      </p:sp>
      <p:sp>
        <p:nvSpPr>
          <p:cNvPr id="47146" name="Text Box 103"/>
          <p:cNvSpPr txBox="1">
            <a:spLocks noChangeArrowheads="1"/>
          </p:cNvSpPr>
          <p:nvPr/>
        </p:nvSpPr>
        <p:spPr bwMode="auto">
          <a:xfrm>
            <a:off x="8153400" y="3581403"/>
            <a:ext cx="247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/>
              <a:t>.</a:t>
            </a:r>
          </a:p>
        </p:txBody>
      </p:sp>
      <p:sp>
        <p:nvSpPr>
          <p:cNvPr id="47147" name="Text Box 104"/>
          <p:cNvSpPr txBox="1">
            <a:spLocks noChangeArrowheads="1"/>
          </p:cNvSpPr>
          <p:nvPr/>
        </p:nvSpPr>
        <p:spPr bwMode="auto">
          <a:xfrm>
            <a:off x="8458200" y="2667003"/>
            <a:ext cx="1416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/>
              <a:t>Binary Point</a:t>
            </a:r>
          </a:p>
        </p:txBody>
      </p:sp>
      <p:sp>
        <p:nvSpPr>
          <p:cNvPr id="47148" name="Line 105"/>
          <p:cNvSpPr>
            <a:spLocks noChangeShapeType="1"/>
          </p:cNvSpPr>
          <p:nvPr/>
        </p:nvSpPr>
        <p:spPr bwMode="auto">
          <a:xfrm flipH="1">
            <a:off x="8305800" y="3048000"/>
            <a:ext cx="30480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49" name="Rectangle 106"/>
          <p:cNvSpPr>
            <a:spLocks noChangeArrowheads="1"/>
          </p:cNvSpPr>
          <p:nvPr/>
        </p:nvSpPr>
        <p:spPr bwMode="auto">
          <a:xfrm>
            <a:off x="5486400" y="36576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b="0">
              <a:latin typeface="Courier New" pitchFamily="49" charset="0"/>
            </a:endParaRPr>
          </a:p>
        </p:txBody>
      </p:sp>
      <p:sp>
        <p:nvSpPr>
          <p:cNvPr id="47150" name="Rectangle 107"/>
          <p:cNvSpPr>
            <a:spLocks noChangeArrowheads="1"/>
          </p:cNvSpPr>
          <p:nvPr/>
        </p:nvSpPr>
        <p:spPr bwMode="auto">
          <a:xfrm>
            <a:off x="5486400" y="4191000"/>
            <a:ext cx="228600" cy="228600"/>
          </a:xfrm>
          <a:prstGeom prst="rect">
            <a:avLst/>
          </a:prstGeom>
          <a:solidFill>
            <a:srgbClr val="00CC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0</a:t>
            </a:r>
          </a:p>
        </p:txBody>
      </p:sp>
      <p:sp>
        <p:nvSpPr>
          <p:cNvPr id="47151" name="Rectangle 108"/>
          <p:cNvSpPr>
            <a:spLocks noChangeArrowheads="1"/>
          </p:cNvSpPr>
          <p:nvPr/>
        </p:nvSpPr>
        <p:spPr bwMode="auto">
          <a:xfrm>
            <a:off x="6400800" y="4191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b="0">
              <a:latin typeface="Courier New" pitchFamily="49" charset="0"/>
            </a:endParaRPr>
          </a:p>
        </p:txBody>
      </p:sp>
      <p:sp>
        <p:nvSpPr>
          <p:cNvPr id="47152" name="Rectangle 109"/>
          <p:cNvSpPr>
            <a:spLocks noChangeArrowheads="1"/>
          </p:cNvSpPr>
          <p:nvPr/>
        </p:nvSpPr>
        <p:spPr bwMode="auto">
          <a:xfrm>
            <a:off x="6629400" y="4191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b="0">
              <a:latin typeface="Courier New" pitchFamily="49" charset="0"/>
            </a:endParaRPr>
          </a:p>
        </p:txBody>
      </p:sp>
      <p:sp>
        <p:nvSpPr>
          <p:cNvPr id="47153" name="Rectangle 110"/>
          <p:cNvSpPr>
            <a:spLocks noChangeArrowheads="1"/>
          </p:cNvSpPr>
          <p:nvPr/>
        </p:nvSpPr>
        <p:spPr bwMode="auto">
          <a:xfrm>
            <a:off x="5715000" y="41910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•••</a:t>
            </a:r>
          </a:p>
        </p:txBody>
      </p:sp>
      <p:sp>
        <p:nvSpPr>
          <p:cNvPr id="47154" name="Rectangle 111"/>
          <p:cNvSpPr>
            <a:spLocks noChangeArrowheads="1"/>
          </p:cNvSpPr>
          <p:nvPr/>
        </p:nvSpPr>
        <p:spPr bwMode="auto">
          <a:xfrm>
            <a:off x="5486400" y="4191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b="0">
              <a:latin typeface="Courier New" pitchFamily="49" charset="0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Arithmetic: Basic Rules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Addition:</a:t>
            </a:r>
          </a:p>
          <a:p>
            <a:pPr lvl="1">
              <a:defRPr/>
            </a:pPr>
            <a:r>
              <a:rPr lang="en-US" dirty="0"/>
              <a:t>Unsigned/signed: Normal addition followed by truncate;</a:t>
            </a:r>
            <a:br>
              <a:rPr lang="en-US" dirty="0"/>
            </a:br>
            <a:r>
              <a:rPr lang="en-US" dirty="0"/>
              <a:t>same operation on bit level</a:t>
            </a:r>
          </a:p>
          <a:p>
            <a:pPr lvl="1">
              <a:defRPr/>
            </a:pPr>
            <a:r>
              <a:rPr lang="en-US" dirty="0"/>
              <a:t>Unsigned: addition mod 2</a:t>
            </a:r>
            <a:r>
              <a:rPr lang="en-US" baseline="30000" dirty="0"/>
              <a:t>w</a:t>
            </a:r>
          </a:p>
          <a:p>
            <a:pPr lvl="2">
              <a:defRPr/>
            </a:pPr>
            <a:r>
              <a:rPr lang="en-US" dirty="0"/>
              <a:t>Mathematical addition + possible subtraction of 2</a:t>
            </a:r>
            <a:r>
              <a:rPr lang="en-US" baseline="30000" dirty="0"/>
              <a:t>w</a:t>
            </a:r>
            <a:endParaRPr lang="en-US" dirty="0"/>
          </a:p>
          <a:p>
            <a:pPr lvl="1">
              <a:defRPr/>
            </a:pPr>
            <a:r>
              <a:rPr lang="en-US" dirty="0"/>
              <a:t>Signed: modified addition mod 2</a:t>
            </a:r>
            <a:r>
              <a:rPr lang="en-US" baseline="30000" dirty="0"/>
              <a:t>w </a:t>
            </a:r>
            <a:r>
              <a:rPr lang="en-US" dirty="0"/>
              <a:t>(result in proper range)</a:t>
            </a:r>
            <a:endParaRPr lang="en-US" baseline="30000" dirty="0"/>
          </a:p>
          <a:p>
            <a:pPr lvl="2">
              <a:defRPr/>
            </a:pPr>
            <a:r>
              <a:rPr lang="en-US" dirty="0"/>
              <a:t>Mathematical addition + possible addition or subtraction of 2</a:t>
            </a:r>
            <a:r>
              <a:rPr lang="en-US" baseline="30000" dirty="0"/>
              <a:t>w</a:t>
            </a:r>
            <a:endParaRPr lang="en-US" dirty="0"/>
          </a:p>
          <a:p>
            <a:pPr lvl="2"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Multiplication:</a:t>
            </a:r>
          </a:p>
          <a:p>
            <a:pPr lvl="1">
              <a:defRPr/>
            </a:pPr>
            <a:r>
              <a:rPr lang="en-US" dirty="0"/>
              <a:t>Unsigned/signed: Normal multiplication followed by truncate; same operation on bit level</a:t>
            </a:r>
          </a:p>
          <a:p>
            <a:pPr lvl="1">
              <a:defRPr/>
            </a:pPr>
            <a:r>
              <a:rPr lang="en-US" dirty="0"/>
              <a:t>Unsigned: multiplication mod 2</a:t>
            </a:r>
            <a:r>
              <a:rPr lang="en-US" baseline="30000" dirty="0"/>
              <a:t>w</a:t>
            </a:r>
          </a:p>
          <a:p>
            <a:pPr lvl="1">
              <a:defRPr/>
            </a:pPr>
            <a:r>
              <a:rPr lang="en-US" dirty="0"/>
              <a:t>Signed: modified multiplication mod 2</a:t>
            </a:r>
            <a:r>
              <a:rPr lang="en-US" baseline="30000" dirty="0"/>
              <a:t>w </a:t>
            </a:r>
            <a:r>
              <a:rPr lang="en-US" dirty="0"/>
              <a:t>(result in range -2</a:t>
            </a:r>
            <a:r>
              <a:rPr lang="en-US" baseline="30000" dirty="0"/>
              <a:t>w-1</a:t>
            </a:r>
            <a:r>
              <a:rPr lang="en-US" dirty="0"/>
              <a:t> to 2</a:t>
            </a:r>
            <a:r>
              <a:rPr lang="en-US" baseline="30000" dirty="0"/>
              <a:t>w-1</a:t>
            </a:r>
            <a:r>
              <a:rPr lang="en-US" dirty="0"/>
              <a:t>-1)</a:t>
            </a:r>
            <a:endParaRPr lang="en-US" baseline="30000" dirty="0"/>
          </a:p>
        </p:txBody>
      </p:sp>
    </p:spTree>
  </p:cSld>
  <p:clrMapOvr>
    <a:masterClrMapping/>
  </p:clrMapOvr>
  <p:transition spd="med"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Why Should I Use Unsigned?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i="1" dirty="0"/>
              <a:t>Don’t</a:t>
            </a:r>
            <a:r>
              <a:rPr lang="en-US" dirty="0"/>
              <a:t> use without understanding implications</a:t>
            </a:r>
          </a:p>
          <a:p>
            <a:pPr lvl="1" eaLnBrk="1" hangingPunct="1">
              <a:defRPr/>
            </a:pPr>
            <a:r>
              <a:rPr lang="en-US" dirty="0"/>
              <a:t>Easy to make mistakes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dirty="0">
                <a:latin typeface="Courier New" pitchFamily="49" charset="0"/>
              </a:rPr>
              <a:t>unsigned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;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dirty="0">
                <a:latin typeface="Courier New" pitchFamily="49" charset="0"/>
              </a:rPr>
              <a:t>for (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 = </a:t>
            </a:r>
            <a:r>
              <a:rPr lang="en-US" dirty="0" err="1">
                <a:latin typeface="Courier New" pitchFamily="49" charset="0"/>
              </a:rPr>
              <a:t>cnt</a:t>
            </a:r>
            <a:r>
              <a:rPr lang="en-US" dirty="0">
                <a:latin typeface="Courier New" pitchFamily="49" charset="0"/>
              </a:rPr>
              <a:t> - 2;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 &gt;= 0;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--)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dirty="0">
                <a:latin typeface="Courier New" pitchFamily="49" charset="0"/>
              </a:rPr>
              <a:t>  a[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] += a[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 + 1];</a:t>
            </a:r>
          </a:p>
          <a:p>
            <a:pPr lvl="1" eaLnBrk="1" hangingPunct="1">
              <a:defRPr/>
            </a:pPr>
            <a:endParaRPr lang="en-US" dirty="0"/>
          </a:p>
          <a:p>
            <a:pPr lvl="1" eaLnBrk="1" hangingPunct="1">
              <a:defRPr/>
            </a:pPr>
            <a:r>
              <a:rPr lang="en-US" dirty="0"/>
              <a:t>Can be very subtle</a:t>
            </a:r>
          </a:p>
          <a:p>
            <a:pPr lvl="2">
              <a:buFont typeface="Wingdings" pitchFamily="2" charset="2"/>
              <a:buNone/>
              <a:defRPr/>
            </a:pPr>
            <a:r>
              <a:rPr lang="en-US" dirty="0">
                <a:latin typeface="Courier New" pitchFamily="49" charset="0"/>
              </a:rPr>
              <a:t>#define DELTA </a:t>
            </a:r>
            <a:r>
              <a:rPr lang="en-US" dirty="0" err="1">
                <a:latin typeface="Courier New" pitchFamily="49" charset="0"/>
              </a:rPr>
              <a:t>sizeof</a:t>
            </a:r>
            <a:r>
              <a:rPr lang="en-US" dirty="0">
                <a:latin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</a:rPr>
              <a:t>)</a:t>
            </a:r>
          </a:p>
          <a:p>
            <a:pPr lvl="2">
              <a:buFont typeface="Wingdings" pitchFamily="2" charset="2"/>
              <a:buNone/>
              <a:defRPr/>
            </a:pPr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;</a:t>
            </a:r>
          </a:p>
          <a:p>
            <a:pPr lvl="2">
              <a:buFont typeface="Wingdings" pitchFamily="2" charset="2"/>
              <a:buNone/>
              <a:defRPr/>
            </a:pPr>
            <a:r>
              <a:rPr lang="en-US" dirty="0">
                <a:latin typeface="Courier New" pitchFamily="49" charset="0"/>
              </a:rPr>
              <a:t>for (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 = CNT;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 - DELTA &gt;= 0;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 -= DELTA)</a:t>
            </a:r>
          </a:p>
          <a:p>
            <a:pPr lvl="2">
              <a:buFont typeface="Wingdings" pitchFamily="2" charset="2"/>
              <a:buNone/>
              <a:defRPr/>
            </a:pPr>
            <a:r>
              <a:rPr lang="en-US" dirty="0">
                <a:latin typeface="Courier New" pitchFamily="49" charset="0"/>
              </a:rPr>
              <a:t>  . . .</a:t>
            </a:r>
          </a:p>
        </p:txBody>
      </p:sp>
    </p:spTree>
  </p:cSld>
  <p:clrMapOvr>
    <a:masterClrMapping/>
  </p:clrMapOvr>
  <p:transition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Counting Down with Unsigned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defRPr/>
            </a:pPr>
            <a:r>
              <a:rPr lang="en-US" dirty="0"/>
              <a:t>Proper way to use unsigned as loop index</a:t>
            </a:r>
          </a:p>
          <a:p>
            <a:pPr lvl="2" eaLnBrk="1" hangingPunct="1">
              <a:lnSpc>
                <a:spcPct val="100000"/>
              </a:lnSpc>
              <a:buFont typeface="Wingdings" pitchFamily="2" charset="2"/>
              <a:buNone/>
              <a:defRPr/>
            </a:pPr>
            <a:r>
              <a:rPr lang="en-US" dirty="0">
                <a:latin typeface="Courier New" pitchFamily="49" charset="0"/>
              </a:rPr>
              <a:t>unsigned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;</a:t>
            </a:r>
          </a:p>
          <a:p>
            <a:pPr lvl="2" eaLnBrk="1" hangingPunct="1">
              <a:lnSpc>
                <a:spcPct val="100000"/>
              </a:lnSpc>
              <a:buFont typeface="Wingdings" pitchFamily="2" charset="2"/>
              <a:buNone/>
              <a:defRPr/>
            </a:pPr>
            <a:r>
              <a:rPr lang="en-US" dirty="0">
                <a:latin typeface="Courier New" pitchFamily="49" charset="0"/>
              </a:rPr>
              <a:t>for (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 = </a:t>
            </a:r>
            <a:r>
              <a:rPr lang="en-US" dirty="0" err="1">
                <a:latin typeface="Courier New" pitchFamily="49" charset="0"/>
              </a:rPr>
              <a:t>cnt</a:t>
            </a:r>
            <a:r>
              <a:rPr lang="en-US" dirty="0">
                <a:latin typeface="Courier New" pitchFamily="49" charset="0"/>
              </a:rPr>
              <a:t> - 2;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Courier New" pitchFamily="49" charset="0"/>
              </a:rPr>
              <a:t>&lt; </a:t>
            </a:r>
            <a:r>
              <a:rPr lang="en-US" dirty="0" err="1">
                <a:solidFill>
                  <a:srgbClr val="FF0000"/>
                </a:solidFill>
                <a:latin typeface="Courier New" pitchFamily="49" charset="0"/>
              </a:rPr>
              <a:t>cnt</a:t>
            </a:r>
            <a:r>
              <a:rPr lang="en-US" dirty="0">
                <a:latin typeface="Courier New" pitchFamily="49" charset="0"/>
              </a:rPr>
              <a:t>;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--)</a:t>
            </a:r>
          </a:p>
          <a:p>
            <a:pPr lvl="2" eaLnBrk="1" hangingPunct="1">
              <a:lnSpc>
                <a:spcPct val="100000"/>
              </a:lnSpc>
              <a:buFont typeface="Wingdings" pitchFamily="2" charset="2"/>
              <a:buNone/>
              <a:defRPr/>
            </a:pPr>
            <a:r>
              <a:rPr lang="en-US" dirty="0">
                <a:latin typeface="Courier New" pitchFamily="49" charset="0"/>
              </a:rPr>
              <a:t>  a[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] += a[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 + 1];</a:t>
            </a:r>
            <a:endParaRPr lang="en-US" dirty="0"/>
          </a:p>
          <a:p>
            <a:pPr>
              <a:lnSpc>
                <a:spcPct val="100000"/>
              </a:lnSpc>
              <a:defRPr/>
            </a:pPr>
            <a:r>
              <a:rPr lang="en-US" dirty="0"/>
              <a:t>See Robert </a:t>
            </a:r>
            <a:r>
              <a:rPr lang="en-US" dirty="0" err="1"/>
              <a:t>Seacord</a:t>
            </a:r>
            <a:r>
              <a:rPr lang="en-US" dirty="0"/>
              <a:t>, </a:t>
            </a:r>
            <a:r>
              <a:rPr lang="en-US" i="1" dirty="0"/>
              <a:t>Secure Coding in C and C++</a:t>
            </a:r>
          </a:p>
          <a:p>
            <a:pPr lvl="1">
              <a:defRPr/>
            </a:pPr>
            <a:r>
              <a:rPr lang="en-US" dirty="0"/>
              <a:t>C Standard guarantees unsigned addition will behave like modular arithmetic</a:t>
            </a:r>
          </a:p>
          <a:p>
            <a:pPr lvl="2">
              <a:lnSpc>
                <a:spcPct val="100000"/>
              </a:lnSpc>
              <a:defRPr/>
            </a:pPr>
            <a:r>
              <a:rPr lang="en-US" dirty="0"/>
              <a:t>0 – 1 </a:t>
            </a:r>
            <a:r>
              <a:rPr lang="en-US" dirty="0">
                <a:sym typeface="Wingdings"/>
              </a:rPr>
              <a:t> </a:t>
            </a:r>
            <a:r>
              <a:rPr lang="en-US" i="1" dirty="0" err="1">
                <a:sym typeface="Wingdings"/>
              </a:rPr>
              <a:t>UMax</a:t>
            </a:r>
            <a:endParaRPr lang="en-US" i="1" dirty="0">
              <a:sym typeface="Wingdings"/>
            </a:endParaRPr>
          </a:p>
          <a:p>
            <a:pPr>
              <a:lnSpc>
                <a:spcPct val="100000"/>
              </a:lnSpc>
              <a:defRPr/>
            </a:pPr>
            <a:r>
              <a:rPr lang="en-US" dirty="0"/>
              <a:t>Even better</a:t>
            </a:r>
          </a:p>
          <a:p>
            <a:pPr lvl="2">
              <a:lnSpc>
                <a:spcPct val="100000"/>
              </a:lnSpc>
              <a:buFont typeface="Wingdings" pitchFamily="2" charset="2"/>
              <a:buNone/>
              <a:defRPr/>
            </a:pPr>
            <a:r>
              <a:rPr lang="en-US" dirty="0">
                <a:solidFill>
                  <a:srgbClr val="000099"/>
                </a:solidFill>
                <a:latin typeface="Courier New" pitchFamily="49" charset="0"/>
              </a:rPr>
              <a:t>#include &lt;sys/</a:t>
            </a:r>
            <a:r>
              <a:rPr lang="en-US" dirty="0" err="1">
                <a:solidFill>
                  <a:srgbClr val="000099"/>
                </a:solidFill>
                <a:latin typeface="Courier New" pitchFamily="49" charset="0"/>
              </a:rPr>
              <a:t>types.h</a:t>
            </a:r>
            <a:r>
              <a:rPr lang="en-US" dirty="0">
                <a:solidFill>
                  <a:srgbClr val="000099"/>
                </a:solidFill>
                <a:latin typeface="Courier New" pitchFamily="49" charset="0"/>
              </a:rPr>
              <a:t>&gt;</a:t>
            </a:r>
          </a:p>
          <a:p>
            <a:pPr lvl="2">
              <a:lnSpc>
                <a:spcPct val="100000"/>
              </a:lnSpc>
              <a:buFont typeface="Wingdings" pitchFamily="2" charset="2"/>
              <a:buNone/>
              <a:defRPr/>
            </a:pPr>
            <a:r>
              <a:rPr lang="en-US" dirty="0" err="1">
                <a:solidFill>
                  <a:srgbClr val="FF0000"/>
                </a:solidFill>
                <a:latin typeface="Courier New" pitchFamily="49" charset="0"/>
              </a:rPr>
              <a:t>size_t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;</a:t>
            </a:r>
          </a:p>
          <a:p>
            <a:pPr lvl="2">
              <a:lnSpc>
                <a:spcPct val="100000"/>
              </a:lnSpc>
              <a:buFont typeface="Wingdings" pitchFamily="2" charset="2"/>
              <a:buNone/>
              <a:defRPr/>
            </a:pPr>
            <a:r>
              <a:rPr lang="en-US" dirty="0">
                <a:latin typeface="Courier New" pitchFamily="49" charset="0"/>
              </a:rPr>
              <a:t>for (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 = </a:t>
            </a:r>
            <a:r>
              <a:rPr lang="en-US" dirty="0" err="1">
                <a:latin typeface="Courier New" pitchFamily="49" charset="0"/>
              </a:rPr>
              <a:t>cnt</a:t>
            </a:r>
            <a:r>
              <a:rPr lang="en-US" dirty="0">
                <a:latin typeface="Courier New" pitchFamily="49" charset="0"/>
              </a:rPr>
              <a:t> - 2;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 &lt; </a:t>
            </a:r>
            <a:r>
              <a:rPr lang="en-US" dirty="0" err="1">
                <a:latin typeface="Courier New" pitchFamily="49" charset="0"/>
              </a:rPr>
              <a:t>cnt</a:t>
            </a:r>
            <a:r>
              <a:rPr lang="en-US" dirty="0">
                <a:latin typeface="Courier New" pitchFamily="49" charset="0"/>
              </a:rPr>
              <a:t>;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--)</a:t>
            </a:r>
          </a:p>
          <a:p>
            <a:pPr lvl="2">
              <a:lnSpc>
                <a:spcPct val="100000"/>
              </a:lnSpc>
              <a:buFont typeface="Wingdings" pitchFamily="2" charset="2"/>
              <a:buNone/>
              <a:defRPr/>
            </a:pPr>
            <a:r>
              <a:rPr lang="en-US" dirty="0">
                <a:latin typeface="Courier New" pitchFamily="49" charset="0"/>
              </a:rPr>
              <a:t>  a[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] += a[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 + 1];</a:t>
            </a:r>
          </a:p>
          <a:p>
            <a:pPr lvl="1">
              <a:defRPr/>
            </a:pPr>
            <a:r>
              <a:rPr lang="en-US" sz="1800" dirty="0">
                <a:latin typeface="Courier New"/>
                <a:cs typeface="Courier New"/>
              </a:rPr>
              <a:t>Data type </a:t>
            </a:r>
            <a:r>
              <a:rPr lang="en-US" sz="1800" dirty="0" err="1">
                <a:latin typeface="Courier New"/>
                <a:cs typeface="Courier New"/>
              </a:rPr>
              <a:t>size_t</a:t>
            </a:r>
            <a:r>
              <a:rPr lang="en-US" sz="1800" dirty="0"/>
              <a:t> is unsigned value with length = word size</a:t>
            </a:r>
          </a:p>
          <a:p>
            <a:pPr lvl="1">
              <a:defRPr/>
            </a:pPr>
            <a:r>
              <a:rPr lang="en-US" sz="1800" dirty="0"/>
              <a:t>Code will work even if</a:t>
            </a:r>
            <a:r>
              <a:rPr lang="en-US" sz="1800" dirty="0">
                <a:latin typeface="Courier New"/>
                <a:cs typeface="Courier New"/>
              </a:rPr>
              <a:t> </a:t>
            </a:r>
            <a:r>
              <a:rPr lang="en-US" sz="1800" dirty="0" err="1">
                <a:latin typeface="Courier New"/>
                <a:cs typeface="Courier New"/>
              </a:rPr>
              <a:t>cnt</a:t>
            </a:r>
            <a:r>
              <a:rPr lang="en-US" sz="1800" dirty="0"/>
              <a:t> = </a:t>
            </a:r>
            <a:r>
              <a:rPr lang="en-US" sz="1800" i="1" dirty="0" err="1"/>
              <a:t>UMax</a:t>
            </a:r>
            <a:endParaRPr lang="en-US" sz="1800" i="1" dirty="0"/>
          </a:p>
          <a:p>
            <a:pPr lvl="1">
              <a:defRPr/>
            </a:pPr>
            <a:r>
              <a:rPr lang="en-US" sz="1800" dirty="0"/>
              <a:t>But what if </a:t>
            </a:r>
            <a:r>
              <a:rPr lang="en-US" sz="1800" dirty="0" err="1">
                <a:latin typeface="Courier New"/>
                <a:cs typeface="Courier New"/>
              </a:rPr>
              <a:t>cnt</a:t>
            </a:r>
            <a:r>
              <a:rPr lang="en-US" sz="1800" dirty="0"/>
              <a:t> is signed and &lt; 0?</a:t>
            </a:r>
          </a:p>
          <a:p>
            <a:pPr lvl="2">
              <a:lnSpc>
                <a:spcPct val="100000"/>
              </a:lnSpc>
              <a:buFont typeface="Wingdings" pitchFamily="2" charset="2"/>
              <a:buNone/>
              <a:defRPr/>
            </a:pPr>
            <a:endParaRPr lang="en-US" dirty="0">
              <a:latin typeface="Courier New" pitchFamily="49" charset="0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Syllabus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/>
          </a:p>
          <a:p>
            <a:pPr lvl="1" eaLnBrk="1" hangingPunct="1">
              <a:defRPr/>
            </a:pPr>
            <a:r>
              <a:rPr lang="en-US" dirty="0"/>
              <a:t>Syllabus on Web: https://www.cs.hmc.edu/~geoff/cs105</a:t>
            </a:r>
          </a:p>
          <a:p>
            <a:pPr lvl="1" eaLnBrk="1" hangingPunct="1">
              <a:defRPr/>
            </a:pPr>
            <a:r>
              <a:rPr lang="en-US" dirty="0"/>
              <a:t>Calendar defines due dates</a:t>
            </a:r>
          </a:p>
          <a:p>
            <a:pPr lvl="2" eaLnBrk="1" hangingPunct="1">
              <a:defRPr/>
            </a:pPr>
            <a:r>
              <a:rPr lang="en-US" dirty="0"/>
              <a:t>Also has links to slides and labs</a:t>
            </a:r>
          </a:p>
          <a:p>
            <a:pPr lvl="1" eaLnBrk="1" hangingPunct="1">
              <a:defRPr/>
            </a:pPr>
            <a:r>
              <a:rPr lang="en-US" dirty="0"/>
              <a:t>Labs: cs105submit for some, others have specific directions</a:t>
            </a:r>
          </a:p>
          <a:p>
            <a:pPr lvl="1"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</p:txBody>
      </p:sp>
    </p:spTree>
  </p:cSld>
  <p:clrMapOvr>
    <a:masterClrMapping/>
  </p:clrMapOvr>
  <p:transition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Why Should I Use Unsigned? (cont.)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i="1" dirty="0"/>
              <a:t>Do</a:t>
            </a:r>
            <a:r>
              <a:rPr lang="en-US" dirty="0"/>
              <a:t> Use When Performing Modular Arithmetic</a:t>
            </a:r>
          </a:p>
          <a:p>
            <a:pPr lvl="1" eaLnBrk="1" hangingPunct="1">
              <a:defRPr/>
            </a:pPr>
            <a:r>
              <a:rPr lang="en-US" dirty="0" err="1"/>
              <a:t>Multiprecision</a:t>
            </a:r>
            <a:r>
              <a:rPr lang="en-US" dirty="0"/>
              <a:t> arithmetic</a:t>
            </a:r>
          </a:p>
          <a:p>
            <a:pPr eaLnBrk="1" hangingPunct="1">
              <a:defRPr/>
            </a:pPr>
            <a:r>
              <a:rPr lang="en-US" i="1" dirty="0"/>
              <a:t>Do</a:t>
            </a:r>
            <a:r>
              <a:rPr lang="en-US" dirty="0"/>
              <a:t> Use When Using Bits to Represent Sets</a:t>
            </a:r>
          </a:p>
          <a:p>
            <a:pPr lvl="1" eaLnBrk="1" hangingPunct="1">
              <a:defRPr/>
            </a:pPr>
            <a:r>
              <a:rPr lang="en-US" dirty="0"/>
              <a:t>Logical right shift, no sign extension</a:t>
            </a:r>
          </a:p>
          <a:p>
            <a:pPr eaLnBrk="1" hangingPunct="1">
              <a:defRPr/>
            </a:pPr>
            <a:r>
              <a:rPr lang="en-US" i="1" dirty="0"/>
              <a:t>Do </a:t>
            </a:r>
            <a:r>
              <a:rPr lang="en-US" dirty="0"/>
              <a:t>Use for Very Large Arrays</a:t>
            </a:r>
          </a:p>
          <a:p>
            <a:pPr lvl="1" eaLnBrk="1" hangingPunct="1">
              <a:defRPr/>
            </a:pPr>
            <a:r>
              <a:rPr lang="en-US" dirty="0"/>
              <a:t>Signed index doesn’t have range</a:t>
            </a:r>
          </a:p>
          <a:p>
            <a:pPr eaLnBrk="1" hangingPunct="1">
              <a:defRPr/>
            </a:pPr>
            <a:r>
              <a:rPr lang="en-US" i="1" dirty="0"/>
              <a:t>Do</a:t>
            </a:r>
            <a:r>
              <a:rPr lang="en-US" dirty="0"/>
              <a:t> Use for Bit Fields</a:t>
            </a:r>
          </a:p>
          <a:p>
            <a:pPr lvl="1" eaLnBrk="1" hangingPunct="1">
              <a:defRPr/>
            </a:pPr>
            <a:r>
              <a:rPr lang="en-US" dirty="0"/>
              <a:t>Need Logical Right Shift</a:t>
            </a:r>
          </a:p>
        </p:txBody>
      </p:sp>
    </p:spTree>
  </p:cSld>
  <p:clrMapOvr>
    <a:masterClrMapping/>
  </p:clrMapOvr>
  <p:transition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 altLang="en-US"/>
              <a:t>Byte-Oriented Memory Organization</a:t>
            </a:r>
          </a:p>
        </p:txBody>
      </p:sp>
      <p:sp>
        <p:nvSpPr>
          <p:cNvPr id="44037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dirty="0"/>
              <a:t>Programs refer to data by address</a:t>
            </a:r>
          </a:p>
          <a:p>
            <a:pPr marL="552450" lvl="1" eaLnBrk="1" hangingPunct="1">
              <a:defRPr/>
            </a:pPr>
            <a:r>
              <a:rPr lang="en-US" dirty="0"/>
              <a:t>Conceptually, envision it as a very large array of bytes</a:t>
            </a:r>
          </a:p>
          <a:p>
            <a:pPr marL="952500" lvl="2">
              <a:defRPr/>
            </a:pPr>
            <a:r>
              <a:rPr lang="en-US" dirty="0"/>
              <a:t>In reality it’s not, but can think of it that way</a:t>
            </a:r>
          </a:p>
          <a:p>
            <a:pPr marL="552450" lvl="1" eaLnBrk="1" hangingPunct="1">
              <a:defRPr/>
            </a:pPr>
            <a:r>
              <a:rPr lang="en-US" dirty="0"/>
              <a:t>An address is like an index into that array</a:t>
            </a:r>
          </a:p>
          <a:p>
            <a:pPr marL="952500" lvl="2">
              <a:defRPr/>
            </a:pPr>
            <a:r>
              <a:rPr lang="en-US" dirty="0"/>
              <a:t>…and, a pointer variable stores an address</a:t>
            </a:r>
          </a:p>
          <a:p>
            <a:pPr marL="952500" lvl="2">
              <a:defRPr/>
            </a:pPr>
            <a:endParaRPr lang="en-US" dirty="0"/>
          </a:p>
          <a:p>
            <a:pPr marL="152400">
              <a:defRPr/>
            </a:pPr>
            <a:r>
              <a:rPr lang="en-US" dirty="0"/>
              <a:t>Note: system provides private address space to each “process”</a:t>
            </a:r>
          </a:p>
          <a:p>
            <a:pPr marL="438150" lvl="1">
              <a:defRPr/>
            </a:pPr>
            <a:r>
              <a:rPr lang="en-US" dirty="0"/>
              <a:t>Think of a process as a program being executed</a:t>
            </a:r>
          </a:p>
          <a:p>
            <a:pPr marL="438150" lvl="1">
              <a:defRPr/>
            </a:pPr>
            <a:r>
              <a:rPr lang="en-US" dirty="0"/>
              <a:t>So, a program can clobber its own data, but not that of others</a:t>
            </a:r>
          </a:p>
        </p:txBody>
      </p:sp>
      <p:grpSp>
        <p:nvGrpSpPr>
          <p:cNvPr id="52228" name="Group 5"/>
          <p:cNvGrpSpPr>
            <a:grpSpLocks/>
          </p:cNvGrpSpPr>
          <p:nvPr/>
        </p:nvGrpSpPr>
        <p:grpSpPr bwMode="auto">
          <a:xfrm>
            <a:off x="2282828" y="1470376"/>
            <a:ext cx="6424613" cy="1136517"/>
            <a:chOff x="-2" y="171"/>
            <a:chExt cx="4047" cy="715"/>
          </a:xfrm>
        </p:grpSpPr>
        <p:sp>
          <p:nvSpPr>
            <p:cNvPr id="52229" name="Rectangle 6"/>
            <p:cNvSpPr>
              <a:spLocks/>
            </p:cNvSpPr>
            <p:nvPr/>
          </p:nvSpPr>
          <p:spPr bwMode="auto">
            <a:xfrm>
              <a:off x="262" y="520"/>
              <a:ext cx="0" cy="366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2230" name="Rectangle 7"/>
            <p:cNvSpPr>
              <a:spLocks/>
            </p:cNvSpPr>
            <p:nvPr/>
          </p:nvSpPr>
          <p:spPr bwMode="auto">
            <a:xfrm>
              <a:off x="502" y="520"/>
              <a:ext cx="0" cy="366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2231" name="Rectangle 8"/>
            <p:cNvSpPr>
              <a:spLocks/>
            </p:cNvSpPr>
            <p:nvPr/>
          </p:nvSpPr>
          <p:spPr bwMode="auto">
            <a:xfrm>
              <a:off x="742" y="520"/>
              <a:ext cx="0" cy="366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2232" name="Rectangle 9"/>
            <p:cNvSpPr>
              <a:spLocks/>
            </p:cNvSpPr>
            <p:nvPr/>
          </p:nvSpPr>
          <p:spPr bwMode="auto">
            <a:xfrm>
              <a:off x="982" y="520"/>
              <a:ext cx="0" cy="366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2233" name="Rectangle 10"/>
            <p:cNvSpPr>
              <a:spLocks/>
            </p:cNvSpPr>
            <p:nvPr/>
          </p:nvSpPr>
          <p:spPr bwMode="auto">
            <a:xfrm>
              <a:off x="1222" y="520"/>
              <a:ext cx="0" cy="366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2234" name="Rectangle 11"/>
            <p:cNvSpPr>
              <a:spLocks/>
            </p:cNvSpPr>
            <p:nvPr/>
          </p:nvSpPr>
          <p:spPr bwMode="auto">
            <a:xfrm>
              <a:off x="1338" y="520"/>
              <a:ext cx="96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2235" name="Rectangle 12"/>
            <p:cNvSpPr>
              <a:spLocks/>
            </p:cNvSpPr>
            <p:nvPr/>
          </p:nvSpPr>
          <p:spPr bwMode="auto">
            <a:xfrm>
              <a:off x="2422" y="520"/>
              <a:ext cx="0" cy="366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2236" name="Rectangle 13"/>
            <p:cNvSpPr>
              <a:spLocks/>
            </p:cNvSpPr>
            <p:nvPr/>
          </p:nvSpPr>
          <p:spPr bwMode="auto">
            <a:xfrm>
              <a:off x="2662" y="520"/>
              <a:ext cx="0" cy="366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2237" name="Rectangle 14"/>
            <p:cNvSpPr>
              <a:spLocks/>
            </p:cNvSpPr>
            <p:nvPr/>
          </p:nvSpPr>
          <p:spPr bwMode="auto">
            <a:xfrm>
              <a:off x="2902" y="520"/>
              <a:ext cx="0" cy="366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2238" name="Rectangle 15"/>
            <p:cNvSpPr>
              <a:spLocks/>
            </p:cNvSpPr>
            <p:nvPr/>
          </p:nvSpPr>
          <p:spPr bwMode="auto">
            <a:xfrm>
              <a:off x="3142" y="520"/>
              <a:ext cx="0" cy="366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2239" name="Rectangle 16"/>
            <p:cNvSpPr>
              <a:spLocks/>
            </p:cNvSpPr>
            <p:nvPr/>
          </p:nvSpPr>
          <p:spPr bwMode="auto">
            <a:xfrm>
              <a:off x="3382" y="520"/>
              <a:ext cx="0" cy="366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2240" name="Rectangle 17"/>
            <p:cNvSpPr>
              <a:spLocks/>
            </p:cNvSpPr>
            <p:nvPr/>
          </p:nvSpPr>
          <p:spPr bwMode="auto">
            <a:xfrm>
              <a:off x="3622" y="520"/>
              <a:ext cx="0" cy="366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2241" name="Rectangle 18"/>
            <p:cNvSpPr>
              <a:spLocks/>
            </p:cNvSpPr>
            <p:nvPr/>
          </p:nvSpPr>
          <p:spPr bwMode="auto">
            <a:xfrm>
              <a:off x="1332" y="484"/>
              <a:ext cx="968" cy="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50800" tIns="50800" rIns="45720" bIns="5080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• • •</a:t>
              </a:r>
            </a:p>
          </p:txBody>
        </p:sp>
        <p:sp>
          <p:nvSpPr>
            <p:cNvPr id="52242" name="Rectangle 19"/>
            <p:cNvSpPr>
              <a:spLocks/>
            </p:cNvSpPr>
            <p:nvPr/>
          </p:nvSpPr>
          <p:spPr bwMode="auto">
            <a:xfrm rot="-2580000">
              <a:off x="-2" y="171"/>
              <a:ext cx="589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rIns="45720" bIns="50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00•••0</a:t>
              </a:r>
            </a:p>
          </p:txBody>
        </p:sp>
        <p:sp>
          <p:nvSpPr>
            <p:cNvPr id="52243" name="Rectangle 20"/>
            <p:cNvSpPr>
              <a:spLocks/>
            </p:cNvSpPr>
            <p:nvPr/>
          </p:nvSpPr>
          <p:spPr bwMode="auto">
            <a:xfrm rot="-2580000">
              <a:off x="3455" y="171"/>
              <a:ext cx="590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rIns="45720" bIns="50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FF•••F</a:t>
              </a:r>
            </a:p>
          </p:txBody>
        </p:sp>
      </p:grpSp>
    </p:spTree>
  </p:cSld>
  <p:clrMapOvr>
    <a:masterClrMapping/>
  </p:clrMapOvr>
  <p:transition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 altLang="en-US"/>
              <a:t>Machine Words</a:t>
            </a:r>
          </a:p>
        </p:txBody>
      </p:sp>
      <p:sp>
        <p:nvSpPr>
          <p:cNvPr id="45061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Any given computer has a “word size”</a:t>
            </a:r>
          </a:p>
          <a:p>
            <a:pPr marL="552450" lvl="1" eaLnBrk="1" hangingPunct="1">
              <a:defRPr/>
            </a:pPr>
            <a:r>
              <a:rPr lang="en-US" dirty="0"/>
              <a:t>Nominal size of integer-valued data</a:t>
            </a:r>
          </a:p>
          <a:p>
            <a:pPr marL="838200" lvl="2" eaLnBrk="1" hangingPunct="1">
              <a:defRPr/>
            </a:pPr>
            <a:r>
              <a:rPr lang="en-US" dirty="0"/>
              <a:t>…and of addresses</a:t>
            </a:r>
          </a:p>
          <a:p>
            <a:pPr marL="552450" lvl="1" eaLnBrk="1" hangingPunct="1">
              <a:defRPr/>
            </a:pPr>
            <a:endParaRPr lang="en-US" dirty="0"/>
          </a:p>
          <a:p>
            <a:pPr marL="552450" lvl="1" eaLnBrk="1" hangingPunct="1">
              <a:defRPr/>
            </a:pPr>
            <a:r>
              <a:rPr lang="en-US" dirty="0"/>
              <a:t>Until about 2010, most machines used 32 bits (4 bytes) as word size</a:t>
            </a:r>
          </a:p>
          <a:p>
            <a:pPr marL="838200" lvl="2" eaLnBrk="1" hangingPunct="1">
              <a:defRPr/>
            </a:pPr>
            <a:r>
              <a:rPr lang="en-US" dirty="0"/>
              <a:t>Limits addresses to 4GB (2</a:t>
            </a:r>
            <a:r>
              <a:rPr lang="en-US" baseline="30000" dirty="0"/>
              <a:t>32</a:t>
            </a:r>
            <a:r>
              <a:rPr lang="en-US" dirty="0"/>
              <a:t> bytes)</a:t>
            </a:r>
          </a:p>
          <a:p>
            <a:pPr marL="438150" lvl="1">
              <a:defRPr/>
            </a:pPr>
            <a:endParaRPr lang="en-US" dirty="0"/>
          </a:p>
          <a:p>
            <a:pPr marL="438150" lvl="1">
              <a:defRPr/>
            </a:pPr>
            <a:r>
              <a:rPr lang="en-US" dirty="0"/>
              <a:t>Now most “real” machines (even phones) have 64-bit word size</a:t>
            </a:r>
          </a:p>
          <a:p>
            <a:pPr marL="838200" lvl="2" eaLnBrk="1" hangingPunct="1">
              <a:defRPr/>
            </a:pPr>
            <a:r>
              <a:rPr lang="en-US" dirty="0"/>
              <a:t>Potentially, could have 18 PB (petabytes) of addressable memory</a:t>
            </a:r>
          </a:p>
          <a:p>
            <a:pPr marL="838200" lvl="2" eaLnBrk="1" hangingPunct="1">
              <a:defRPr/>
            </a:pPr>
            <a:r>
              <a:rPr lang="en-US" dirty="0"/>
              <a:t>That’s 18.4 X 10</a:t>
            </a:r>
            <a:r>
              <a:rPr lang="en-US" baseline="30000" dirty="0"/>
              <a:t>15</a:t>
            </a:r>
          </a:p>
          <a:p>
            <a:pPr marL="552450" lvl="1" eaLnBrk="1" hangingPunct="1">
              <a:defRPr/>
            </a:pPr>
            <a:endParaRPr lang="en-US" dirty="0"/>
          </a:p>
          <a:p>
            <a:pPr marL="552450" lvl="1" eaLnBrk="1" hangingPunct="1">
              <a:defRPr/>
            </a:pPr>
            <a:r>
              <a:rPr lang="en-US" dirty="0"/>
              <a:t>Machines still support multiple data formats</a:t>
            </a:r>
          </a:p>
          <a:p>
            <a:pPr marL="838200" lvl="2" eaLnBrk="1" hangingPunct="1">
              <a:defRPr/>
            </a:pPr>
            <a:r>
              <a:rPr lang="en-US" dirty="0"/>
              <a:t>Fractions or multiples of word size</a:t>
            </a:r>
          </a:p>
          <a:p>
            <a:pPr marL="838200" lvl="2" eaLnBrk="1" hangingPunct="1">
              <a:defRPr/>
            </a:pPr>
            <a:r>
              <a:rPr lang="en-US" dirty="0"/>
              <a:t>Always integral number of bytes</a:t>
            </a:r>
          </a:p>
        </p:txBody>
      </p:sp>
    </p:spTree>
  </p:cSld>
  <p:clrMapOvr>
    <a:masterClrMapping/>
  </p:clrMapOvr>
  <p:transition spd="slow"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 altLang="en-US"/>
              <a:t>Word-Oriented Memory Organization</a:t>
            </a:r>
          </a:p>
        </p:txBody>
      </p:sp>
      <p:sp>
        <p:nvSpPr>
          <p:cNvPr id="46085" name="Rectangle 4"/>
          <p:cNvSpPr>
            <a:spLocks noGrp="1" noChangeArrowheads="1"/>
          </p:cNvSpPr>
          <p:nvPr>
            <p:ph idx="1"/>
          </p:nvPr>
        </p:nvSpPr>
        <p:spPr>
          <a:xfrm>
            <a:off x="1920875" y="1362075"/>
            <a:ext cx="4554538" cy="49720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Addresses specify byte locations</a:t>
            </a:r>
          </a:p>
          <a:p>
            <a:pPr marL="552450" lvl="1" eaLnBrk="1" hangingPunct="1">
              <a:defRPr/>
            </a:pPr>
            <a:r>
              <a:rPr lang="en-US" dirty="0"/>
              <a:t>Address of first byte in word</a:t>
            </a:r>
          </a:p>
          <a:p>
            <a:pPr marL="552450" lvl="1" eaLnBrk="1" hangingPunct="1">
              <a:defRPr/>
            </a:pPr>
            <a:r>
              <a:rPr lang="en-US" dirty="0"/>
              <a:t>Addresses of successive words differ by 4 (32-bit) or 8 (64-bit)</a:t>
            </a:r>
          </a:p>
        </p:txBody>
      </p:sp>
      <p:grpSp>
        <p:nvGrpSpPr>
          <p:cNvPr id="54276" name="Group 5"/>
          <p:cNvGrpSpPr>
            <a:grpSpLocks/>
          </p:cNvGrpSpPr>
          <p:nvPr/>
        </p:nvGrpSpPr>
        <p:grpSpPr bwMode="auto">
          <a:xfrm>
            <a:off x="6745288" y="1143003"/>
            <a:ext cx="3462338" cy="5591175"/>
            <a:chOff x="1" y="0"/>
            <a:chExt cx="2181" cy="3522"/>
          </a:xfrm>
        </p:grpSpPr>
        <p:sp>
          <p:nvSpPr>
            <p:cNvPr id="54277" name="Rectangle 6"/>
            <p:cNvSpPr>
              <a:spLocks/>
            </p:cNvSpPr>
            <p:nvPr/>
          </p:nvSpPr>
          <p:spPr bwMode="auto">
            <a:xfrm>
              <a:off x="1253" y="418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4278" name="Rectangle 7"/>
            <p:cNvSpPr>
              <a:spLocks/>
            </p:cNvSpPr>
            <p:nvPr/>
          </p:nvSpPr>
          <p:spPr bwMode="auto">
            <a:xfrm>
              <a:off x="1253" y="610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4279" name="Rectangle 8"/>
            <p:cNvSpPr>
              <a:spLocks/>
            </p:cNvSpPr>
            <p:nvPr/>
          </p:nvSpPr>
          <p:spPr bwMode="auto">
            <a:xfrm>
              <a:off x="1253" y="802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4280" name="Rectangle 9"/>
            <p:cNvSpPr>
              <a:spLocks/>
            </p:cNvSpPr>
            <p:nvPr/>
          </p:nvSpPr>
          <p:spPr bwMode="auto">
            <a:xfrm>
              <a:off x="1253" y="994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4281" name="Rectangle 10"/>
            <p:cNvSpPr>
              <a:spLocks/>
            </p:cNvSpPr>
            <p:nvPr/>
          </p:nvSpPr>
          <p:spPr bwMode="auto">
            <a:xfrm>
              <a:off x="1253" y="1186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4282" name="Rectangle 11"/>
            <p:cNvSpPr>
              <a:spLocks/>
            </p:cNvSpPr>
            <p:nvPr/>
          </p:nvSpPr>
          <p:spPr bwMode="auto">
            <a:xfrm>
              <a:off x="1253" y="1378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4283" name="Rectangle 12"/>
            <p:cNvSpPr>
              <a:spLocks/>
            </p:cNvSpPr>
            <p:nvPr/>
          </p:nvSpPr>
          <p:spPr bwMode="auto">
            <a:xfrm>
              <a:off x="1253" y="1570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4284" name="Rectangle 13"/>
            <p:cNvSpPr>
              <a:spLocks/>
            </p:cNvSpPr>
            <p:nvPr/>
          </p:nvSpPr>
          <p:spPr bwMode="auto">
            <a:xfrm>
              <a:off x="1253" y="1762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4285" name="Rectangle 14"/>
            <p:cNvSpPr>
              <a:spLocks/>
            </p:cNvSpPr>
            <p:nvPr/>
          </p:nvSpPr>
          <p:spPr bwMode="auto">
            <a:xfrm>
              <a:off x="1253" y="1954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4286" name="Rectangle 15"/>
            <p:cNvSpPr>
              <a:spLocks/>
            </p:cNvSpPr>
            <p:nvPr/>
          </p:nvSpPr>
          <p:spPr bwMode="auto">
            <a:xfrm>
              <a:off x="1253" y="2146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4287" name="Rectangle 16"/>
            <p:cNvSpPr>
              <a:spLocks/>
            </p:cNvSpPr>
            <p:nvPr/>
          </p:nvSpPr>
          <p:spPr bwMode="auto">
            <a:xfrm>
              <a:off x="1253" y="2338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4288" name="Rectangle 17"/>
            <p:cNvSpPr>
              <a:spLocks/>
            </p:cNvSpPr>
            <p:nvPr/>
          </p:nvSpPr>
          <p:spPr bwMode="auto">
            <a:xfrm>
              <a:off x="1253" y="2530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4289" name="Rectangle 18"/>
            <p:cNvSpPr>
              <a:spLocks/>
            </p:cNvSpPr>
            <p:nvPr/>
          </p:nvSpPr>
          <p:spPr bwMode="auto">
            <a:xfrm>
              <a:off x="1733" y="418"/>
              <a:ext cx="443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" pitchFamily="49" charset="0"/>
                  <a:cs typeface="Courier New" pitchFamily="49" charset="0"/>
                  <a:sym typeface="Courier New" pitchFamily="49" charset="0"/>
                </a:rPr>
                <a:t>0000</a:t>
              </a:r>
            </a:p>
          </p:txBody>
        </p:sp>
        <p:sp>
          <p:nvSpPr>
            <p:cNvPr id="54290" name="Rectangle 19"/>
            <p:cNvSpPr>
              <a:spLocks/>
            </p:cNvSpPr>
            <p:nvPr/>
          </p:nvSpPr>
          <p:spPr bwMode="auto">
            <a:xfrm>
              <a:off x="1733" y="610"/>
              <a:ext cx="443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" pitchFamily="49" charset="0"/>
                  <a:cs typeface="Courier New" pitchFamily="49" charset="0"/>
                  <a:sym typeface="Courier New" pitchFamily="49" charset="0"/>
                </a:rPr>
                <a:t>0001</a:t>
              </a:r>
            </a:p>
          </p:txBody>
        </p:sp>
        <p:sp>
          <p:nvSpPr>
            <p:cNvPr id="54291" name="Rectangle 20"/>
            <p:cNvSpPr>
              <a:spLocks/>
            </p:cNvSpPr>
            <p:nvPr/>
          </p:nvSpPr>
          <p:spPr bwMode="auto">
            <a:xfrm>
              <a:off x="1733" y="802"/>
              <a:ext cx="443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" pitchFamily="49" charset="0"/>
                  <a:cs typeface="Courier New" pitchFamily="49" charset="0"/>
                  <a:sym typeface="Courier New" pitchFamily="49" charset="0"/>
                </a:rPr>
                <a:t>0002</a:t>
              </a:r>
            </a:p>
          </p:txBody>
        </p:sp>
        <p:sp>
          <p:nvSpPr>
            <p:cNvPr id="54292" name="Rectangle 21"/>
            <p:cNvSpPr>
              <a:spLocks/>
            </p:cNvSpPr>
            <p:nvPr/>
          </p:nvSpPr>
          <p:spPr bwMode="auto">
            <a:xfrm>
              <a:off x="1733" y="994"/>
              <a:ext cx="443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" pitchFamily="49" charset="0"/>
                  <a:cs typeface="Courier New" pitchFamily="49" charset="0"/>
                  <a:sym typeface="Courier New" pitchFamily="49" charset="0"/>
                </a:rPr>
                <a:t>0003</a:t>
              </a:r>
            </a:p>
          </p:txBody>
        </p:sp>
        <p:sp>
          <p:nvSpPr>
            <p:cNvPr id="54293" name="Rectangle 22"/>
            <p:cNvSpPr>
              <a:spLocks/>
            </p:cNvSpPr>
            <p:nvPr/>
          </p:nvSpPr>
          <p:spPr bwMode="auto">
            <a:xfrm>
              <a:off x="1733" y="1186"/>
              <a:ext cx="443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" pitchFamily="49" charset="0"/>
                  <a:cs typeface="Courier New" pitchFamily="49" charset="0"/>
                  <a:sym typeface="Courier New" pitchFamily="49" charset="0"/>
                </a:rPr>
                <a:t>0004</a:t>
              </a:r>
            </a:p>
          </p:txBody>
        </p:sp>
        <p:sp>
          <p:nvSpPr>
            <p:cNvPr id="54294" name="Rectangle 23"/>
            <p:cNvSpPr>
              <a:spLocks/>
            </p:cNvSpPr>
            <p:nvPr/>
          </p:nvSpPr>
          <p:spPr bwMode="auto">
            <a:xfrm>
              <a:off x="1733" y="1378"/>
              <a:ext cx="443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" pitchFamily="49" charset="0"/>
                  <a:cs typeface="Courier New" pitchFamily="49" charset="0"/>
                  <a:sym typeface="Courier New" pitchFamily="49" charset="0"/>
                </a:rPr>
                <a:t>0005</a:t>
              </a:r>
            </a:p>
          </p:txBody>
        </p:sp>
        <p:sp>
          <p:nvSpPr>
            <p:cNvPr id="54295" name="Rectangle 24"/>
            <p:cNvSpPr>
              <a:spLocks/>
            </p:cNvSpPr>
            <p:nvPr/>
          </p:nvSpPr>
          <p:spPr bwMode="auto">
            <a:xfrm>
              <a:off x="1733" y="1570"/>
              <a:ext cx="443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" pitchFamily="49" charset="0"/>
                  <a:cs typeface="Courier New" pitchFamily="49" charset="0"/>
                  <a:sym typeface="Courier New" pitchFamily="49" charset="0"/>
                </a:rPr>
                <a:t>0006</a:t>
              </a:r>
            </a:p>
          </p:txBody>
        </p:sp>
        <p:sp>
          <p:nvSpPr>
            <p:cNvPr id="54296" name="Rectangle 25"/>
            <p:cNvSpPr>
              <a:spLocks/>
            </p:cNvSpPr>
            <p:nvPr/>
          </p:nvSpPr>
          <p:spPr bwMode="auto">
            <a:xfrm>
              <a:off x="1733" y="1762"/>
              <a:ext cx="443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" pitchFamily="49" charset="0"/>
                  <a:cs typeface="Courier New" pitchFamily="49" charset="0"/>
                  <a:sym typeface="Courier New" pitchFamily="49" charset="0"/>
                </a:rPr>
                <a:t>0007</a:t>
              </a:r>
            </a:p>
          </p:txBody>
        </p:sp>
        <p:sp>
          <p:nvSpPr>
            <p:cNvPr id="54297" name="Rectangle 26"/>
            <p:cNvSpPr>
              <a:spLocks/>
            </p:cNvSpPr>
            <p:nvPr/>
          </p:nvSpPr>
          <p:spPr bwMode="auto">
            <a:xfrm>
              <a:off x="1733" y="1954"/>
              <a:ext cx="443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" pitchFamily="49" charset="0"/>
                  <a:cs typeface="Courier New" pitchFamily="49" charset="0"/>
                  <a:sym typeface="Courier New" pitchFamily="49" charset="0"/>
                </a:rPr>
                <a:t>0008</a:t>
              </a:r>
            </a:p>
          </p:txBody>
        </p:sp>
        <p:sp>
          <p:nvSpPr>
            <p:cNvPr id="54298" name="Rectangle 27"/>
            <p:cNvSpPr>
              <a:spLocks/>
            </p:cNvSpPr>
            <p:nvPr/>
          </p:nvSpPr>
          <p:spPr bwMode="auto">
            <a:xfrm>
              <a:off x="1733" y="2146"/>
              <a:ext cx="443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" pitchFamily="49" charset="0"/>
                  <a:cs typeface="Courier New" pitchFamily="49" charset="0"/>
                  <a:sym typeface="Courier New" pitchFamily="49" charset="0"/>
                </a:rPr>
                <a:t>0009</a:t>
              </a:r>
            </a:p>
          </p:txBody>
        </p:sp>
        <p:sp>
          <p:nvSpPr>
            <p:cNvPr id="54299" name="Rectangle 28"/>
            <p:cNvSpPr>
              <a:spLocks/>
            </p:cNvSpPr>
            <p:nvPr/>
          </p:nvSpPr>
          <p:spPr bwMode="auto">
            <a:xfrm>
              <a:off x="1733" y="2338"/>
              <a:ext cx="443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" pitchFamily="49" charset="0"/>
                  <a:cs typeface="Courier New" pitchFamily="49" charset="0"/>
                  <a:sym typeface="Courier New" pitchFamily="49" charset="0"/>
                </a:rPr>
                <a:t>0010</a:t>
              </a:r>
            </a:p>
          </p:txBody>
        </p:sp>
        <p:sp>
          <p:nvSpPr>
            <p:cNvPr id="54300" name="Rectangle 29"/>
            <p:cNvSpPr>
              <a:spLocks/>
            </p:cNvSpPr>
            <p:nvPr/>
          </p:nvSpPr>
          <p:spPr bwMode="auto">
            <a:xfrm>
              <a:off x="1733" y="2530"/>
              <a:ext cx="443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" pitchFamily="49" charset="0"/>
                  <a:cs typeface="Courier New" pitchFamily="49" charset="0"/>
                  <a:sym typeface="Courier New" pitchFamily="49" charset="0"/>
                </a:rPr>
                <a:t>0011</a:t>
              </a:r>
            </a:p>
          </p:txBody>
        </p:sp>
        <p:grpSp>
          <p:nvGrpSpPr>
            <p:cNvPr id="54301" name="Group 30"/>
            <p:cNvGrpSpPr>
              <a:grpSpLocks/>
            </p:cNvGrpSpPr>
            <p:nvPr/>
          </p:nvGrpSpPr>
          <p:grpSpPr bwMode="auto">
            <a:xfrm>
              <a:off x="657" y="418"/>
              <a:ext cx="384" cy="3072"/>
              <a:chOff x="0" y="0"/>
              <a:chExt cx="384" cy="3072"/>
            </a:xfrm>
          </p:grpSpPr>
          <p:sp>
            <p:nvSpPr>
              <p:cNvPr id="54345" name="Rectangle 31"/>
              <p:cNvSpPr>
                <a:spLocks/>
              </p:cNvSpPr>
              <p:nvPr/>
            </p:nvSpPr>
            <p:spPr bwMode="auto">
              <a:xfrm>
                <a:off x="0" y="1536"/>
                <a:ext cx="384" cy="1536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  <p:sp>
            <p:nvSpPr>
              <p:cNvPr id="54346" name="Rectangle 32"/>
              <p:cNvSpPr>
                <a:spLocks/>
              </p:cNvSpPr>
              <p:nvPr/>
            </p:nvSpPr>
            <p:spPr bwMode="auto">
              <a:xfrm>
                <a:off x="0" y="0"/>
                <a:ext cx="384" cy="1536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</p:grpSp>
        <p:grpSp>
          <p:nvGrpSpPr>
            <p:cNvPr id="54302" name="Group 33"/>
            <p:cNvGrpSpPr>
              <a:grpSpLocks/>
            </p:cNvGrpSpPr>
            <p:nvPr/>
          </p:nvGrpSpPr>
          <p:grpSpPr bwMode="auto">
            <a:xfrm>
              <a:off x="81" y="418"/>
              <a:ext cx="384" cy="3072"/>
              <a:chOff x="0" y="0"/>
              <a:chExt cx="384" cy="3072"/>
            </a:xfrm>
          </p:grpSpPr>
          <p:sp>
            <p:nvSpPr>
              <p:cNvPr id="54341" name="Rectangle 34"/>
              <p:cNvSpPr>
                <a:spLocks/>
              </p:cNvSpPr>
              <p:nvPr/>
            </p:nvSpPr>
            <p:spPr bwMode="auto">
              <a:xfrm>
                <a:off x="0" y="0"/>
                <a:ext cx="384" cy="768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  <p:sp>
            <p:nvSpPr>
              <p:cNvPr id="54342" name="Rectangle 35"/>
              <p:cNvSpPr>
                <a:spLocks/>
              </p:cNvSpPr>
              <p:nvPr/>
            </p:nvSpPr>
            <p:spPr bwMode="auto">
              <a:xfrm>
                <a:off x="0" y="768"/>
                <a:ext cx="384" cy="768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  <p:sp>
            <p:nvSpPr>
              <p:cNvPr id="54343" name="Rectangle 36"/>
              <p:cNvSpPr>
                <a:spLocks/>
              </p:cNvSpPr>
              <p:nvPr/>
            </p:nvSpPr>
            <p:spPr bwMode="auto">
              <a:xfrm>
                <a:off x="0" y="1536"/>
                <a:ext cx="384" cy="768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  <p:sp>
            <p:nvSpPr>
              <p:cNvPr id="54344" name="Rectangle 37"/>
              <p:cNvSpPr>
                <a:spLocks/>
              </p:cNvSpPr>
              <p:nvPr/>
            </p:nvSpPr>
            <p:spPr bwMode="auto">
              <a:xfrm>
                <a:off x="0" y="2304"/>
                <a:ext cx="384" cy="768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</p:grpSp>
        <p:sp>
          <p:nvSpPr>
            <p:cNvPr id="54303" name="Rectangle 38"/>
            <p:cNvSpPr>
              <a:spLocks/>
            </p:cNvSpPr>
            <p:nvPr/>
          </p:nvSpPr>
          <p:spPr bwMode="auto">
            <a:xfrm>
              <a:off x="1" y="0"/>
              <a:ext cx="540" cy="3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32-bit</a:t>
              </a:r>
            </a:p>
            <a:p>
              <a:pPr eaLnBrk="1" hangingPunct="1"/>
              <a:r>
                <a:rPr lang="en-US" altLang="en-US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Words</a:t>
              </a:r>
            </a:p>
          </p:txBody>
        </p:sp>
        <p:sp>
          <p:nvSpPr>
            <p:cNvPr id="54304" name="Rectangle 39"/>
            <p:cNvSpPr>
              <a:spLocks/>
            </p:cNvSpPr>
            <p:nvPr/>
          </p:nvSpPr>
          <p:spPr bwMode="auto">
            <a:xfrm>
              <a:off x="1200" y="82"/>
              <a:ext cx="486" cy="2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Bytes</a:t>
              </a:r>
            </a:p>
          </p:txBody>
        </p:sp>
        <p:sp>
          <p:nvSpPr>
            <p:cNvPr id="54305" name="Rectangle 40"/>
            <p:cNvSpPr>
              <a:spLocks/>
            </p:cNvSpPr>
            <p:nvPr/>
          </p:nvSpPr>
          <p:spPr bwMode="auto">
            <a:xfrm>
              <a:off x="1720" y="82"/>
              <a:ext cx="462" cy="2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Addr.</a:t>
              </a:r>
            </a:p>
          </p:txBody>
        </p:sp>
        <p:sp>
          <p:nvSpPr>
            <p:cNvPr id="54306" name="Rectangle 41"/>
            <p:cNvSpPr>
              <a:spLocks/>
            </p:cNvSpPr>
            <p:nvPr/>
          </p:nvSpPr>
          <p:spPr bwMode="auto">
            <a:xfrm>
              <a:off x="1253" y="2722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4307" name="Rectangle 42"/>
            <p:cNvSpPr>
              <a:spLocks/>
            </p:cNvSpPr>
            <p:nvPr/>
          </p:nvSpPr>
          <p:spPr bwMode="auto">
            <a:xfrm>
              <a:off x="1733" y="2722"/>
              <a:ext cx="443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" pitchFamily="49" charset="0"/>
                  <a:cs typeface="Courier New" pitchFamily="49" charset="0"/>
                  <a:sym typeface="Courier New" pitchFamily="49" charset="0"/>
                </a:rPr>
                <a:t>0012</a:t>
              </a:r>
            </a:p>
          </p:txBody>
        </p:sp>
        <p:sp>
          <p:nvSpPr>
            <p:cNvPr id="54308" name="Rectangle 43"/>
            <p:cNvSpPr>
              <a:spLocks/>
            </p:cNvSpPr>
            <p:nvPr/>
          </p:nvSpPr>
          <p:spPr bwMode="auto">
            <a:xfrm>
              <a:off x="1253" y="2914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4309" name="Rectangle 44"/>
            <p:cNvSpPr>
              <a:spLocks/>
            </p:cNvSpPr>
            <p:nvPr/>
          </p:nvSpPr>
          <p:spPr bwMode="auto">
            <a:xfrm>
              <a:off x="1733" y="2914"/>
              <a:ext cx="443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" pitchFamily="49" charset="0"/>
                  <a:cs typeface="Courier New" pitchFamily="49" charset="0"/>
                  <a:sym typeface="Courier New" pitchFamily="49" charset="0"/>
                </a:rPr>
                <a:t>0013</a:t>
              </a:r>
            </a:p>
          </p:txBody>
        </p:sp>
        <p:sp>
          <p:nvSpPr>
            <p:cNvPr id="54310" name="Rectangle 45"/>
            <p:cNvSpPr>
              <a:spLocks/>
            </p:cNvSpPr>
            <p:nvPr/>
          </p:nvSpPr>
          <p:spPr bwMode="auto">
            <a:xfrm>
              <a:off x="1253" y="3106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4311" name="Rectangle 46"/>
            <p:cNvSpPr>
              <a:spLocks/>
            </p:cNvSpPr>
            <p:nvPr/>
          </p:nvSpPr>
          <p:spPr bwMode="auto">
            <a:xfrm>
              <a:off x="1733" y="3106"/>
              <a:ext cx="443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" pitchFamily="49" charset="0"/>
                  <a:cs typeface="Courier New" pitchFamily="49" charset="0"/>
                  <a:sym typeface="Courier New" pitchFamily="49" charset="0"/>
                </a:rPr>
                <a:t>0014</a:t>
              </a:r>
            </a:p>
          </p:txBody>
        </p:sp>
        <p:sp>
          <p:nvSpPr>
            <p:cNvPr id="54312" name="Rectangle 47"/>
            <p:cNvSpPr>
              <a:spLocks/>
            </p:cNvSpPr>
            <p:nvPr/>
          </p:nvSpPr>
          <p:spPr bwMode="auto">
            <a:xfrm>
              <a:off x="1253" y="3298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4313" name="Rectangle 48"/>
            <p:cNvSpPr>
              <a:spLocks/>
            </p:cNvSpPr>
            <p:nvPr/>
          </p:nvSpPr>
          <p:spPr bwMode="auto">
            <a:xfrm>
              <a:off x="1733" y="3298"/>
              <a:ext cx="443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" pitchFamily="49" charset="0"/>
                  <a:cs typeface="Courier New" pitchFamily="49" charset="0"/>
                  <a:sym typeface="Courier New" pitchFamily="49" charset="0"/>
                </a:rPr>
                <a:t>0015</a:t>
              </a:r>
            </a:p>
          </p:txBody>
        </p:sp>
        <p:sp>
          <p:nvSpPr>
            <p:cNvPr id="54314" name="Rectangle 49"/>
            <p:cNvSpPr>
              <a:spLocks/>
            </p:cNvSpPr>
            <p:nvPr/>
          </p:nvSpPr>
          <p:spPr bwMode="auto">
            <a:xfrm>
              <a:off x="577" y="0"/>
              <a:ext cx="540" cy="3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64-bit</a:t>
              </a:r>
            </a:p>
            <a:p>
              <a:pPr eaLnBrk="1" hangingPunct="1"/>
              <a:r>
                <a:rPr lang="en-US" altLang="en-US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Words</a:t>
              </a:r>
            </a:p>
          </p:txBody>
        </p:sp>
        <p:sp>
          <p:nvSpPr>
            <p:cNvPr id="54315" name="Rectangle 50"/>
            <p:cNvSpPr>
              <a:spLocks/>
            </p:cNvSpPr>
            <p:nvPr/>
          </p:nvSpPr>
          <p:spPr bwMode="auto">
            <a:xfrm>
              <a:off x="657" y="946"/>
              <a:ext cx="392" cy="4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50800" tIns="50800" bIns="5080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sz="1400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Addr </a:t>
              </a:r>
            </a:p>
            <a:p>
              <a:pPr eaLnBrk="1" hangingPunct="1"/>
              <a:r>
                <a:rPr lang="en-US" altLang="en-US" sz="1400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=</a:t>
              </a:r>
            </a:p>
            <a:p>
              <a:pPr eaLnBrk="1" hangingPunct="1"/>
              <a:r>
                <a:rPr lang="en-US" altLang="en-US" sz="1400" b="0">
                  <a:solidFill>
                    <a:srgbClr val="000066"/>
                  </a:solidFill>
                  <a:latin typeface="Courier New" pitchFamily="49" charset="0"/>
                  <a:cs typeface="Courier New" pitchFamily="49" charset="0"/>
                  <a:sym typeface="Courier New" pitchFamily="49" charset="0"/>
                </a:rPr>
                <a:t>??</a:t>
              </a:r>
            </a:p>
          </p:txBody>
        </p:sp>
        <p:sp>
          <p:nvSpPr>
            <p:cNvPr id="54316" name="Rectangle 51"/>
            <p:cNvSpPr>
              <a:spLocks/>
            </p:cNvSpPr>
            <p:nvPr/>
          </p:nvSpPr>
          <p:spPr bwMode="auto">
            <a:xfrm>
              <a:off x="657" y="2434"/>
              <a:ext cx="392" cy="4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50800" tIns="50800" bIns="5080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sz="1400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Addr </a:t>
              </a:r>
            </a:p>
            <a:p>
              <a:pPr eaLnBrk="1" hangingPunct="1"/>
              <a:r>
                <a:rPr lang="en-US" altLang="en-US" sz="1400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=</a:t>
              </a:r>
            </a:p>
            <a:p>
              <a:pPr eaLnBrk="1" hangingPunct="1"/>
              <a:r>
                <a:rPr lang="en-US" altLang="en-US" sz="1400" b="0">
                  <a:solidFill>
                    <a:srgbClr val="000066"/>
                  </a:solidFill>
                  <a:latin typeface="Courier New" pitchFamily="49" charset="0"/>
                  <a:cs typeface="Courier New" pitchFamily="49" charset="0"/>
                  <a:sym typeface="Courier New" pitchFamily="49" charset="0"/>
                </a:rPr>
                <a:t>??</a:t>
              </a:r>
            </a:p>
          </p:txBody>
        </p:sp>
        <p:sp>
          <p:nvSpPr>
            <p:cNvPr id="54317" name="Rectangle 52"/>
            <p:cNvSpPr>
              <a:spLocks/>
            </p:cNvSpPr>
            <p:nvPr/>
          </p:nvSpPr>
          <p:spPr bwMode="auto">
            <a:xfrm>
              <a:off x="81" y="562"/>
              <a:ext cx="392" cy="4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50800" tIns="50800" bIns="5080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sz="1400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Addr </a:t>
              </a:r>
            </a:p>
            <a:p>
              <a:pPr eaLnBrk="1" hangingPunct="1"/>
              <a:r>
                <a:rPr lang="en-US" altLang="en-US" sz="1400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=</a:t>
              </a:r>
            </a:p>
            <a:p>
              <a:pPr eaLnBrk="1" hangingPunct="1"/>
              <a:r>
                <a:rPr lang="en-US" altLang="en-US" sz="1400" b="0">
                  <a:solidFill>
                    <a:srgbClr val="000066"/>
                  </a:solidFill>
                  <a:latin typeface="Courier New" pitchFamily="49" charset="0"/>
                  <a:cs typeface="Courier New" pitchFamily="49" charset="0"/>
                  <a:sym typeface="Courier New" pitchFamily="49" charset="0"/>
                </a:rPr>
                <a:t>??</a:t>
              </a:r>
            </a:p>
          </p:txBody>
        </p:sp>
        <p:sp>
          <p:nvSpPr>
            <p:cNvPr id="54318" name="Rectangle 53"/>
            <p:cNvSpPr>
              <a:spLocks/>
            </p:cNvSpPr>
            <p:nvPr/>
          </p:nvSpPr>
          <p:spPr bwMode="auto">
            <a:xfrm>
              <a:off x="81" y="1330"/>
              <a:ext cx="392" cy="4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50800" tIns="50800" bIns="5080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sz="1400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Addr </a:t>
              </a:r>
            </a:p>
            <a:p>
              <a:pPr eaLnBrk="1" hangingPunct="1"/>
              <a:r>
                <a:rPr lang="en-US" altLang="en-US" sz="1400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=</a:t>
              </a:r>
            </a:p>
            <a:p>
              <a:pPr eaLnBrk="1" hangingPunct="1"/>
              <a:r>
                <a:rPr lang="en-US" altLang="en-US" sz="1400" b="0">
                  <a:solidFill>
                    <a:srgbClr val="000066"/>
                  </a:solidFill>
                  <a:latin typeface="Courier New" pitchFamily="49" charset="0"/>
                  <a:cs typeface="Courier New" pitchFamily="49" charset="0"/>
                  <a:sym typeface="Courier New" pitchFamily="49" charset="0"/>
                </a:rPr>
                <a:t>??</a:t>
              </a:r>
            </a:p>
          </p:txBody>
        </p:sp>
        <p:sp>
          <p:nvSpPr>
            <p:cNvPr id="54319" name="Rectangle 54"/>
            <p:cNvSpPr>
              <a:spLocks/>
            </p:cNvSpPr>
            <p:nvPr/>
          </p:nvSpPr>
          <p:spPr bwMode="auto">
            <a:xfrm>
              <a:off x="81" y="2098"/>
              <a:ext cx="392" cy="4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50800" tIns="50800" bIns="5080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sz="1400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Addr </a:t>
              </a:r>
            </a:p>
            <a:p>
              <a:pPr eaLnBrk="1" hangingPunct="1"/>
              <a:r>
                <a:rPr lang="en-US" altLang="en-US" sz="1400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=</a:t>
              </a:r>
            </a:p>
            <a:p>
              <a:pPr eaLnBrk="1" hangingPunct="1"/>
              <a:r>
                <a:rPr lang="en-US" altLang="en-US" sz="1400" b="0">
                  <a:solidFill>
                    <a:srgbClr val="000066"/>
                  </a:solidFill>
                  <a:latin typeface="Courier New" pitchFamily="49" charset="0"/>
                  <a:cs typeface="Courier New" pitchFamily="49" charset="0"/>
                  <a:sym typeface="Courier New" pitchFamily="49" charset="0"/>
                </a:rPr>
                <a:t>??</a:t>
              </a:r>
            </a:p>
          </p:txBody>
        </p:sp>
        <p:sp>
          <p:nvSpPr>
            <p:cNvPr id="54320" name="Rectangle 55"/>
            <p:cNvSpPr>
              <a:spLocks/>
            </p:cNvSpPr>
            <p:nvPr/>
          </p:nvSpPr>
          <p:spPr bwMode="auto">
            <a:xfrm>
              <a:off x="81" y="2866"/>
              <a:ext cx="392" cy="4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50800" tIns="50800" bIns="5080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sz="1400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Addr </a:t>
              </a:r>
            </a:p>
            <a:p>
              <a:pPr eaLnBrk="1" hangingPunct="1"/>
              <a:r>
                <a:rPr lang="en-US" altLang="en-US" sz="1400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=</a:t>
              </a:r>
            </a:p>
            <a:p>
              <a:pPr eaLnBrk="1" hangingPunct="1"/>
              <a:r>
                <a:rPr lang="en-US" altLang="en-US" sz="1400" b="0">
                  <a:solidFill>
                    <a:srgbClr val="000066"/>
                  </a:solidFill>
                  <a:latin typeface="Courier New" pitchFamily="49" charset="0"/>
                  <a:cs typeface="Courier New" pitchFamily="49" charset="0"/>
                  <a:sym typeface="Courier New" pitchFamily="49" charset="0"/>
                </a:rPr>
                <a:t>??</a:t>
              </a:r>
            </a:p>
          </p:txBody>
        </p:sp>
        <p:grpSp>
          <p:nvGrpSpPr>
            <p:cNvPr id="54321" name="Group 56"/>
            <p:cNvGrpSpPr>
              <a:grpSpLocks/>
            </p:cNvGrpSpPr>
            <p:nvPr/>
          </p:nvGrpSpPr>
          <p:grpSpPr bwMode="auto">
            <a:xfrm>
              <a:off x="103" y="826"/>
              <a:ext cx="340" cy="2496"/>
              <a:chOff x="0" y="0"/>
              <a:chExt cx="340" cy="2496"/>
            </a:xfrm>
          </p:grpSpPr>
          <p:grpSp>
            <p:nvGrpSpPr>
              <p:cNvPr id="54329" name="Group 57"/>
              <p:cNvGrpSpPr>
                <a:grpSpLocks/>
              </p:cNvGrpSpPr>
              <p:nvPr/>
            </p:nvGrpSpPr>
            <p:grpSpPr bwMode="auto">
              <a:xfrm>
                <a:off x="0" y="0"/>
                <a:ext cx="340" cy="192"/>
                <a:chOff x="0" y="0"/>
                <a:chExt cx="340" cy="192"/>
              </a:xfrm>
            </p:grpSpPr>
            <p:sp>
              <p:nvSpPr>
                <p:cNvPr id="54339" name="Rectangle 58"/>
                <p:cNvSpPr>
                  <a:spLocks/>
                </p:cNvSpPr>
                <p:nvPr/>
              </p:nvSpPr>
              <p:spPr bwMode="auto">
                <a:xfrm>
                  <a:off x="26" y="24"/>
                  <a:ext cx="288" cy="144"/>
                </a:xfrm>
                <a:prstGeom prst="rect">
                  <a:avLst/>
                </a:prstGeom>
                <a:solidFill>
                  <a:srgbClr val="FFFF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54340" name="Rectangle 59"/>
                <p:cNvSpPr>
                  <a:spLocks/>
                </p:cNvSpPr>
                <p:nvPr/>
              </p:nvSpPr>
              <p:spPr bwMode="auto">
                <a:xfrm>
                  <a:off x="0" y="0"/>
                  <a:ext cx="340" cy="1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rIns="4572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sz="1400" b="0">
                      <a:solidFill>
                        <a:srgbClr val="000066"/>
                      </a:solidFill>
                      <a:latin typeface="Courier New" pitchFamily="49" charset="0"/>
                      <a:cs typeface="Courier New" pitchFamily="49" charset="0"/>
                      <a:sym typeface="Courier New" pitchFamily="49" charset="0"/>
                    </a:rPr>
                    <a:t>0000</a:t>
                  </a:r>
                </a:p>
              </p:txBody>
            </p:sp>
          </p:grpSp>
          <p:grpSp>
            <p:nvGrpSpPr>
              <p:cNvPr id="54330" name="Group 60"/>
              <p:cNvGrpSpPr>
                <a:grpSpLocks/>
              </p:cNvGrpSpPr>
              <p:nvPr/>
            </p:nvGrpSpPr>
            <p:grpSpPr bwMode="auto">
              <a:xfrm>
                <a:off x="0" y="768"/>
                <a:ext cx="340" cy="192"/>
                <a:chOff x="0" y="0"/>
                <a:chExt cx="340" cy="192"/>
              </a:xfrm>
            </p:grpSpPr>
            <p:sp>
              <p:nvSpPr>
                <p:cNvPr id="54337" name="Rectangle 61"/>
                <p:cNvSpPr>
                  <a:spLocks/>
                </p:cNvSpPr>
                <p:nvPr/>
              </p:nvSpPr>
              <p:spPr bwMode="auto">
                <a:xfrm>
                  <a:off x="26" y="24"/>
                  <a:ext cx="288" cy="144"/>
                </a:xfrm>
                <a:prstGeom prst="rect">
                  <a:avLst/>
                </a:prstGeom>
                <a:solidFill>
                  <a:srgbClr val="FFFF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54338" name="Rectangle 62"/>
                <p:cNvSpPr>
                  <a:spLocks/>
                </p:cNvSpPr>
                <p:nvPr/>
              </p:nvSpPr>
              <p:spPr bwMode="auto">
                <a:xfrm>
                  <a:off x="0" y="0"/>
                  <a:ext cx="340" cy="1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rIns="4572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sz="1400" b="0">
                      <a:solidFill>
                        <a:srgbClr val="000066"/>
                      </a:solidFill>
                      <a:latin typeface="Courier New" pitchFamily="49" charset="0"/>
                      <a:cs typeface="Courier New" pitchFamily="49" charset="0"/>
                      <a:sym typeface="Courier New" pitchFamily="49" charset="0"/>
                    </a:rPr>
                    <a:t>0004</a:t>
                  </a:r>
                </a:p>
              </p:txBody>
            </p:sp>
          </p:grpSp>
          <p:grpSp>
            <p:nvGrpSpPr>
              <p:cNvPr id="54331" name="Group 63"/>
              <p:cNvGrpSpPr>
                <a:grpSpLocks/>
              </p:cNvGrpSpPr>
              <p:nvPr/>
            </p:nvGrpSpPr>
            <p:grpSpPr bwMode="auto">
              <a:xfrm>
                <a:off x="0" y="1536"/>
                <a:ext cx="340" cy="192"/>
                <a:chOff x="0" y="0"/>
                <a:chExt cx="340" cy="192"/>
              </a:xfrm>
            </p:grpSpPr>
            <p:sp>
              <p:nvSpPr>
                <p:cNvPr id="54335" name="Rectangle 64"/>
                <p:cNvSpPr>
                  <a:spLocks/>
                </p:cNvSpPr>
                <p:nvPr/>
              </p:nvSpPr>
              <p:spPr bwMode="auto">
                <a:xfrm>
                  <a:off x="26" y="24"/>
                  <a:ext cx="288" cy="144"/>
                </a:xfrm>
                <a:prstGeom prst="rect">
                  <a:avLst/>
                </a:prstGeom>
                <a:solidFill>
                  <a:srgbClr val="FFFF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54336" name="Rectangle 65"/>
                <p:cNvSpPr>
                  <a:spLocks/>
                </p:cNvSpPr>
                <p:nvPr/>
              </p:nvSpPr>
              <p:spPr bwMode="auto">
                <a:xfrm>
                  <a:off x="0" y="0"/>
                  <a:ext cx="340" cy="1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rIns="4572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sz="1400" b="0">
                      <a:solidFill>
                        <a:srgbClr val="000066"/>
                      </a:solidFill>
                      <a:latin typeface="Courier New" pitchFamily="49" charset="0"/>
                      <a:cs typeface="Courier New" pitchFamily="49" charset="0"/>
                      <a:sym typeface="Courier New" pitchFamily="49" charset="0"/>
                    </a:rPr>
                    <a:t>0008</a:t>
                  </a:r>
                </a:p>
              </p:txBody>
            </p:sp>
          </p:grpSp>
          <p:grpSp>
            <p:nvGrpSpPr>
              <p:cNvPr id="54332" name="Group 66"/>
              <p:cNvGrpSpPr>
                <a:grpSpLocks/>
              </p:cNvGrpSpPr>
              <p:nvPr/>
            </p:nvGrpSpPr>
            <p:grpSpPr bwMode="auto">
              <a:xfrm>
                <a:off x="0" y="2304"/>
                <a:ext cx="340" cy="192"/>
                <a:chOff x="0" y="0"/>
                <a:chExt cx="340" cy="192"/>
              </a:xfrm>
            </p:grpSpPr>
            <p:sp>
              <p:nvSpPr>
                <p:cNvPr id="54333" name="Rectangle 67"/>
                <p:cNvSpPr>
                  <a:spLocks/>
                </p:cNvSpPr>
                <p:nvPr/>
              </p:nvSpPr>
              <p:spPr bwMode="auto">
                <a:xfrm>
                  <a:off x="26" y="24"/>
                  <a:ext cx="288" cy="144"/>
                </a:xfrm>
                <a:prstGeom prst="rect">
                  <a:avLst/>
                </a:prstGeom>
                <a:solidFill>
                  <a:srgbClr val="FFFF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54334" name="Rectangle 68"/>
                <p:cNvSpPr>
                  <a:spLocks/>
                </p:cNvSpPr>
                <p:nvPr/>
              </p:nvSpPr>
              <p:spPr bwMode="auto">
                <a:xfrm>
                  <a:off x="0" y="0"/>
                  <a:ext cx="340" cy="1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rIns="4572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sz="1400" b="0">
                      <a:solidFill>
                        <a:srgbClr val="000066"/>
                      </a:solidFill>
                      <a:latin typeface="Courier New" pitchFamily="49" charset="0"/>
                      <a:cs typeface="Courier New" pitchFamily="49" charset="0"/>
                      <a:sym typeface="Courier New" pitchFamily="49" charset="0"/>
                    </a:rPr>
                    <a:t>0012</a:t>
                  </a:r>
                </a:p>
              </p:txBody>
            </p:sp>
          </p:grpSp>
        </p:grpSp>
        <p:grpSp>
          <p:nvGrpSpPr>
            <p:cNvPr id="54322" name="Group 69"/>
            <p:cNvGrpSpPr>
              <a:grpSpLocks/>
            </p:cNvGrpSpPr>
            <p:nvPr/>
          </p:nvGrpSpPr>
          <p:grpSpPr bwMode="auto">
            <a:xfrm>
              <a:off x="679" y="1210"/>
              <a:ext cx="340" cy="1680"/>
              <a:chOff x="0" y="0"/>
              <a:chExt cx="340" cy="1680"/>
            </a:xfrm>
          </p:grpSpPr>
          <p:grpSp>
            <p:nvGrpSpPr>
              <p:cNvPr id="54323" name="Group 70"/>
              <p:cNvGrpSpPr>
                <a:grpSpLocks/>
              </p:cNvGrpSpPr>
              <p:nvPr/>
            </p:nvGrpSpPr>
            <p:grpSpPr bwMode="auto">
              <a:xfrm>
                <a:off x="0" y="0"/>
                <a:ext cx="340" cy="192"/>
                <a:chOff x="0" y="0"/>
                <a:chExt cx="340" cy="192"/>
              </a:xfrm>
            </p:grpSpPr>
            <p:sp>
              <p:nvSpPr>
                <p:cNvPr id="54327" name="Rectangle 71"/>
                <p:cNvSpPr>
                  <a:spLocks/>
                </p:cNvSpPr>
                <p:nvPr/>
              </p:nvSpPr>
              <p:spPr bwMode="auto">
                <a:xfrm>
                  <a:off x="26" y="24"/>
                  <a:ext cx="288" cy="144"/>
                </a:xfrm>
                <a:prstGeom prst="rect">
                  <a:avLst/>
                </a:prstGeom>
                <a:solidFill>
                  <a:srgbClr val="FFFF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54328" name="Rectangle 72"/>
                <p:cNvSpPr>
                  <a:spLocks/>
                </p:cNvSpPr>
                <p:nvPr/>
              </p:nvSpPr>
              <p:spPr bwMode="auto">
                <a:xfrm>
                  <a:off x="0" y="0"/>
                  <a:ext cx="340" cy="1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rIns="4572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sz="1400" b="0">
                      <a:solidFill>
                        <a:srgbClr val="000066"/>
                      </a:solidFill>
                      <a:latin typeface="Courier New" pitchFamily="49" charset="0"/>
                      <a:cs typeface="Courier New" pitchFamily="49" charset="0"/>
                      <a:sym typeface="Courier New" pitchFamily="49" charset="0"/>
                    </a:rPr>
                    <a:t>0000</a:t>
                  </a:r>
                </a:p>
              </p:txBody>
            </p:sp>
          </p:grpSp>
          <p:grpSp>
            <p:nvGrpSpPr>
              <p:cNvPr id="54324" name="Group 73"/>
              <p:cNvGrpSpPr>
                <a:grpSpLocks/>
              </p:cNvGrpSpPr>
              <p:nvPr/>
            </p:nvGrpSpPr>
            <p:grpSpPr bwMode="auto">
              <a:xfrm>
                <a:off x="0" y="1488"/>
                <a:ext cx="340" cy="192"/>
                <a:chOff x="0" y="0"/>
                <a:chExt cx="340" cy="192"/>
              </a:xfrm>
            </p:grpSpPr>
            <p:sp>
              <p:nvSpPr>
                <p:cNvPr id="54325" name="Rectangle 74"/>
                <p:cNvSpPr>
                  <a:spLocks/>
                </p:cNvSpPr>
                <p:nvPr/>
              </p:nvSpPr>
              <p:spPr bwMode="auto">
                <a:xfrm>
                  <a:off x="26" y="24"/>
                  <a:ext cx="288" cy="144"/>
                </a:xfrm>
                <a:prstGeom prst="rect">
                  <a:avLst/>
                </a:prstGeom>
                <a:solidFill>
                  <a:srgbClr val="FFFF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54326" name="Rectangle 75"/>
                <p:cNvSpPr>
                  <a:spLocks/>
                </p:cNvSpPr>
                <p:nvPr/>
              </p:nvSpPr>
              <p:spPr bwMode="auto">
                <a:xfrm>
                  <a:off x="0" y="0"/>
                  <a:ext cx="340" cy="1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rIns="4572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sz="1400" b="0">
                      <a:solidFill>
                        <a:srgbClr val="000066"/>
                      </a:solidFill>
                      <a:latin typeface="Courier New" pitchFamily="49" charset="0"/>
                      <a:cs typeface="Courier New" pitchFamily="49" charset="0"/>
                      <a:sym typeface="Courier New" pitchFamily="49" charset="0"/>
                    </a:rPr>
                    <a:t>0008</a:t>
                  </a:r>
                </a:p>
              </p:txBody>
            </p:sp>
          </p:grpSp>
        </p:grpSp>
      </p:grpSp>
    </p:spTree>
  </p:cSld>
  <p:clrMapOvr>
    <a:masterClrMapping/>
  </p:clrMapOvr>
  <p:transition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 altLang="en-US"/>
              <a:t>Byte Ordering</a:t>
            </a:r>
          </a:p>
        </p:txBody>
      </p:sp>
      <p:sp>
        <p:nvSpPr>
          <p:cNvPr id="48133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So, how are the bytes within a multi-byte word ordered in memory?</a:t>
            </a:r>
          </a:p>
          <a:p>
            <a:pPr eaLnBrk="1" hangingPunct="1">
              <a:defRPr/>
            </a:pPr>
            <a:r>
              <a:rPr lang="en-US" dirty="0"/>
              <a:t>Conventions</a:t>
            </a:r>
          </a:p>
          <a:p>
            <a:pPr marL="552450" lvl="1" eaLnBrk="1" hangingPunct="1">
              <a:defRPr/>
            </a:pPr>
            <a:r>
              <a:rPr lang="en-US" dirty="0"/>
              <a:t>Big </a:t>
            </a:r>
            <a:r>
              <a:rPr lang="en-US" dirty="0" err="1"/>
              <a:t>Endian</a:t>
            </a:r>
            <a:r>
              <a:rPr lang="en-US" dirty="0"/>
              <a:t>: Sun, PPC Mac, Internet</a:t>
            </a:r>
          </a:p>
          <a:p>
            <a:pPr marL="838200" lvl="2" eaLnBrk="1" hangingPunct="1">
              <a:defRPr/>
            </a:pPr>
            <a:r>
              <a:rPr lang="en-US" dirty="0"/>
              <a:t>Most significant byte has lowest address</a:t>
            </a:r>
          </a:p>
          <a:p>
            <a:pPr marL="552450" lvl="1" eaLnBrk="1" hangingPunct="1">
              <a:defRPr/>
            </a:pPr>
            <a:r>
              <a:rPr lang="en-US" dirty="0"/>
              <a:t>Little Endian: x86, ARM processors running Android, </a:t>
            </a:r>
            <a:r>
              <a:rPr lang="en-US" dirty="0" err="1"/>
              <a:t>iOS</a:t>
            </a:r>
            <a:r>
              <a:rPr lang="en-US" dirty="0"/>
              <a:t>, and Windows</a:t>
            </a:r>
          </a:p>
          <a:p>
            <a:pPr marL="838200" lvl="2" eaLnBrk="1" hangingPunct="1">
              <a:defRPr/>
            </a:pPr>
            <a:r>
              <a:rPr lang="en-US" dirty="0"/>
              <a:t>Least significant byte has lowest address</a:t>
            </a:r>
          </a:p>
        </p:txBody>
      </p:sp>
    </p:spTree>
  </p:cSld>
  <p:clrMapOvr>
    <a:masterClrMapping/>
  </p:clrMapOvr>
  <p:transition spd="slow"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 altLang="en-US"/>
              <a:t>Byte Ordering Example</a:t>
            </a:r>
          </a:p>
        </p:txBody>
      </p:sp>
      <p:sp>
        <p:nvSpPr>
          <p:cNvPr id="49157" name="Rectangle 4"/>
          <p:cNvSpPr>
            <a:spLocks noGrp="1" noChangeArrowheads="1"/>
          </p:cNvSpPr>
          <p:nvPr>
            <p:ph idx="1"/>
          </p:nvPr>
        </p:nvSpPr>
        <p:spPr>
          <a:xfrm>
            <a:off x="1920878" y="1524003"/>
            <a:ext cx="7896225" cy="48101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Example</a:t>
            </a:r>
          </a:p>
          <a:p>
            <a:pPr marL="552450" lvl="1" eaLnBrk="1" hangingPunct="1">
              <a:defRPr/>
            </a:pPr>
            <a:r>
              <a:rPr lang="en-US" dirty="0"/>
              <a:t>Variable </a:t>
            </a:r>
            <a:r>
              <a:rPr lang="en-US" dirty="0" err="1"/>
              <a:t>x</a:t>
            </a:r>
            <a:r>
              <a:rPr lang="en-US" dirty="0"/>
              <a:t> has 4-byte value of 0x01234567</a:t>
            </a:r>
          </a:p>
          <a:p>
            <a:pPr marL="552450" lvl="1" eaLnBrk="1" hangingPunct="1">
              <a:defRPr/>
            </a:pPr>
            <a:r>
              <a:rPr lang="en-US" dirty="0"/>
              <a:t>Address given by &amp;</a:t>
            </a:r>
            <a:r>
              <a:rPr lang="en-US" dirty="0" err="1"/>
              <a:t>x</a:t>
            </a:r>
            <a:r>
              <a:rPr lang="en-US" dirty="0"/>
              <a:t> is 0x100</a:t>
            </a:r>
          </a:p>
        </p:txBody>
      </p:sp>
      <p:grpSp>
        <p:nvGrpSpPr>
          <p:cNvPr id="57348" name="Group 5"/>
          <p:cNvGrpSpPr>
            <a:grpSpLocks/>
          </p:cNvGrpSpPr>
          <p:nvPr/>
        </p:nvGrpSpPr>
        <p:grpSpPr bwMode="auto">
          <a:xfrm>
            <a:off x="3581400" y="3479800"/>
            <a:ext cx="5486400" cy="635000"/>
            <a:chOff x="0" y="0"/>
            <a:chExt cx="3456" cy="400"/>
          </a:xfrm>
        </p:grpSpPr>
        <p:grpSp>
          <p:nvGrpSpPr>
            <p:cNvPr id="57406" name="Group 6"/>
            <p:cNvGrpSpPr>
              <a:grpSpLocks/>
            </p:cNvGrpSpPr>
            <p:nvPr/>
          </p:nvGrpSpPr>
          <p:grpSpPr bwMode="auto">
            <a:xfrm>
              <a:off x="864" y="0"/>
              <a:ext cx="433" cy="192"/>
              <a:chOff x="0" y="0"/>
              <a:chExt cx="433" cy="192"/>
            </a:xfrm>
          </p:grpSpPr>
          <p:sp>
            <p:nvSpPr>
              <p:cNvPr id="57432" name="Rectangle 7"/>
              <p:cNvSpPr>
                <a:spLocks/>
              </p:cNvSpPr>
              <p:nvPr/>
            </p:nvSpPr>
            <p:spPr bwMode="auto">
              <a:xfrm>
                <a:off x="0" y="0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  <p:sp>
            <p:nvSpPr>
              <p:cNvPr id="57433" name="Rectangle 8"/>
              <p:cNvSpPr>
                <a:spLocks/>
              </p:cNvSpPr>
              <p:nvPr/>
            </p:nvSpPr>
            <p:spPr bwMode="auto">
              <a:xfrm>
                <a:off x="0" y="0"/>
                <a:ext cx="433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0800" tIns="50800" bIns="50800" anchor="ctr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r>
                  <a:rPr lang="en-US" altLang="en-US" sz="1400" b="0">
                    <a:solidFill>
                      <a:srgbClr val="000066"/>
                    </a:solidFill>
                    <a:latin typeface="Courier New Bold" pitchFamily="1" charset="0"/>
                    <a:cs typeface="Courier New Bold" pitchFamily="1" charset="0"/>
                    <a:sym typeface="Courier New Bold" pitchFamily="1" charset="0"/>
                  </a:rPr>
                  <a:t>0x100</a:t>
                </a:r>
              </a:p>
            </p:txBody>
          </p:sp>
        </p:grpSp>
        <p:grpSp>
          <p:nvGrpSpPr>
            <p:cNvPr id="57407" name="Group 9"/>
            <p:cNvGrpSpPr>
              <a:grpSpLocks/>
            </p:cNvGrpSpPr>
            <p:nvPr/>
          </p:nvGrpSpPr>
          <p:grpSpPr bwMode="auto">
            <a:xfrm>
              <a:off x="1296" y="0"/>
              <a:ext cx="433" cy="192"/>
              <a:chOff x="0" y="0"/>
              <a:chExt cx="433" cy="192"/>
            </a:xfrm>
          </p:grpSpPr>
          <p:sp>
            <p:nvSpPr>
              <p:cNvPr id="57430" name="Rectangle 10"/>
              <p:cNvSpPr>
                <a:spLocks/>
              </p:cNvSpPr>
              <p:nvPr/>
            </p:nvSpPr>
            <p:spPr bwMode="auto">
              <a:xfrm>
                <a:off x="0" y="0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  <p:sp>
            <p:nvSpPr>
              <p:cNvPr id="57431" name="Rectangle 11"/>
              <p:cNvSpPr>
                <a:spLocks/>
              </p:cNvSpPr>
              <p:nvPr/>
            </p:nvSpPr>
            <p:spPr bwMode="auto">
              <a:xfrm>
                <a:off x="0" y="0"/>
                <a:ext cx="433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0800" tIns="50800" bIns="50800" anchor="ctr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r>
                  <a:rPr lang="en-US" altLang="en-US" sz="1400" b="0">
                    <a:solidFill>
                      <a:srgbClr val="000066"/>
                    </a:solidFill>
                    <a:latin typeface="Courier New Bold" pitchFamily="1" charset="0"/>
                    <a:cs typeface="Courier New Bold" pitchFamily="1" charset="0"/>
                    <a:sym typeface="Courier New Bold" pitchFamily="1" charset="0"/>
                  </a:rPr>
                  <a:t>0x101</a:t>
                </a:r>
              </a:p>
            </p:txBody>
          </p:sp>
        </p:grpSp>
        <p:grpSp>
          <p:nvGrpSpPr>
            <p:cNvPr id="57408" name="Group 12"/>
            <p:cNvGrpSpPr>
              <a:grpSpLocks/>
            </p:cNvGrpSpPr>
            <p:nvPr/>
          </p:nvGrpSpPr>
          <p:grpSpPr bwMode="auto">
            <a:xfrm>
              <a:off x="1728" y="0"/>
              <a:ext cx="433" cy="192"/>
              <a:chOff x="0" y="0"/>
              <a:chExt cx="433" cy="192"/>
            </a:xfrm>
          </p:grpSpPr>
          <p:sp>
            <p:nvSpPr>
              <p:cNvPr id="57428" name="Rectangle 13"/>
              <p:cNvSpPr>
                <a:spLocks/>
              </p:cNvSpPr>
              <p:nvPr/>
            </p:nvSpPr>
            <p:spPr bwMode="auto">
              <a:xfrm>
                <a:off x="0" y="0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  <p:sp>
            <p:nvSpPr>
              <p:cNvPr id="57429" name="Rectangle 14"/>
              <p:cNvSpPr>
                <a:spLocks/>
              </p:cNvSpPr>
              <p:nvPr/>
            </p:nvSpPr>
            <p:spPr bwMode="auto">
              <a:xfrm>
                <a:off x="0" y="0"/>
                <a:ext cx="433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0800" tIns="50800" bIns="50800" anchor="ctr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r>
                  <a:rPr lang="en-US" altLang="en-US" sz="1400" b="0">
                    <a:solidFill>
                      <a:srgbClr val="000066"/>
                    </a:solidFill>
                    <a:latin typeface="Courier New Bold" pitchFamily="1" charset="0"/>
                    <a:cs typeface="Courier New Bold" pitchFamily="1" charset="0"/>
                    <a:sym typeface="Courier New Bold" pitchFamily="1" charset="0"/>
                  </a:rPr>
                  <a:t>0x102</a:t>
                </a:r>
              </a:p>
            </p:txBody>
          </p:sp>
        </p:grpSp>
        <p:grpSp>
          <p:nvGrpSpPr>
            <p:cNvPr id="57409" name="Group 15"/>
            <p:cNvGrpSpPr>
              <a:grpSpLocks/>
            </p:cNvGrpSpPr>
            <p:nvPr/>
          </p:nvGrpSpPr>
          <p:grpSpPr bwMode="auto">
            <a:xfrm>
              <a:off x="2160" y="0"/>
              <a:ext cx="433" cy="192"/>
              <a:chOff x="0" y="0"/>
              <a:chExt cx="433" cy="192"/>
            </a:xfrm>
          </p:grpSpPr>
          <p:sp>
            <p:nvSpPr>
              <p:cNvPr id="57426" name="Rectangle 16"/>
              <p:cNvSpPr>
                <a:spLocks/>
              </p:cNvSpPr>
              <p:nvPr/>
            </p:nvSpPr>
            <p:spPr bwMode="auto">
              <a:xfrm>
                <a:off x="0" y="0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  <p:sp>
            <p:nvSpPr>
              <p:cNvPr id="57427" name="Rectangle 17"/>
              <p:cNvSpPr>
                <a:spLocks/>
              </p:cNvSpPr>
              <p:nvPr/>
            </p:nvSpPr>
            <p:spPr bwMode="auto">
              <a:xfrm>
                <a:off x="0" y="0"/>
                <a:ext cx="433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0800" tIns="50800" bIns="50800" anchor="ctr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r>
                  <a:rPr lang="en-US" altLang="en-US" sz="1400" b="0">
                    <a:solidFill>
                      <a:srgbClr val="000066"/>
                    </a:solidFill>
                    <a:latin typeface="Courier New Bold" pitchFamily="1" charset="0"/>
                    <a:cs typeface="Courier New Bold" pitchFamily="1" charset="0"/>
                    <a:sym typeface="Courier New Bold" pitchFamily="1" charset="0"/>
                  </a:rPr>
                  <a:t>0x103</a:t>
                </a:r>
              </a:p>
            </p:txBody>
          </p:sp>
        </p:grpSp>
        <p:sp>
          <p:nvSpPr>
            <p:cNvPr id="57410" name="Rectangle 18"/>
            <p:cNvSpPr>
              <a:spLocks/>
            </p:cNvSpPr>
            <p:nvPr/>
          </p:nvSpPr>
          <p:spPr bwMode="auto">
            <a:xfrm>
              <a:off x="0" y="192"/>
              <a:ext cx="432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7411" name="Rectangle 19"/>
            <p:cNvSpPr>
              <a:spLocks/>
            </p:cNvSpPr>
            <p:nvPr/>
          </p:nvSpPr>
          <p:spPr bwMode="auto">
            <a:xfrm>
              <a:off x="432" y="192"/>
              <a:ext cx="432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grpSp>
          <p:nvGrpSpPr>
            <p:cNvPr id="57412" name="Group 20"/>
            <p:cNvGrpSpPr>
              <a:grpSpLocks/>
            </p:cNvGrpSpPr>
            <p:nvPr/>
          </p:nvGrpSpPr>
          <p:grpSpPr bwMode="auto">
            <a:xfrm>
              <a:off x="864" y="176"/>
              <a:ext cx="432" cy="224"/>
              <a:chOff x="0" y="0"/>
              <a:chExt cx="432" cy="224"/>
            </a:xfrm>
          </p:grpSpPr>
          <p:sp>
            <p:nvSpPr>
              <p:cNvPr id="57424" name="Rectangle 21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  <p:sp>
            <p:nvSpPr>
              <p:cNvPr id="57425" name="Rectangle 22"/>
              <p:cNvSpPr>
                <a:spLocks/>
              </p:cNvSpPr>
              <p:nvPr/>
            </p:nvSpPr>
            <p:spPr bwMode="auto">
              <a:xfrm>
                <a:off x="80" y="0"/>
                <a:ext cx="271" cy="2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0800" tIns="50800" bIns="50800" anchor="ctr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r>
                  <a:rPr lang="en-US" altLang="en-US" b="0">
                    <a:solidFill>
                      <a:srgbClr val="FFFFFF"/>
                    </a:solidFill>
                    <a:latin typeface="Courier New Bold" pitchFamily="1" charset="0"/>
                    <a:cs typeface="Courier New Bold" pitchFamily="1" charset="0"/>
                    <a:sym typeface="Courier New Bold" pitchFamily="1" charset="0"/>
                  </a:rPr>
                  <a:t>01</a:t>
                </a:r>
              </a:p>
            </p:txBody>
          </p:sp>
        </p:grpSp>
        <p:grpSp>
          <p:nvGrpSpPr>
            <p:cNvPr id="57413" name="Group 23"/>
            <p:cNvGrpSpPr>
              <a:grpSpLocks/>
            </p:cNvGrpSpPr>
            <p:nvPr/>
          </p:nvGrpSpPr>
          <p:grpSpPr bwMode="auto">
            <a:xfrm>
              <a:off x="1296" y="176"/>
              <a:ext cx="432" cy="224"/>
              <a:chOff x="0" y="0"/>
              <a:chExt cx="432" cy="224"/>
            </a:xfrm>
          </p:grpSpPr>
          <p:sp>
            <p:nvSpPr>
              <p:cNvPr id="57422" name="Rectangle 24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  <p:sp>
            <p:nvSpPr>
              <p:cNvPr id="57423" name="Rectangle 25"/>
              <p:cNvSpPr>
                <a:spLocks/>
              </p:cNvSpPr>
              <p:nvPr/>
            </p:nvSpPr>
            <p:spPr bwMode="auto">
              <a:xfrm>
                <a:off x="80" y="0"/>
                <a:ext cx="271" cy="2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0800" tIns="50800" bIns="50800" anchor="ctr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r>
                  <a:rPr lang="en-US" altLang="en-US" b="0">
                    <a:solidFill>
                      <a:srgbClr val="FFFFFF"/>
                    </a:solidFill>
                    <a:latin typeface="Courier New Bold" pitchFamily="1" charset="0"/>
                    <a:cs typeface="Courier New Bold" pitchFamily="1" charset="0"/>
                    <a:sym typeface="Courier New Bold" pitchFamily="1" charset="0"/>
                  </a:rPr>
                  <a:t>23</a:t>
                </a:r>
              </a:p>
            </p:txBody>
          </p:sp>
        </p:grpSp>
        <p:grpSp>
          <p:nvGrpSpPr>
            <p:cNvPr id="57414" name="Group 26"/>
            <p:cNvGrpSpPr>
              <a:grpSpLocks/>
            </p:cNvGrpSpPr>
            <p:nvPr/>
          </p:nvGrpSpPr>
          <p:grpSpPr bwMode="auto">
            <a:xfrm>
              <a:off x="1728" y="176"/>
              <a:ext cx="432" cy="224"/>
              <a:chOff x="0" y="0"/>
              <a:chExt cx="432" cy="224"/>
            </a:xfrm>
          </p:grpSpPr>
          <p:sp>
            <p:nvSpPr>
              <p:cNvPr id="57420" name="Rectangle 27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  <p:sp>
            <p:nvSpPr>
              <p:cNvPr id="57421" name="Rectangle 28"/>
              <p:cNvSpPr>
                <a:spLocks/>
              </p:cNvSpPr>
              <p:nvPr/>
            </p:nvSpPr>
            <p:spPr bwMode="auto">
              <a:xfrm>
                <a:off x="80" y="0"/>
                <a:ext cx="271" cy="2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0800" tIns="50800" bIns="50800" anchor="ctr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r>
                  <a:rPr lang="en-US" altLang="en-US" b="0">
                    <a:solidFill>
                      <a:srgbClr val="FFFFFF"/>
                    </a:solidFill>
                    <a:latin typeface="Courier New Bold" pitchFamily="1" charset="0"/>
                    <a:cs typeface="Courier New Bold" pitchFamily="1" charset="0"/>
                    <a:sym typeface="Courier New Bold" pitchFamily="1" charset="0"/>
                  </a:rPr>
                  <a:t>45</a:t>
                </a:r>
              </a:p>
            </p:txBody>
          </p:sp>
        </p:grpSp>
        <p:grpSp>
          <p:nvGrpSpPr>
            <p:cNvPr id="57415" name="Group 29"/>
            <p:cNvGrpSpPr>
              <a:grpSpLocks/>
            </p:cNvGrpSpPr>
            <p:nvPr/>
          </p:nvGrpSpPr>
          <p:grpSpPr bwMode="auto">
            <a:xfrm>
              <a:off x="2160" y="176"/>
              <a:ext cx="432" cy="224"/>
              <a:chOff x="0" y="0"/>
              <a:chExt cx="432" cy="224"/>
            </a:xfrm>
          </p:grpSpPr>
          <p:sp>
            <p:nvSpPr>
              <p:cNvPr id="57418" name="Rectangle 30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  <p:sp>
            <p:nvSpPr>
              <p:cNvPr id="57419" name="Rectangle 31"/>
              <p:cNvSpPr>
                <a:spLocks/>
              </p:cNvSpPr>
              <p:nvPr/>
            </p:nvSpPr>
            <p:spPr bwMode="auto">
              <a:xfrm>
                <a:off x="80" y="0"/>
                <a:ext cx="271" cy="2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0800" tIns="50800" bIns="50800" anchor="ctr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r>
                  <a:rPr lang="en-US" altLang="en-US" b="0">
                    <a:solidFill>
                      <a:srgbClr val="FFFFFF"/>
                    </a:solidFill>
                    <a:latin typeface="Courier New Bold" pitchFamily="1" charset="0"/>
                    <a:cs typeface="Courier New Bold" pitchFamily="1" charset="0"/>
                    <a:sym typeface="Courier New Bold" pitchFamily="1" charset="0"/>
                  </a:rPr>
                  <a:t>67</a:t>
                </a:r>
              </a:p>
            </p:txBody>
          </p:sp>
        </p:grpSp>
        <p:sp>
          <p:nvSpPr>
            <p:cNvPr id="57416" name="Rectangle 32"/>
            <p:cNvSpPr>
              <a:spLocks/>
            </p:cNvSpPr>
            <p:nvPr/>
          </p:nvSpPr>
          <p:spPr bwMode="auto">
            <a:xfrm>
              <a:off x="2592" y="192"/>
              <a:ext cx="432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7417" name="Rectangle 33"/>
            <p:cNvSpPr>
              <a:spLocks/>
            </p:cNvSpPr>
            <p:nvPr/>
          </p:nvSpPr>
          <p:spPr bwMode="auto">
            <a:xfrm>
              <a:off x="3024" y="192"/>
              <a:ext cx="432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</p:grpSp>
      <p:grpSp>
        <p:nvGrpSpPr>
          <p:cNvPr id="57349" name="Group 34"/>
          <p:cNvGrpSpPr>
            <a:grpSpLocks/>
          </p:cNvGrpSpPr>
          <p:nvPr/>
        </p:nvGrpSpPr>
        <p:grpSpPr bwMode="auto">
          <a:xfrm>
            <a:off x="3581400" y="4318000"/>
            <a:ext cx="5486400" cy="635000"/>
            <a:chOff x="0" y="0"/>
            <a:chExt cx="3456" cy="400"/>
          </a:xfrm>
        </p:grpSpPr>
        <p:grpSp>
          <p:nvGrpSpPr>
            <p:cNvPr id="57378" name="Group 35"/>
            <p:cNvGrpSpPr>
              <a:grpSpLocks/>
            </p:cNvGrpSpPr>
            <p:nvPr/>
          </p:nvGrpSpPr>
          <p:grpSpPr bwMode="auto">
            <a:xfrm>
              <a:off x="864" y="0"/>
              <a:ext cx="433" cy="192"/>
              <a:chOff x="0" y="0"/>
              <a:chExt cx="433" cy="192"/>
            </a:xfrm>
          </p:grpSpPr>
          <p:sp>
            <p:nvSpPr>
              <p:cNvPr id="57404" name="Rectangle 36"/>
              <p:cNvSpPr>
                <a:spLocks/>
              </p:cNvSpPr>
              <p:nvPr/>
            </p:nvSpPr>
            <p:spPr bwMode="auto">
              <a:xfrm>
                <a:off x="0" y="0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  <p:sp>
            <p:nvSpPr>
              <p:cNvPr id="57405" name="Rectangle 37"/>
              <p:cNvSpPr>
                <a:spLocks/>
              </p:cNvSpPr>
              <p:nvPr/>
            </p:nvSpPr>
            <p:spPr bwMode="auto">
              <a:xfrm>
                <a:off x="0" y="0"/>
                <a:ext cx="433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0800" tIns="50800" bIns="50800" anchor="ctr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r>
                  <a:rPr lang="en-US" altLang="en-US" sz="1400" b="0">
                    <a:solidFill>
                      <a:srgbClr val="000066"/>
                    </a:solidFill>
                    <a:latin typeface="Courier New Bold" pitchFamily="1" charset="0"/>
                    <a:cs typeface="Courier New Bold" pitchFamily="1" charset="0"/>
                    <a:sym typeface="Courier New Bold" pitchFamily="1" charset="0"/>
                  </a:rPr>
                  <a:t>0x100</a:t>
                </a:r>
              </a:p>
            </p:txBody>
          </p:sp>
        </p:grpSp>
        <p:grpSp>
          <p:nvGrpSpPr>
            <p:cNvPr id="57379" name="Group 38"/>
            <p:cNvGrpSpPr>
              <a:grpSpLocks/>
            </p:cNvGrpSpPr>
            <p:nvPr/>
          </p:nvGrpSpPr>
          <p:grpSpPr bwMode="auto">
            <a:xfrm>
              <a:off x="1296" y="0"/>
              <a:ext cx="433" cy="192"/>
              <a:chOff x="0" y="0"/>
              <a:chExt cx="433" cy="192"/>
            </a:xfrm>
          </p:grpSpPr>
          <p:sp>
            <p:nvSpPr>
              <p:cNvPr id="57402" name="Rectangle 39"/>
              <p:cNvSpPr>
                <a:spLocks/>
              </p:cNvSpPr>
              <p:nvPr/>
            </p:nvSpPr>
            <p:spPr bwMode="auto">
              <a:xfrm>
                <a:off x="0" y="0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  <p:sp>
            <p:nvSpPr>
              <p:cNvPr id="57403" name="Rectangle 40"/>
              <p:cNvSpPr>
                <a:spLocks/>
              </p:cNvSpPr>
              <p:nvPr/>
            </p:nvSpPr>
            <p:spPr bwMode="auto">
              <a:xfrm>
                <a:off x="0" y="0"/>
                <a:ext cx="433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0800" tIns="50800" bIns="50800" anchor="ctr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r>
                  <a:rPr lang="en-US" altLang="en-US" sz="1400" b="0">
                    <a:solidFill>
                      <a:srgbClr val="000066"/>
                    </a:solidFill>
                    <a:latin typeface="Courier New Bold" pitchFamily="1" charset="0"/>
                    <a:cs typeface="Courier New Bold" pitchFamily="1" charset="0"/>
                    <a:sym typeface="Courier New Bold" pitchFamily="1" charset="0"/>
                  </a:rPr>
                  <a:t>0x101</a:t>
                </a:r>
              </a:p>
            </p:txBody>
          </p:sp>
        </p:grpSp>
        <p:grpSp>
          <p:nvGrpSpPr>
            <p:cNvPr id="57380" name="Group 41"/>
            <p:cNvGrpSpPr>
              <a:grpSpLocks/>
            </p:cNvGrpSpPr>
            <p:nvPr/>
          </p:nvGrpSpPr>
          <p:grpSpPr bwMode="auto">
            <a:xfrm>
              <a:off x="1728" y="0"/>
              <a:ext cx="433" cy="192"/>
              <a:chOff x="0" y="0"/>
              <a:chExt cx="433" cy="192"/>
            </a:xfrm>
          </p:grpSpPr>
          <p:sp>
            <p:nvSpPr>
              <p:cNvPr id="57400" name="Rectangle 42"/>
              <p:cNvSpPr>
                <a:spLocks/>
              </p:cNvSpPr>
              <p:nvPr/>
            </p:nvSpPr>
            <p:spPr bwMode="auto">
              <a:xfrm>
                <a:off x="0" y="0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  <p:sp>
            <p:nvSpPr>
              <p:cNvPr id="57401" name="Rectangle 43"/>
              <p:cNvSpPr>
                <a:spLocks/>
              </p:cNvSpPr>
              <p:nvPr/>
            </p:nvSpPr>
            <p:spPr bwMode="auto">
              <a:xfrm>
                <a:off x="0" y="0"/>
                <a:ext cx="433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0800" tIns="50800" bIns="50800" anchor="ctr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r>
                  <a:rPr lang="en-US" altLang="en-US" sz="1400" b="0">
                    <a:solidFill>
                      <a:srgbClr val="000066"/>
                    </a:solidFill>
                    <a:latin typeface="Courier New Bold" pitchFamily="1" charset="0"/>
                    <a:cs typeface="Courier New Bold" pitchFamily="1" charset="0"/>
                    <a:sym typeface="Courier New Bold" pitchFamily="1" charset="0"/>
                  </a:rPr>
                  <a:t>0x102</a:t>
                </a:r>
              </a:p>
            </p:txBody>
          </p:sp>
        </p:grpSp>
        <p:grpSp>
          <p:nvGrpSpPr>
            <p:cNvPr id="57381" name="Group 44"/>
            <p:cNvGrpSpPr>
              <a:grpSpLocks/>
            </p:cNvGrpSpPr>
            <p:nvPr/>
          </p:nvGrpSpPr>
          <p:grpSpPr bwMode="auto">
            <a:xfrm>
              <a:off x="2160" y="0"/>
              <a:ext cx="433" cy="192"/>
              <a:chOff x="0" y="0"/>
              <a:chExt cx="433" cy="192"/>
            </a:xfrm>
          </p:grpSpPr>
          <p:sp>
            <p:nvSpPr>
              <p:cNvPr id="57398" name="Rectangle 45"/>
              <p:cNvSpPr>
                <a:spLocks/>
              </p:cNvSpPr>
              <p:nvPr/>
            </p:nvSpPr>
            <p:spPr bwMode="auto">
              <a:xfrm>
                <a:off x="0" y="0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  <p:sp>
            <p:nvSpPr>
              <p:cNvPr id="57399" name="Rectangle 46"/>
              <p:cNvSpPr>
                <a:spLocks/>
              </p:cNvSpPr>
              <p:nvPr/>
            </p:nvSpPr>
            <p:spPr bwMode="auto">
              <a:xfrm>
                <a:off x="0" y="0"/>
                <a:ext cx="433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0800" tIns="50800" bIns="50800" anchor="ctr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r>
                  <a:rPr lang="en-US" altLang="en-US" sz="1400" b="0">
                    <a:solidFill>
                      <a:srgbClr val="000066"/>
                    </a:solidFill>
                    <a:latin typeface="Courier New Bold" pitchFamily="1" charset="0"/>
                    <a:cs typeface="Courier New Bold" pitchFamily="1" charset="0"/>
                    <a:sym typeface="Courier New Bold" pitchFamily="1" charset="0"/>
                  </a:rPr>
                  <a:t>0x103</a:t>
                </a:r>
              </a:p>
            </p:txBody>
          </p:sp>
        </p:grpSp>
        <p:sp>
          <p:nvSpPr>
            <p:cNvPr id="57382" name="Rectangle 47"/>
            <p:cNvSpPr>
              <a:spLocks/>
            </p:cNvSpPr>
            <p:nvPr/>
          </p:nvSpPr>
          <p:spPr bwMode="auto">
            <a:xfrm>
              <a:off x="0" y="192"/>
              <a:ext cx="432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7383" name="Rectangle 48"/>
            <p:cNvSpPr>
              <a:spLocks/>
            </p:cNvSpPr>
            <p:nvPr/>
          </p:nvSpPr>
          <p:spPr bwMode="auto">
            <a:xfrm>
              <a:off x="432" y="192"/>
              <a:ext cx="432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grpSp>
          <p:nvGrpSpPr>
            <p:cNvPr id="57384" name="Group 49"/>
            <p:cNvGrpSpPr>
              <a:grpSpLocks/>
            </p:cNvGrpSpPr>
            <p:nvPr/>
          </p:nvGrpSpPr>
          <p:grpSpPr bwMode="auto">
            <a:xfrm>
              <a:off x="864" y="176"/>
              <a:ext cx="432" cy="224"/>
              <a:chOff x="0" y="0"/>
              <a:chExt cx="432" cy="224"/>
            </a:xfrm>
          </p:grpSpPr>
          <p:sp>
            <p:nvSpPr>
              <p:cNvPr id="57396" name="Rectangle 50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  <p:sp>
            <p:nvSpPr>
              <p:cNvPr id="57397" name="Rectangle 51"/>
              <p:cNvSpPr>
                <a:spLocks/>
              </p:cNvSpPr>
              <p:nvPr/>
            </p:nvSpPr>
            <p:spPr bwMode="auto">
              <a:xfrm>
                <a:off x="80" y="0"/>
                <a:ext cx="271" cy="2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0800" tIns="50800" bIns="50800" anchor="ctr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r>
                  <a:rPr lang="en-US" altLang="en-US" b="0">
                    <a:solidFill>
                      <a:srgbClr val="FFFFFF"/>
                    </a:solidFill>
                    <a:latin typeface="Courier New Bold" pitchFamily="1" charset="0"/>
                    <a:cs typeface="Courier New Bold" pitchFamily="1" charset="0"/>
                    <a:sym typeface="Courier New Bold" pitchFamily="1" charset="0"/>
                  </a:rPr>
                  <a:t>67</a:t>
                </a:r>
              </a:p>
            </p:txBody>
          </p:sp>
        </p:grpSp>
        <p:grpSp>
          <p:nvGrpSpPr>
            <p:cNvPr id="57385" name="Group 52"/>
            <p:cNvGrpSpPr>
              <a:grpSpLocks/>
            </p:cNvGrpSpPr>
            <p:nvPr/>
          </p:nvGrpSpPr>
          <p:grpSpPr bwMode="auto">
            <a:xfrm>
              <a:off x="1296" y="176"/>
              <a:ext cx="432" cy="224"/>
              <a:chOff x="0" y="0"/>
              <a:chExt cx="432" cy="224"/>
            </a:xfrm>
          </p:grpSpPr>
          <p:sp>
            <p:nvSpPr>
              <p:cNvPr id="57394" name="Rectangle 53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  <p:sp>
            <p:nvSpPr>
              <p:cNvPr id="57395" name="Rectangle 54"/>
              <p:cNvSpPr>
                <a:spLocks/>
              </p:cNvSpPr>
              <p:nvPr/>
            </p:nvSpPr>
            <p:spPr bwMode="auto">
              <a:xfrm>
                <a:off x="80" y="0"/>
                <a:ext cx="271" cy="2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0800" tIns="50800" bIns="50800" anchor="ctr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r>
                  <a:rPr lang="en-US" altLang="en-US" b="0">
                    <a:solidFill>
                      <a:srgbClr val="FFFFFF"/>
                    </a:solidFill>
                    <a:latin typeface="Courier New Bold" pitchFamily="1" charset="0"/>
                    <a:cs typeface="Courier New Bold" pitchFamily="1" charset="0"/>
                    <a:sym typeface="Courier New Bold" pitchFamily="1" charset="0"/>
                  </a:rPr>
                  <a:t>45</a:t>
                </a:r>
              </a:p>
            </p:txBody>
          </p:sp>
        </p:grpSp>
        <p:grpSp>
          <p:nvGrpSpPr>
            <p:cNvPr id="57386" name="Group 55"/>
            <p:cNvGrpSpPr>
              <a:grpSpLocks/>
            </p:cNvGrpSpPr>
            <p:nvPr/>
          </p:nvGrpSpPr>
          <p:grpSpPr bwMode="auto">
            <a:xfrm>
              <a:off x="1728" y="176"/>
              <a:ext cx="432" cy="224"/>
              <a:chOff x="0" y="0"/>
              <a:chExt cx="432" cy="224"/>
            </a:xfrm>
          </p:grpSpPr>
          <p:sp>
            <p:nvSpPr>
              <p:cNvPr id="57392" name="Rectangle 56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  <p:sp>
            <p:nvSpPr>
              <p:cNvPr id="57393" name="Rectangle 57"/>
              <p:cNvSpPr>
                <a:spLocks/>
              </p:cNvSpPr>
              <p:nvPr/>
            </p:nvSpPr>
            <p:spPr bwMode="auto">
              <a:xfrm>
                <a:off x="80" y="0"/>
                <a:ext cx="271" cy="2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0800" tIns="50800" bIns="50800" anchor="ctr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r>
                  <a:rPr lang="en-US" altLang="en-US" b="0">
                    <a:solidFill>
                      <a:srgbClr val="FFFFFF"/>
                    </a:solidFill>
                    <a:latin typeface="Courier New Bold" pitchFamily="1" charset="0"/>
                    <a:cs typeface="Courier New Bold" pitchFamily="1" charset="0"/>
                    <a:sym typeface="Courier New Bold" pitchFamily="1" charset="0"/>
                  </a:rPr>
                  <a:t>23</a:t>
                </a:r>
              </a:p>
            </p:txBody>
          </p:sp>
        </p:grpSp>
        <p:grpSp>
          <p:nvGrpSpPr>
            <p:cNvPr id="57387" name="Group 58"/>
            <p:cNvGrpSpPr>
              <a:grpSpLocks/>
            </p:cNvGrpSpPr>
            <p:nvPr/>
          </p:nvGrpSpPr>
          <p:grpSpPr bwMode="auto">
            <a:xfrm>
              <a:off x="2160" y="176"/>
              <a:ext cx="432" cy="224"/>
              <a:chOff x="0" y="0"/>
              <a:chExt cx="432" cy="224"/>
            </a:xfrm>
          </p:grpSpPr>
          <p:sp>
            <p:nvSpPr>
              <p:cNvPr id="57390" name="Rectangle 59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  <p:sp>
            <p:nvSpPr>
              <p:cNvPr id="57391" name="Rectangle 60"/>
              <p:cNvSpPr>
                <a:spLocks/>
              </p:cNvSpPr>
              <p:nvPr/>
            </p:nvSpPr>
            <p:spPr bwMode="auto">
              <a:xfrm>
                <a:off x="80" y="0"/>
                <a:ext cx="271" cy="2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0800" tIns="50800" bIns="50800" anchor="ctr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r>
                  <a:rPr lang="en-US" altLang="en-US" b="0">
                    <a:solidFill>
                      <a:srgbClr val="FFFFFF"/>
                    </a:solidFill>
                    <a:latin typeface="Courier New Bold" pitchFamily="1" charset="0"/>
                    <a:cs typeface="Courier New Bold" pitchFamily="1" charset="0"/>
                    <a:sym typeface="Courier New Bold" pitchFamily="1" charset="0"/>
                  </a:rPr>
                  <a:t>01</a:t>
                </a:r>
              </a:p>
            </p:txBody>
          </p:sp>
        </p:grpSp>
        <p:sp>
          <p:nvSpPr>
            <p:cNvPr id="57388" name="Rectangle 61"/>
            <p:cNvSpPr>
              <a:spLocks/>
            </p:cNvSpPr>
            <p:nvPr/>
          </p:nvSpPr>
          <p:spPr bwMode="auto">
            <a:xfrm>
              <a:off x="2592" y="192"/>
              <a:ext cx="432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7389" name="Rectangle 62"/>
            <p:cNvSpPr>
              <a:spLocks/>
            </p:cNvSpPr>
            <p:nvPr/>
          </p:nvSpPr>
          <p:spPr bwMode="auto">
            <a:xfrm>
              <a:off x="3024" y="192"/>
              <a:ext cx="432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</p:grpSp>
      <p:sp>
        <p:nvSpPr>
          <p:cNvPr id="57350" name="Rectangle 63"/>
          <p:cNvSpPr>
            <a:spLocks/>
          </p:cNvSpPr>
          <p:nvPr/>
        </p:nvSpPr>
        <p:spPr bwMode="auto">
          <a:xfrm>
            <a:off x="2362200" y="3403600"/>
            <a:ext cx="1790700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5400" tIns="25400" rIns="63500" bIns="25400"/>
          <a:lstStyle>
            <a:lvl1pPr marL="12700"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eaLnBrk="1" hangingPunct="1">
              <a:lnSpc>
                <a:spcPct val="95000"/>
              </a:lnSpc>
            </a:pPr>
            <a:r>
              <a:rPr lang="en-US" altLang="en-US">
                <a:solidFill>
                  <a:srgbClr val="980002"/>
                </a:solidFill>
                <a:cs typeface="Helvetica" pitchFamily="-124" charset="0"/>
                <a:sym typeface="Helvetica" pitchFamily="-124" charset="0"/>
              </a:rPr>
              <a:t>Big Endian</a:t>
            </a:r>
          </a:p>
        </p:txBody>
      </p:sp>
      <p:sp>
        <p:nvSpPr>
          <p:cNvPr id="57351" name="Rectangle 64"/>
          <p:cNvSpPr>
            <a:spLocks/>
          </p:cNvSpPr>
          <p:nvPr/>
        </p:nvSpPr>
        <p:spPr bwMode="auto">
          <a:xfrm>
            <a:off x="2362200" y="4241800"/>
            <a:ext cx="1790700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5400" tIns="25400" rIns="63500" bIns="25400"/>
          <a:lstStyle>
            <a:lvl1pPr marL="12700"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eaLnBrk="1" hangingPunct="1">
              <a:lnSpc>
                <a:spcPct val="95000"/>
              </a:lnSpc>
            </a:pPr>
            <a:r>
              <a:rPr lang="en-US" altLang="en-US">
                <a:solidFill>
                  <a:srgbClr val="980002"/>
                </a:solidFill>
                <a:cs typeface="Helvetica" pitchFamily="-124" charset="0"/>
                <a:sym typeface="Helvetica" pitchFamily="-124" charset="0"/>
              </a:rPr>
              <a:t>Little Endian</a:t>
            </a:r>
          </a:p>
        </p:txBody>
      </p:sp>
      <p:grpSp>
        <p:nvGrpSpPr>
          <p:cNvPr id="57352" name="Group 65"/>
          <p:cNvGrpSpPr>
            <a:grpSpLocks/>
          </p:cNvGrpSpPr>
          <p:nvPr/>
        </p:nvGrpSpPr>
        <p:grpSpPr bwMode="auto">
          <a:xfrm>
            <a:off x="4953000" y="3757615"/>
            <a:ext cx="2743200" cy="358775"/>
            <a:chOff x="0" y="-1"/>
            <a:chExt cx="1728" cy="226"/>
          </a:xfrm>
        </p:grpSpPr>
        <p:grpSp>
          <p:nvGrpSpPr>
            <p:cNvPr id="57366" name="Group 66"/>
            <p:cNvGrpSpPr>
              <a:grpSpLocks/>
            </p:cNvGrpSpPr>
            <p:nvPr/>
          </p:nvGrpSpPr>
          <p:grpSpPr bwMode="auto">
            <a:xfrm>
              <a:off x="0" y="-1"/>
              <a:ext cx="432" cy="226"/>
              <a:chOff x="0" y="-1"/>
              <a:chExt cx="432" cy="226"/>
            </a:xfrm>
          </p:grpSpPr>
          <p:sp>
            <p:nvSpPr>
              <p:cNvPr id="57376" name="Rectangle 67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rgbClr val="003300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  <p:sp>
            <p:nvSpPr>
              <p:cNvPr id="57377" name="Rectangle 68"/>
              <p:cNvSpPr>
                <a:spLocks/>
              </p:cNvSpPr>
              <p:nvPr/>
            </p:nvSpPr>
            <p:spPr bwMode="auto">
              <a:xfrm>
                <a:off x="98" y="-1"/>
                <a:ext cx="235" cy="2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0800" tIns="50800" rIns="45720" bIns="50800" anchor="ctr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r>
                  <a:rPr lang="en-US" altLang="en-US" b="0">
                    <a:solidFill>
                      <a:srgbClr val="000066"/>
                    </a:solidFill>
                    <a:latin typeface="Courier New Bold" pitchFamily="1" charset="0"/>
                    <a:cs typeface="Courier New Bold" pitchFamily="1" charset="0"/>
                    <a:sym typeface="Courier New Bold" pitchFamily="1" charset="0"/>
                  </a:rPr>
                  <a:t>01</a:t>
                </a:r>
              </a:p>
            </p:txBody>
          </p:sp>
        </p:grpSp>
        <p:grpSp>
          <p:nvGrpSpPr>
            <p:cNvPr id="57367" name="Group 69"/>
            <p:cNvGrpSpPr>
              <a:grpSpLocks/>
            </p:cNvGrpSpPr>
            <p:nvPr/>
          </p:nvGrpSpPr>
          <p:grpSpPr bwMode="auto">
            <a:xfrm>
              <a:off x="432" y="-1"/>
              <a:ext cx="432" cy="226"/>
              <a:chOff x="0" y="-1"/>
              <a:chExt cx="432" cy="226"/>
            </a:xfrm>
          </p:grpSpPr>
          <p:sp>
            <p:nvSpPr>
              <p:cNvPr id="57374" name="Rectangle 70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rgbClr val="003300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  <p:sp>
            <p:nvSpPr>
              <p:cNvPr id="57375" name="Rectangle 71"/>
              <p:cNvSpPr>
                <a:spLocks/>
              </p:cNvSpPr>
              <p:nvPr/>
            </p:nvSpPr>
            <p:spPr bwMode="auto">
              <a:xfrm>
                <a:off x="98" y="-1"/>
                <a:ext cx="235" cy="2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0800" tIns="50800" rIns="45720" bIns="50800" anchor="ctr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r>
                  <a:rPr lang="en-US" altLang="en-US" b="0">
                    <a:solidFill>
                      <a:srgbClr val="000066"/>
                    </a:solidFill>
                    <a:latin typeface="Courier New Bold" pitchFamily="1" charset="0"/>
                    <a:cs typeface="Courier New Bold" pitchFamily="1" charset="0"/>
                    <a:sym typeface="Courier New Bold" pitchFamily="1" charset="0"/>
                  </a:rPr>
                  <a:t>23</a:t>
                </a:r>
              </a:p>
            </p:txBody>
          </p:sp>
        </p:grpSp>
        <p:grpSp>
          <p:nvGrpSpPr>
            <p:cNvPr id="57368" name="Group 72"/>
            <p:cNvGrpSpPr>
              <a:grpSpLocks/>
            </p:cNvGrpSpPr>
            <p:nvPr/>
          </p:nvGrpSpPr>
          <p:grpSpPr bwMode="auto">
            <a:xfrm>
              <a:off x="864" y="-1"/>
              <a:ext cx="432" cy="226"/>
              <a:chOff x="0" y="-1"/>
              <a:chExt cx="432" cy="226"/>
            </a:xfrm>
          </p:grpSpPr>
          <p:sp>
            <p:nvSpPr>
              <p:cNvPr id="57372" name="Rectangle 73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rgbClr val="003300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  <p:sp>
            <p:nvSpPr>
              <p:cNvPr id="57373" name="Rectangle 74"/>
              <p:cNvSpPr>
                <a:spLocks/>
              </p:cNvSpPr>
              <p:nvPr/>
            </p:nvSpPr>
            <p:spPr bwMode="auto">
              <a:xfrm>
                <a:off x="98" y="-1"/>
                <a:ext cx="235" cy="2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0800" tIns="50800" rIns="45720" bIns="50800" anchor="ctr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r>
                  <a:rPr lang="en-US" altLang="en-US" b="0">
                    <a:solidFill>
                      <a:srgbClr val="000066"/>
                    </a:solidFill>
                    <a:latin typeface="Courier New Bold" pitchFamily="1" charset="0"/>
                    <a:cs typeface="Courier New Bold" pitchFamily="1" charset="0"/>
                    <a:sym typeface="Courier New Bold" pitchFamily="1" charset="0"/>
                  </a:rPr>
                  <a:t>45</a:t>
                </a:r>
              </a:p>
            </p:txBody>
          </p:sp>
        </p:grpSp>
        <p:grpSp>
          <p:nvGrpSpPr>
            <p:cNvPr id="57369" name="Group 75"/>
            <p:cNvGrpSpPr>
              <a:grpSpLocks/>
            </p:cNvGrpSpPr>
            <p:nvPr/>
          </p:nvGrpSpPr>
          <p:grpSpPr bwMode="auto">
            <a:xfrm>
              <a:off x="1296" y="-1"/>
              <a:ext cx="432" cy="226"/>
              <a:chOff x="0" y="-1"/>
              <a:chExt cx="432" cy="226"/>
            </a:xfrm>
          </p:grpSpPr>
          <p:sp>
            <p:nvSpPr>
              <p:cNvPr id="57370" name="Rectangle 76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rgbClr val="003300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  <p:sp>
            <p:nvSpPr>
              <p:cNvPr id="57371" name="Rectangle 77"/>
              <p:cNvSpPr>
                <a:spLocks/>
              </p:cNvSpPr>
              <p:nvPr/>
            </p:nvSpPr>
            <p:spPr bwMode="auto">
              <a:xfrm>
                <a:off x="98" y="-1"/>
                <a:ext cx="235" cy="2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0800" tIns="50800" rIns="45720" bIns="50800" anchor="ctr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r>
                  <a:rPr lang="en-US" altLang="en-US" b="0">
                    <a:solidFill>
                      <a:srgbClr val="000066"/>
                    </a:solidFill>
                    <a:latin typeface="Courier New Bold" pitchFamily="1" charset="0"/>
                    <a:cs typeface="Courier New Bold" pitchFamily="1" charset="0"/>
                    <a:sym typeface="Courier New Bold" pitchFamily="1" charset="0"/>
                  </a:rPr>
                  <a:t>67</a:t>
                </a:r>
              </a:p>
            </p:txBody>
          </p:sp>
        </p:grpSp>
      </p:grpSp>
      <p:grpSp>
        <p:nvGrpSpPr>
          <p:cNvPr id="57353" name="Group 78"/>
          <p:cNvGrpSpPr>
            <a:grpSpLocks/>
          </p:cNvGrpSpPr>
          <p:nvPr/>
        </p:nvGrpSpPr>
        <p:grpSpPr bwMode="auto">
          <a:xfrm>
            <a:off x="4953000" y="4595815"/>
            <a:ext cx="2743200" cy="358775"/>
            <a:chOff x="0" y="-1"/>
            <a:chExt cx="1728" cy="226"/>
          </a:xfrm>
        </p:grpSpPr>
        <p:grpSp>
          <p:nvGrpSpPr>
            <p:cNvPr id="57354" name="Group 79"/>
            <p:cNvGrpSpPr>
              <a:grpSpLocks/>
            </p:cNvGrpSpPr>
            <p:nvPr/>
          </p:nvGrpSpPr>
          <p:grpSpPr bwMode="auto">
            <a:xfrm>
              <a:off x="0" y="-1"/>
              <a:ext cx="432" cy="226"/>
              <a:chOff x="0" y="-1"/>
              <a:chExt cx="432" cy="226"/>
            </a:xfrm>
          </p:grpSpPr>
          <p:sp>
            <p:nvSpPr>
              <p:cNvPr id="57364" name="Rectangle 80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rgbClr val="003300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  <p:sp>
            <p:nvSpPr>
              <p:cNvPr id="57365" name="Rectangle 81"/>
              <p:cNvSpPr>
                <a:spLocks/>
              </p:cNvSpPr>
              <p:nvPr/>
            </p:nvSpPr>
            <p:spPr bwMode="auto">
              <a:xfrm>
                <a:off x="98" y="-1"/>
                <a:ext cx="235" cy="2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0800" tIns="50800" rIns="45720" bIns="50800" anchor="ctr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r>
                  <a:rPr lang="en-US" altLang="en-US" b="0">
                    <a:solidFill>
                      <a:srgbClr val="000066"/>
                    </a:solidFill>
                    <a:latin typeface="Courier New Bold" pitchFamily="1" charset="0"/>
                    <a:cs typeface="Courier New Bold" pitchFamily="1" charset="0"/>
                    <a:sym typeface="Courier New Bold" pitchFamily="1" charset="0"/>
                  </a:rPr>
                  <a:t>67</a:t>
                </a:r>
              </a:p>
            </p:txBody>
          </p:sp>
        </p:grpSp>
        <p:grpSp>
          <p:nvGrpSpPr>
            <p:cNvPr id="57355" name="Group 82"/>
            <p:cNvGrpSpPr>
              <a:grpSpLocks/>
            </p:cNvGrpSpPr>
            <p:nvPr/>
          </p:nvGrpSpPr>
          <p:grpSpPr bwMode="auto">
            <a:xfrm>
              <a:off x="432" y="-1"/>
              <a:ext cx="432" cy="226"/>
              <a:chOff x="0" y="-1"/>
              <a:chExt cx="432" cy="226"/>
            </a:xfrm>
          </p:grpSpPr>
          <p:sp>
            <p:nvSpPr>
              <p:cNvPr id="57362" name="Rectangle 83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rgbClr val="003300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  <p:sp>
            <p:nvSpPr>
              <p:cNvPr id="57363" name="Rectangle 84"/>
              <p:cNvSpPr>
                <a:spLocks/>
              </p:cNvSpPr>
              <p:nvPr/>
            </p:nvSpPr>
            <p:spPr bwMode="auto">
              <a:xfrm>
                <a:off x="98" y="-1"/>
                <a:ext cx="235" cy="2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0800" tIns="50800" rIns="45720" bIns="50800" anchor="ctr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r>
                  <a:rPr lang="en-US" altLang="en-US" b="0">
                    <a:solidFill>
                      <a:srgbClr val="000066"/>
                    </a:solidFill>
                    <a:latin typeface="Courier New Bold" pitchFamily="1" charset="0"/>
                    <a:cs typeface="Courier New Bold" pitchFamily="1" charset="0"/>
                    <a:sym typeface="Courier New Bold" pitchFamily="1" charset="0"/>
                  </a:rPr>
                  <a:t>45</a:t>
                </a:r>
              </a:p>
            </p:txBody>
          </p:sp>
        </p:grpSp>
        <p:grpSp>
          <p:nvGrpSpPr>
            <p:cNvPr id="57356" name="Group 85"/>
            <p:cNvGrpSpPr>
              <a:grpSpLocks/>
            </p:cNvGrpSpPr>
            <p:nvPr/>
          </p:nvGrpSpPr>
          <p:grpSpPr bwMode="auto">
            <a:xfrm>
              <a:off x="864" y="-1"/>
              <a:ext cx="432" cy="226"/>
              <a:chOff x="0" y="-1"/>
              <a:chExt cx="432" cy="226"/>
            </a:xfrm>
          </p:grpSpPr>
          <p:sp>
            <p:nvSpPr>
              <p:cNvPr id="57360" name="Rectangle 86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rgbClr val="003300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  <p:sp>
            <p:nvSpPr>
              <p:cNvPr id="57361" name="Rectangle 87"/>
              <p:cNvSpPr>
                <a:spLocks/>
              </p:cNvSpPr>
              <p:nvPr/>
            </p:nvSpPr>
            <p:spPr bwMode="auto">
              <a:xfrm>
                <a:off x="98" y="-1"/>
                <a:ext cx="235" cy="2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0800" tIns="50800" rIns="45720" bIns="50800" anchor="ctr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r>
                  <a:rPr lang="en-US" altLang="en-US" b="0">
                    <a:solidFill>
                      <a:srgbClr val="000066"/>
                    </a:solidFill>
                    <a:latin typeface="Courier New Bold" pitchFamily="1" charset="0"/>
                    <a:cs typeface="Courier New Bold" pitchFamily="1" charset="0"/>
                    <a:sym typeface="Courier New Bold" pitchFamily="1" charset="0"/>
                  </a:rPr>
                  <a:t>23</a:t>
                </a:r>
              </a:p>
            </p:txBody>
          </p:sp>
        </p:grpSp>
        <p:grpSp>
          <p:nvGrpSpPr>
            <p:cNvPr id="57357" name="Group 88"/>
            <p:cNvGrpSpPr>
              <a:grpSpLocks/>
            </p:cNvGrpSpPr>
            <p:nvPr/>
          </p:nvGrpSpPr>
          <p:grpSpPr bwMode="auto">
            <a:xfrm>
              <a:off x="1296" y="-1"/>
              <a:ext cx="432" cy="226"/>
              <a:chOff x="0" y="-1"/>
              <a:chExt cx="432" cy="226"/>
            </a:xfrm>
          </p:grpSpPr>
          <p:sp>
            <p:nvSpPr>
              <p:cNvPr id="57358" name="Rectangle 89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rgbClr val="003300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  <p:sp>
            <p:nvSpPr>
              <p:cNvPr id="57359" name="Rectangle 90"/>
              <p:cNvSpPr>
                <a:spLocks/>
              </p:cNvSpPr>
              <p:nvPr/>
            </p:nvSpPr>
            <p:spPr bwMode="auto">
              <a:xfrm>
                <a:off x="98" y="-1"/>
                <a:ext cx="235" cy="2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0800" tIns="50800" rIns="45720" bIns="50800" anchor="ctr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r>
                  <a:rPr lang="en-US" altLang="en-US" b="0">
                    <a:solidFill>
                      <a:srgbClr val="000066"/>
                    </a:solidFill>
                    <a:latin typeface="Courier New Bold" pitchFamily="1" charset="0"/>
                    <a:cs typeface="Courier New Bold" pitchFamily="1" charset="0"/>
                    <a:sym typeface="Courier New Bold" pitchFamily="1" charset="0"/>
                  </a:rPr>
                  <a:t>01</a:t>
                </a:r>
              </a:p>
            </p:txBody>
          </p:sp>
        </p:grpSp>
      </p:grpSp>
      <p:sp>
        <p:nvSpPr>
          <p:cNvPr id="2" name="Speech Bubble: Oval 1">
            <a:extLst>
              <a:ext uri="{FF2B5EF4-FFF2-40B4-BE49-F238E27FC236}">
                <a16:creationId xmlns:a16="http://schemas.microsoft.com/office/drawing/2014/main" id="{F90FDEEE-CF91-4D80-B499-1A43F08A432F}"/>
              </a:ext>
            </a:extLst>
          </p:cNvPr>
          <p:cNvSpPr/>
          <p:nvPr/>
        </p:nvSpPr>
        <p:spPr bwMode="auto">
          <a:xfrm>
            <a:off x="2404454" y="5233181"/>
            <a:ext cx="1760671" cy="1256750"/>
          </a:xfrm>
          <a:prstGeom prst="wedgeEllipseCallout">
            <a:avLst>
              <a:gd name="adj1" fmla="val 102372"/>
              <a:gd name="adj2" fmla="val -63469"/>
            </a:avLst>
          </a:prstGeom>
          <a:solidFill>
            <a:schemeClr val="bg2">
              <a:lumMod val="20000"/>
              <a:lumOff val="80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elvetica" pitchFamily="-124" charset="0"/>
              </a:rPr>
              <a:t>This is what we use in 105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BAEE2505-E929-46C7-9EFA-A02282DA7095}"/>
              </a:ext>
            </a:extLst>
          </p:cNvPr>
          <p:cNvSpPr/>
          <p:nvPr/>
        </p:nvSpPr>
        <p:spPr bwMode="auto">
          <a:xfrm>
            <a:off x="7555890" y="5233181"/>
            <a:ext cx="2041572" cy="1256750"/>
          </a:xfrm>
          <a:prstGeom prst="ellipse">
            <a:avLst/>
          </a:prstGeom>
          <a:solidFill>
            <a:schemeClr val="bg2">
              <a:lumMod val="20000"/>
              <a:lumOff val="80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elvetica" pitchFamily="-124" charset="0"/>
              </a:rPr>
              <a:t>And it will drive you nuts!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/>
          </p:cNvSpPr>
          <p:nvPr/>
        </p:nvSpPr>
        <p:spPr bwMode="auto">
          <a:xfrm>
            <a:off x="6515100" y="1206500"/>
            <a:ext cx="3911600" cy="457200"/>
          </a:xfrm>
          <a:prstGeom prst="rect">
            <a:avLst/>
          </a:prstGeom>
          <a:solidFill>
            <a:srgbClr val="FFFF99"/>
          </a:solidFill>
          <a:ln w="63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127000" dist="76199" dir="2700000" algn="ctr" rotWithShape="0">
              <a:srgbClr val="000000">
                <a:alpha val="75000"/>
              </a:srgbClr>
            </a:outerShdw>
          </a:effectLst>
        </p:spPr>
        <p:txBody>
          <a:bodyPr lIns="25400" tIns="25400" rIns="65086" bIns="25400"/>
          <a:lstStyle/>
          <a:p>
            <a:pPr marL="398463" indent="-385763" eaLnBrk="1" hangingPunct="1">
              <a:lnSpc>
                <a:spcPct val="95000"/>
              </a:lnSpc>
              <a:spcBef>
                <a:spcPts val="1150"/>
              </a:spcBef>
              <a:defRPr/>
            </a:pPr>
            <a:r>
              <a:rPr lang="en-US" sz="2000" b="0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Monaco" charset="0"/>
                <a:cs typeface="Courier New"/>
                <a:sym typeface="Monaco" charset="0"/>
              </a:rPr>
              <a:t>char s[6] = "15213";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 altLang="en-US"/>
              <a:t>Representing Strings</a:t>
            </a:r>
          </a:p>
        </p:txBody>
      </p:sp>
      <p:sp>
        <p:nvSpPr>
          <p:cNvPr id="55301" name="Rectangle 4"/>
          <p:cNvSpPr>
            <a:spLocks noGrp="1" noChangeArrowheads="1"/>
          </p:cNvSpPr>
          <p:nvPr>
            <p:ph idx="1"/>
          </p:nvPr>
        </p:nvSpPr>
        <p:spPr>
          <a:xfrm>
            <a:off x="1920878" y="1428750"/>
            <a:ext cx="7896225" cy="49720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Strings in C</a:t>
            </a:r>
          </a:p>
          <a:p>
            <a:pPr marL="552450" lvl="1" eaLnBrk="1" hangingPunct="1">
              <a:defRPr/>
            </a:pPr>
            <a:r>
              <a:rPr lang="en-US" dirty="0"/>
              <a:t>Represented by array of characters</a:t>
            </a:r>
          </a:p>
          <a:p>
            <a:pPr marL="552450" lvl="1" eaLnBrk="1" hangingPunct="1">
              <a:defRPr/>
            </a:pPr>
            <a:r>
              <a:rPr lang="en-US" dirty="0"/>
              <a:t>Each character encoded in ASCII format</a:t>
            </a:r>
          </a:p>
          <a:p>
            <a:pPr marL="838200" lvl="2" eaLnBrk="1" hangingPunct="1">
              <a:defRPr/>
            </a:pPr>
            <a:r>
              <a:rPr lang="en-US" dirty="0"/>
              <a:t>Standard 7-bit encoding of character set</a:t>
            </a:r>
          </a:p>
          <a:p>
            <a:pPr marL="838200" lvl="2" eaLnBrk="1" hangingPunct="1">
              <a:defRPr/>
            </a:pPr>
            <a:r>
              <a:rPr lang="en-US" dirty="0"/>
              <a:t>Character “0” has code 0x30</a:t>
            </a:r>
          </a:p>
          <a:p>
            <a:pPr marL="1181100" lvl="3" eaLnBrk="1" hangingPunct="1">
              <a:defRPr/>
            </a:pPr>
            <a:r>
              <a:rPr lang="en-US" dirty="0"/>
              <a:t>Digit </a:t>
            </a:r>
            <a:r>
              <a:rPr lang="en-US" i="1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i</a:t>
            </a:r>
            <a:r>
              <a:rPr lang="en-US" dirty="0"/>
              <a:t>  has code 0x30+</a:t>
            </a:r>
            <a:r>
              <a:rPr lang="en-US" i="1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i</a:t>
            </a:r>
            <a:endParaRPr lang="en-US" i="1" dirty="0"/>
          </a:p>
          <a:p>
            <a:pPr marL="552450" lvl="1" eaLnBrk="1" hangingPunct="1">
              <a:defRPr/>
            </a:pPr>
            <a:r>
              <a:rPr lang="en-US" dirty="0"/>
              <a:t>String should be null-terminated</a:t>
            </a:r>
          </a:p>
          <a:p>
            <a:pPr marL="838200" lvl="2" eaLnBrk="1" hangingPunct="1">
              <a:defRPr/>
            </a:pPr>
            <a:r>
              <a:rPr lang="en-US" dirty="0"/>
              <a:t>Final character = '\0'</a:t>
            </a:r>
          </a:p>
          <a:p>
            <a:pPr eaLnBrk="1" hangingPunct="1">
              <a:defRPr/>
            </a:pPr>
            <a:r>
              <a:rPr lang="en-US" dirty="0"/>
              <a:t>Compatibility</a:t>
            </a:r>
          </a:p>
          <a:p>
            <a:pPr marL="552450" lvl="1" eaLnBrk="1" hangingPunct="1">
              <a:defRPr/>
            </a:pPr>
            <a:r>
              <a:rPr lang="en-US" dirty="0"/>
              <a:t>Byte ordering not an issue (yay!)</a:t>
            </a:r>
          </a:p>
        </p:txBody>
      </p:sp>
      <p:sp>
        <p:nvSpPr>
          <p:cNvPr id="58373" name="Rectangle 5"/>
          <p:cNvSpPr>
            <a:spLocks/>
          </p:cNvSpPr>
          <p:nvPr/>
        </p:nvSpPr>
        <p:spPr bwMode="auto">
          <a:xfrm>
            <a:off x="7779192" y="2246315"/>
            <a:ext cx="630942" cy="3518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0800" tIns="50800" bIns="5080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0066"/>
                </a:solidFill>
                <a:cs typeface="Helvetica" pitchFamily="-124" charset="0"/>
                <a:sym typeface="Helvetica" pitchFamily="-124" charset="0"/>
              </a:rPr>
              <a:t>IA32</a:t>
            </a:r>
          </a:p>
        </p:txBody>
      </p:sp>
      <p:sp>
        <p:nvSpPr>
          <p:cNvPr id="58374" name="Rectangle 6"/>
          <p:cNvSpPr>
            <a:spLocks/>
          </p:cNvSpPr>
          <p:nvPr/>
        </p:nvSpPr>
        <p:spPr bwMode="auto">
          <a:xfrm>
            <a:off x="9421709" y="2246315"/>
            <a:ext cx="579646" cy="3518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0800" tIns="50800" bIns="5080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0066"/>
                </a:solidFill>
                <a:cs typeface="Helvetica" pitchFamily="-124" charset="0"/>
                <a:sym typeface="Helvetica" pitchFamily="-124" charset="0"/>
              </a:rPr>
              <a:t>Sun</a:t>
            </a:r>
          </a:p>
        </p:txBody>
      </p:sp>
      <p:grpSp>
        <p:nvGrpSpPr>
          <p:cNvPr id="58375" name="Group 7"/>
          <p:cNvGrpSpPr>
            <a:grpSpLocks/>
          </p:cNvGrpSpPr>
          <p:nvPr/>
        </p:nvGrpSpPr>
        <p:grpSpPr bwMode="auto">
          <a:xfrm>
            <a:off x="8459788" y="2832100"/>
            <a:ext cx="914400" cy="1906588"/>
            <a:chOff x="0" y="0"/>
            <a:chExt cx="576" cy="1201"/>
          </a:xfrm>
        </p:grpSpPr>
        <p:sp>
          <p:nvSpPr>
            <p:cNvPr id="58408" name="Line 8"/>
            <p:cNvSpPr>
              <a:spLocks noChangeShapeType="1"/>
            </p:cNvSpPr>
            <p:nvPr/>
          </p:nvSpPr>
          <p:spPr bwMode="auto">
            <a:xfrm>
              <a:off x="0" y="0"/>
              <a:ext cx="576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8409" name="Line 9"/>
            <p:cNvSpPr>
              <a:spLocks noChangeShapeType="1"/>
            </p:cNvSpPr>
            <p:nvPr/>
          </p:nvSpPr>
          <p:spPr bwMode="auto">
            <a:xfrm>
              <a:off x="0" y="240"/>
              <a:ext cx="576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8410" name="Line 10"/>
            <p:cNvSpPr>
              <a:spLocks noChangeShapeType="1"/>
            </p:cNvSpPr>
            <p:nvPr/>
          </p:nvSpPr>
          <p:spPr bwMode="auto">
            <a:xfrm>
              <a:off x="0" y="480"/>
              <a:ext cx="576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8411" name="Line 11"/>
            <p:cNvSpPr>
              <a:spLocks noChangeShapeType="1"/>
            </p:cNvSpPr>
            <p:nvPr/>
          </p:nvSpPr>
          <p:spPr bwMode="auto">
            <a:xfrm>
              <a:off x="0" y="720"/>
              <a:ext cx="576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8412" name="Line 12"/>
            <p:cNvSpPr>
              <a:spLocks noChangeShapeType="1"/>
            </p:cNvSpPr>
            <p:nvPr/>
          </p:nvSpPr>
          <p:spPr bwMode="auto">
            <a:xfrm>
              <a:off x="0" y="960"/>
              <a:ext cx="576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8413" name="Line 13"/>
            <p:cNvSpPr>
              <a:spLocks noChangeShapeType="1"/>
            </p:cNvSpPr>
            <p:nvPr/>
          </p:nvSpPr>
          <p:spPr bwMode="auto">
            <a:xfrm>
              <a:off x="0" y="1200"/>
              <a:ext cx="576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  <p:graphicFrame>
        <p:nvGraphicFramePr>
          <p:cNvPr id="20494" name="Group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3523956"/>
              </p:ext>
            </p:extLst>
          </p:nvPr>
        </p:nvGraphicFramePr>
        <p:xfrm>
          <a:off x="7815263" y="2667000"/>
          <a:ext cx="635000" cy="2286000"/>
        </p:xfrm>
        <a:graphic>
          <a:graphicData uri="http://schemas.openxmlformats.org/drawingml/2006/table">
            <a:tbl>
              <a:tblPr/>
              <a:tblGrid>
                <a:gridCol w="63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31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35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32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31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33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00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20520" name="Group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59540"/>
              </p:ext>
            </p:extLst>
          </p:nvPr>
        </p:nvGraphicFramePr>
        <p:xfrm>
          <a:off x="9390063" y="2667000"/>
          <a:ext cx="635000" cy="2286000"/>
        </p:xfrm>
        <a:graphic>
          <a:graphicData uri="http://schemas.openxmlformats.org/drawingml/2006/table">
            <a:tbl>
              <a:tblPr/>
              <a:tblGrid>
                <a:gridCol w="63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31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35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32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31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33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00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B3C3258E-8829-4934-9B08-0888E8BE72B9}"/>
              </a:ext>
            </a:extLst>
          </p:cNvPr>
          <p:cNvSpPr txBox="1"/>
          <p:nvPr/>
        </p:nvSpPr>
        <p:spPr>
          <a:xfrm>
            <a:off x="10022642" y="2699443"/>
            <a:ext cx="873958" cy="3485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0x100</a:t>
            </a:r>
          </a:p>
        </p:txBody>
      </p:sp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Notes: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5000"/>
              </a:lnSpc>
              <a:defRPr/>
            </a:pPr>
            <a:r>
              <a:rPr lang="en-US" dirty="0"/>
              <a:t>Work groups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You must work in pairs on all labs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>
                <a:solidFill>
                  <a:srgbClr val="FF0000"/>
                </a:solidFill>
              </a:rPr>
              <a:t>Honor-code violation to work without your partner!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>
                <a:solidFill>
                  <a:srgbClr val="FF0000"/>
                </a:solidFill>
              </a:rPr>
              <a:t>Corollary: showing up late doesn’t harm only you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dirty="0" err="1"/>
              <a:t>Handins</a:t>
            </a:r>
            <a:endParaRPr lang="en-US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Check calendar for due dates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Electronic submissions only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dirty="0"/>
              <a:t>Grading Characteristics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Lab scores tend to be high</a:t>
            </a:r>
          </a:p>
          <a:p>
            <a:pPr lvl="2" eaLnBrk="1" hangingPunct="1">
              <a:lnSpc>
                <a:spcPct val="97000"/>
              </a:lnSpc>
              <a:defRPr/>
            </a:pPr>
            <a:r>
              <a:rPr lang="en-US" dirty="0"/>
              <a:t>Serious handicap if you don’t hand a lab in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Tests &amp; quizzes typically have a wider range of scores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dirty="0"/>
              <a:t>I.e., they’re have major effect on your grade</a:t>
            </a:r>
          </a:p>
          <a:p>
            <a:pPr lvl="3" eaLnBrk="1" hangingPunct="1">
              <a:lnSpc>
                <a:spcPct val="90000"/>
              </a:lnSpc>
              <a:defRPr/>
            </a:pPr>
            <a:r>
              <a:rPr lang="en-US" dirty="0">
                <a:solidFill>
                  <a:schemeClr val="folHlink"/>
                </a:solidFill>
              </a:rPr>
              <a:t>…but not the ONLY one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Do your share of lab work and reading, or bomb tests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Do practice problems in book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Facilities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dirty="0"/>
              <a:t>Assignments will use Intel computer systems</a:t>
            </a:r>
          </a:p>
          <a:p>
            <a:pPr lvl="1" eaLnBrk="1" hangingPunct="1">
              <a:defRPr/>
            </a:pPr>
            <a:r>
              <a:rPr lang="en-US" sz="2400" dirty="0"/>
              <a:t>Not all machines are created alike</a:t>
            </a:r>
          </a:p>
          <a:p>
            <a:pPr lvl="2" eaLnBrk="1" hangingPunct="1">
              <a:defRPr/>
            </a:pPr>
            <a:r>
              <a:rPr lang="en-US" sz="2000" dirty="0"/>
              <a:t>Performance varies (and matters sometimes in 105)</a:t>
            </a:r>
          </a:p>
          <a:p>
            <a:pPr lvl="2" eaLnBrk="1" hangingPunct="1">
              <a:defRPr/>
            </a:pPr>
            <a:r>
              <a:rPr lang="en-US" sz="2000" dirty="0"/>
              <a:t>Security settings vary and can matter</a:t>
            </a:r>
          </a:p>
          <a:p>
            <a:pPr lvl="1" eaLnBrk="1" hangingPunct="1">
              <a:defRPr/>
            </a:pPr>
            <a:r>
              <a:rPr lang="en-US" sz="2400" dirty="0"/>
              <a:t>Wilkes: x86/Linux specifically set up for this class</a:t>
            </a:r>
          </a:p>
          <a:p>
            <a:pPr lvl="1" eaLnBrk="1" hangingPunct="1">
              <a:defRPr/>
            </a:pPr>
            <a:r>
              <a:rPr lang="en-US" sz="2400" dirty="0"/>
              <a:t>Log in on a lab Mac, then </a:t>
            </a:r>
            <a:r>
              <a:rPr lang="en-US" sz="2400" dirty="0" err="1"/>
              <a:t>ssh</a:t>
            </a:r>
            <a:r>
              <a:rPr lang="en-US" sz="2400" dirty="0"/>
              <a:t> to Wilkes</a:t>
            </a:r>
          </a:p>
          <a:p>
            <a:pPr lvl="2" eaLnBrk="1" hangingPunct="1">
              <a:defRPr/>
            </a:pPr>
            <a:r>
              <a:rPr lang="en-US" sz="2000" dirty="0"/>
              <a:t>If you want fancy programs, start X11 first</a:t>
            </a:r>
          </a:p>
          <a:p>
            <a:pPr lvl="2" eaLnBrk="1" hangingPunct="1">
              <a:defRPr/>
            </a:pPr>
            <a:r>
              <a:rPr lang="en-US" sz="2000" dirty="0"/>
              <a:t>Directories are cross-mounted, so you can edit on Knuth or your Mac, and Wilkes will see your files</a:t>
            </a:r>
          </a:p>
          <a:p>
            <a:pPr lvl="1" eaLnBrk="1" hangingPunct="1">
              <a:defRPr/>
            </a:pPr>
            <a:r>
              <a:rPr lang="en-US" sz="2400" dirty="0"/>
              <a:t>…or </a:t>
            </a:r>
            <a:r>
              <a:rPr lang="en-US" sz="2400" dirty="0" err="1"/>
              <a:t>ssh</a:t>
            </a:r>
            <a:r>
              <a:rPr lang="en-US" sz="2400" dirty="0"/>
              <a:t> into Wilkes from wherever you are</a:t>
            </a:r>
          </a:p>
          <a:p>
            <a:pPr lvl="1" eaLnBrk="1" hangingPunct="1">
              <a:defRPr/>
            </a:pPr>
            <a:r>
              <a:rPr lang="en-US" sz="2400" dirty="0"/>
              <a:t>All programs </a:t>
            </a:r>
            <a:r>
              <a:rPr lang="en-US" sz="2400" i="1" dirty="0"/>
              <a:t>must </a:t>
            </a:r>
            <a:r>
              <a:rPr lang="en-US" sz="2400" dirty="0"/>
              <a:t>run on Wilkes: we grade there</a:t>
            </a:r>
          </a:p>
          <a:p>
            <a:pPr lvl="1" eaLnBrk="1" hangingPunct="1">
              <a:defRPr/>
            </a:pPr>
            <a:r>
              <a:rPr lang="en-US" sz="2400" dirty="0"/>
              <a:t>Have lecture slides (and textbook) available when working on labs!</a:t>
            </a:r>
          </a:p>
          <a:p>
            <a:pPr eaLnBrk="1" hangingPunct="1">
              <a:defRPr/>
            </a:pPr>
            <a:endParaRPr lang="en-US" dirty="0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111503" y="152403"/>
            <a:ext cx="6143625" cy="887413"/>
          </a:xfrm>
          <a:noFill/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rgbClr val="969696"/>
                  </a:outerShdw>
                </a:effectLst>
              </a14:hiddenEffects>
            </a:ext>
          </a:extLst>
        </p:spPr>
        <p:txBody>
          <a:bodyPr vert="horz" wrap="none" lIns="63500" tIns="25400" rIns="63500" bIns="25400" numCol="1" anchor="t" anchorCtr="0" compatLnSpc="1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en-US" altLang="en-US"/>
              <a:t>CS 105 </a:t>
            </a:r>
            <a:br>
              <a:rPr lang="en-US" altLang="en-US"/>
            </a:br>
            <a:r>
              <a:rPr lang="en-US" altLang="en-US" sz="2500" i="1"/>
              <a:t>“Tour of the Black Holes of Computing”</a:t>
            </a:r>
            <a:endParaRPr lang="en-US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19400" y="2438400"/>
            <a:ext cx="7162800" cy="3365500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dirty="0"/>
              <a:t>Topics</a:t>
            </a:r>
          </a:p>
          <a:p>
            <a:pPr lvl="1" eaLnBrk="1" hangingPunct="1">
              <a:defRPr/>
            </a:pPr>
            <a:r>
              <a:rPr lang="en-US" dirty="0"/>
              <a:t>Representing information as bits</a:t>
            </a:r>
          </a:p>
          <a:p>
            <a:pPr lvl="1" eaLnBrk="1" hangingPunct="1">
              <a:defRPr/>
            </a:pPr>
            <a:r>
              <a:rPr lang="en-US" dirty="0"/>
              <a:t>Bit-level manipulations</a:t>
            </a:r>
          </a:p>
          <a:p>
            <a:pPr lvl="1" eaLnBrk="1" hangingPunct="1">
              <a:defRPr/>
            </a:pPr>
            <a:r>
              <a:rPr lang="en-US" dirty="0"/>
              <a:t>Integers</a:t>
            </a:r>
          </a:p>
          <a:p>
            <a:pPr lvl="2" eaLnBrk="1" hangingPunct="1">
              <a:defRPr/>
            </a:pPr>
            <a:r>
              <a:rPr lang="en-US" dirty="0"/>
              <a:t>Representation, unsigned and signed</a:t>
            </a:r>
          </a:p>
          <a:p>
            <a:pPr lvl="2" eaLnBrk="1" hangingPunct="1">
              <a:defRPr/>
            </a:pPr>
            <a:r>
              <a:rPr lang="en-US" dirty="0"/>
              <a:t>Conversion, Casting</a:t>
            </a:r>
          </a:p>
          <a:p>
            <a:pPr lvl="2" eaLnBrk="1" hangingPunct="1">
              <a:defRPr/>
            </a:pPr>
            <a:r>
              <a:rPr lang="en-US" dirty="0"/>
              <a:t>Expanding, truncating</a:t>
            </a:r>
          </a:p>
          <a:p>
            <a:pPr lvl="2" eaLnBrk="1" hangingPunct="1">
              <a:defRPr/>
            </a:pPr>
            <a:r>
              <a:rPr lang="en-US" dirty="0"/>
              <a:t>Addition, negation, multiplication, shifting</a:t>
            </a:r>
          </a:p>
          <a:p>
            <a:pPr lvl="1" eaLnBrk="1" hangingPunct="1">
              <a:defRPr/>
            </a:pPr>
            <a:r>
              <a:rPr lang="en-US" dirty="0"/>
              <a:t>Representations in memory, pointers, strings</a:t>
            </a: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9080503" y="6573838"/>
            <a:ext cx="633413" cy="2159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sz="1200" b="0"/>
              <a:t>CS 105</a:t>
            </a:r>
          </a:p>
        </p:txBody>
      </p:sp>
      <p:sp>
        <p:nvSpPr>
          <p:cNvPr id="9221" name="Rectangle 6"/>
          <p:cNvSpPr>
            <a:spLocks noChangeArrowheads="1"/>
          </p:cNvSpPr>
          <p:nvPr/>
        </p:nvSpPr>
        <p:spPr bwMode="auto">
          <a:xfrm>
            <a:off x="2922591" y="1219203"/>
            <a:ext cx="6473825" cy="1095375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969696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eaLnBrk="1" hangingPunct="1">
              <a:lnSpc>
                <a:spcPct val="87000"/>
              </a:lnSpc>
            </a:pPr>
            <a:r>
              <a:rPr lang="en-US" altLang="en-US" sz="3800">
                <a:solidFill>
                  <a:schemeClr val="hlink"/>
                </a:solidFill>
              </a:rPr>
              <a:t>Bits, Bytes, Integers</a:t>
            </a:r>
            <a:br>
              <a:rPr lang="en-US" altLang="en-US" sz="3800">
                <a:solidFill>
                  <a:schemeClr val="hlink"/>
                </a:solidFill>
              </a:rPr>
            </a:br>
            <a:endParaRPr lang="en-US" altLang="en-US" sz="3800">
              <a:solidFill>
                <a:schemeClr val="hlink"/>
              </a:solidFill>
            </a:endParaRP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Everything is bits</a:t>
            </a:r>
          </a:p>
        </p:txBody>
      </p:sp>
      <p:sp>
        <p:nvSpPr>
          <p:cNvPr id="9243" name="Rectangle 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  <a:defRPr/>
            </a:pPr>
            <a:r>
              <a:rPr lang="en-US" dirty="0"/>
              <a:t>Each bit is 0 or 1</a:t>
            </a:r>
          </a:p>
          <a:p>
            <a:pPr>
              <a:lnSpc>
                <a:spcPct val="100000"/>
              </a:lnSpc>
              <a:defRPr/>
            </a:pPr>
            <a:r>
              <a:rPr lang="en-US" dirty="0"/>
              <a:t>By encoding/interpreting sets of bits in various ways</a:t>
            </a:r>
          </a:p>
          <a:p>
            <a:pPr lvl="1">
              <a:defRPr/>
            </a:pPr>
            <a:r>
              <a:rPr lang="en-US" dirty="0"/>
              <a:t>Computers determine what to do (instructions)</a:t>
            </a:r>
          </a:p>
          <a:p>
            <a:pPr lvl="1">
              <a:defRPr/>
            </a:pPr>
            <a:r>
              <a:rPr lang="en-US" dirty="0"/>
              <a:t>… and represent and manipulate numbers, sets, strings, etc…</a:t>
            </a:r>
          </a:p>
          <a:p>
            <a:pPr>
              <a:lnSpc>
                <a:spcPct val="100000"/>
              </a:lnSpc>
              <a:defRPr/>
            </a:pPr>
            <a:r>
              <a:rPr lang="en-US" dirty="0"/>
              <a:t>Why bits?  Electronic implementation</a:t>
            </a:r>
          </a:p>
          <a:p>
            <a:pPr lvl="1">
              <a:defRPr/>
            </a:pPr>
            <a:r>
              <a:rPr lang="en-US" dirty="0"/>
              <a:t>Easy to store with </a:t>
            </a:r>
            <a:r>
              <a:rPr lang="en-US" dirty="0" err="1"/>
              <a:t>bistable</a:t>
            </a:r>
            <a:r>
              <a:rPr lang="en-US" dirty="0"/>
              <a:t> elements</a:t>
            </a:r>
          </a:p>
          <a:p>
            <a:pPr lvl="1">
              <a:defRPr/>
            </a:pPr>
            <a:r>
              <a:rPr lang="en-US" dirty="0"/>
              <a:t>Reliably transmitted on noisy and inaccurate wires </a:t>
            </a:r>
          </a:p>
        </p:txBody>
      </p:sp>
      <p:grpSp>
        <p:nvGrpSpPr>
          <p:cNvPr id="10244" name="Group 4"/>
          <p:cNvGrpSpPr>
            <a:grpSpLocks/>
          </p:cNvGrpSpPr>
          <p:nvPr/>
        </p:nvGrpSpPr>
        <p:grpSpPr bwMode="auto">
          <a:xfrm>
            <a:off x="2416177" y="4495802"/>
            <a:ext cx="6854825" cy="2181225"/>
            <a:chOff x="2" y="0"/>
            <a:chExt cx="4318" cy="1374"/>
          </a:xfrm>
        </p:grpSpPr>
        <p:sp>
          <p:nvSpPr>
            <p:cNvPr id="10245" name="Rectangle 5"/>
            <p:cNvSpPr>
              <a:spLocks/>
            </p:cNvSpPr>
            <p:nvPr/>
          </p:nvSpPr>
          <p:spPr bwMode="auto">
            <a:xfrm>
              <a:off x="575" y="1008"/>
              <a:ext cx="3745" cy="240"/>
            </a:xfrm>
            <a:prstGeom prst="rect">
              <a:avLst/>
            </a:prstGeom>
            <a:solidFill>
              <a:srgbClr val="00F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0246" name="Rectangle 6"/>
            <p:cNvSpPr>
              <a:spLocks/>
            </p:cNvSpPr>
            <p:nvPr/>
          </p:nvSpPr>
          <p:spPr bwMode="auto">
            <a:xfrm>
              <a:off x="575" y="384"/>
              <a:ext cx="3745" cy="240"/>
            </a:xfrm>
            <a:prstGeom prst="rect">
              <a:avLst/>
            </a:prstGeom>
            <a:solidFill>
              <a:srgbClr val="00F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0247" name="Freeform 7"/>
            <p:cNvSpPr>
              <a:spLocks/>
            </p:cNvSpPr>
            <p:nvPr/>
          </p:nvSpPr>
          <p:spPr bwMode="auto">
            <a:xfrm>
              <a:off x="576" y="484"/>
              <a:ext cx="3732" cy="716"/>
            </a:xfrm>
            <a:custGeom>
              <a:avLst/>
              <a:gdLst>
                <a:gd name="T0" fmla="*/ 0 w 21600"/>
                <a:gd name="T1" fmla="*/ 706 h 21600"/>
                <a:gd name="T2" fmla="*/ 164 w 21600"/>
                <a:gd name="T3" fmla="*/ 653 h 21600"/>
                <a:gd name="T4" fmla="*/ 307 w 21600"/>
                <a:gd name="T5" fmla="*/ 643 h 21600"/>
                <a:gd name="T6" fmla="*/ 571 w 21600"/>
                <a:gd name="T7" fmla="*/ 685 h 21600"/>
                <a:gd name="T8" fmla="*/ 801 w 21600"/>
                <a:gd name="T9" fmla="*/ 653 h 21600"/>
                <a:gd name="T10" fmla="*/ 932 w 21600"/>
                <a:gd name="T11" fmla="*/ 632 h 21600"/>
                <a:gd name="T12" fmla="*/ 1065 w 21600"/>
                <a:gd name="T13" fmla="*/ 664 h 21600"/>
                <a:gd name="T14" fmla="*/ 1229 w 21600"/>
                <a:gd name="T15" fmla="*/ 674 h 21600"/>
                <a:gd name="T16" fmla="*/ 1328 w 21600"/>
                <a:gd name="T17" fmla="*/ 664 h 21600"/>
                <a:gd name="T18" fmla="*/ 1361 w 21600"/>
                <a:gd name="T19" fmla="*/ 653 h 21600"/>
                <a:gd name="T20" fmla="*/ 1405 w 21600"/>
                <a:gd name="T21" fmla="*/ 569 h 21600"/>
                <a:gd name="T22" fmla="*/ 1526 w 21600"/>
                <a:gd name="T23" fmla="*/ 253 h 21600"/>
                <a:gd name="T24" fmla="*/ 1614 w 21600"/>
                <a:gd name="T25" fmla="*/ 116 h 21600"/>
                <a:gd name="T26" fmla="*/ 1713 w 21600"/>
                <a:gd name="T27" fmla="*/ 53 h 21600"/>
                <a:gd name="T28" fmla="*/ 1910 w 21600"/>
                <a:gd name="T29" fmla="*/ 21 h 21600"/>
                <a:gd name="T30" fmla="*/ 2118 w 21600"/>
                <a:gd name="T31" fmla="*/ 32 h 21600"/>
                <a:gd name="T32" fmla="*/ 2162 w 21600"/>
                <a:gd name="T33" fmla="*/ 42 h 21600"/>
                <a:gd name="T34" fmla="*/ 2349 w 21600"/>
                <a:gd name="T35" fmla="*/ 11 h 21600"/>
                <a:gd name="T36" fmla="*/ 2415 w 21600"/>
                <a:gd name="T37" fmla="*/ 42 h 21600"/>
                <a:gd name="T38" fmla="*/ 2492 w 21600"/>
                <a:gd name="T39" fmla="*/ 53 h 21600"/>
                <a:gd name="T40" fmla="*/ 2667 w 21600"/>
                <a:gd name="T41" fmla="*/ 42 h 21600"/>
                <a:gd name="T42" fmla="*/ 2733 w 21600"/>
                <a:gd name="T43" fmla="*/ 64 h 21600"/>
                <a:gd name="T44" fmla="*/ 2832 w 21600"/>
                <a:gd name="T45" fmla="*/ 11 h 21600"/>
                <a:gd name="T46" fmla="*/ 2887 w 21600"/>
                <a:gd name="T47" fmla="*/ 0 h 21600"/>
                <a:gd name="T48" fmla="*/ 3172 w 21600"/>
                <a:gd name="T49" fmla="*/ 411 h 21600"/>
                <a:gd name="T50" fmla="*/ 3293 w 21600"/>
                <a:gd name="T51" fmla="*/ 643 h 21600"/>
                <a:gd name="T52" fmla="*/ 3491 w 21600"/>
                <a:gd name="T53" fmla="*/ 716 h 21600"/>
                <a:gd name="T54" fmla="*/ 3589 w 21600"/>
                <a:gd name="T55" fmla="*/ 706 h 21600"/>
                <a:gd name="T56" fmla="*/ 3611 w 21600"/>
                <a:gd name="T57" fmla="*/ 674 h 21600"/>
                <a:gd name="T58" fmla="*/ 3732 w 21600"/>
                <a:gd name="T59" fmla="*/ 653 h 2160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21600"/>
                <a:gd name="T91" fmla="*/ 0 h 21600"/>
                <a:gd name="T92" fmla="*/ 21600 w 21600"/>
                <a:gd name="T93" fmla="*/ 21600 h 21600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21600" h="21600">
                  <a:moveTo>
                    <a:pt x="0" y="21298"/>
                  </a:moveTo>
                  <a:cubicBezTo>
                    <a:pt x="326" y="20936"/>
                    <a:pt x="610" y="19820"/>
                    <a:pt x="948" y="19699"/>
                  </a:cubicBezTo>
                  <a:cubicBezTo>
                    <a:pt x="1219" y="19579"/>
                    <a:pt x="1497" y="19488"/>
                    <a:pt x="1775" y="19398"/>
                  </a:cubicBezTo>
                  <a:cubicBezTo>
                    <a:pt x="2276" y="19850"/>
                    <a:pt x="2789" y="20212"/>
                    <a:pt x="3302" y="20665"/>
                  </a:cubicBezTo>
                  <a:cubicBezTo>
                    <a:pt x="3791" y="19760"/>
                    <a:pt x="3984" y="19911"/>
                    <a:pt x="4636" y="19699"/>
                  </a:cubicBezTo>
                  <a:cubicBezTo>
                    <a:pt x="4781" y="19549"/>
                    <a:pt x="5282" y="19066"/>
                    <a:pt x="5397" y="19066"/>
                  </a:cubicBezTo>
                  <a:cubicBezTo>
                    <a:pt x="5663" y="19066"/>
                    <a:pt x="5898" y="19880"/>
                    <a:pt x="6164" y="20031"/>
                  </a:cubicBezTo>
                  <a:cubicBezTo>
                    <a:pt x="6478" y="20182"/>
                    <a:pt x="6792" y="20212"/>
                    <a:pt x="7111" y="20333"/>
                  </a:cubicBezTo>
                  <a:cubicBezTo>
                    <a:pt x="7299" y="20212"/>
                    <a:pt x="7492" y="20182"/>
                    <a:pt x="7685" y="20031"/>
                  </a:cubicBezTo>
                  <a:cubicBezTo>
                    <a:pt x="7751" y="19971"/>
                    <a:pt x="7836" y="19941"/>
                    <a:pt x="7878" y="19699"/>
                  </a:cubicBezTo>
                  <a:cubicBezTo>
                    <a:pt x="7993" y="18945"/>
                    <a:pt x="8023" y="17950"/>
                    <a:pt x="8132" y="17165"/>
                  </a:cubicBezTo>
                  <a:cubicBezTo>
                    <a:pt x="8548" y="13937"/>
                    <a:pt x="8566" y="10921"/>
                    <a:pt x="8832" y="7632"/>
                  </a:cubicBezTo>
                  <a:cubicBezTo>
                    <a:pt x="8935" y="6305"/>
                    <a:pt x="9176" y="4616"/>
                    <a:pt x="9339" y="3499"/>
                  </a:cubicBezTo>
                  <a:cubicBezTo>
                    <a:pt x="9466" y="2594"/>
                    <a:pt x="9689" y="1810"/>
                    <a:pt x="9913" y="1599"/>
                  </a:cubicBezTo>
                  <a:cubicBezTo>
                    <a:pt x="10287" y="1207"/>
                    <a:pt x="11054" y="634"/>
                    <a:pt x="11054" y="634"/>
                  </a:cubicBezTo>
                  <a:cubicBezTo>
                    <a:pt x="11452" y="724"/>
                    <a:pt x="11856" y="784"/>
                    <a:pt x="12261" y="965"/>
                  </a:cubicBezTo>
                  <a:cubicBezTo>
                    <a:pt x="12345" y="996"/>
                    <a:pt x="12424" y="1267"/>
                    <a:pt x="12514" y="1267"/>
                  </a:cubicBezTo>
                  <a:cubicBezTo>
                    <a:pt x="12859" y="1267"/>
                    <a:pt x="13245" y="603"/>
                    <a:pt x="13595" y="332"/>
                  </a:cubicBezTo>
                  <a:cubicBezTo>
                    <a:pt x="13728" y="513"/>
                    <a:pt x="13837" y="1056"/>
                    <a:pt x="13975" y="1267"/>
                  </a:cubicBezTo>
                  <a:cubicBezTo>
                    <a:pt x="14114" y="1478"/>
                    <a:pt x="14271" y="1478"/>
                    <a:pt x="14422" y="1599"/>
                  </a:cubicBezTo>
                  <a:cubicBezTo>
                    <a:pt x="14790" y="1086"/>
                    <a:pt x="15050" y="935"/>
                    <a:pt x="15436" y="1267"/>
                  </a:cubicBezTo>
                  <a:cubicBezTo>
                    <a:pt x="15563" y="1478"/>
                    <a:pt x="15684" y="2142"/>
                    <a:pt x="15817" y="1931"/>
                  </a:cubicBezTo>
                  <a:cubicBezTo>
                    <a:pt x="16022" y="1569"/>
                    <a:pt x="16173" y="543"/>
                    <a:pt x="16390" y="332"/>
                  </a:cubicBezTo>
                  <a:cubicBezTo>
                    <a:pt x="16493" y="211"/>
                    <a:pt x="16601" y="91"/>
                    <a:pt x="16710" y="0"/>
                  </a:cubicBezTo>
                  <a:cubicBezTo>
                    <a:pt x="17682" y="4857"/>
                    <a:pt x="17851" y="5038"/>
                    <a:pt x="18358" y="12399"/>
                  </a:cubicBezTo>
                  <a:cubicBezTo>
                    <a:pt x="18539" y="15023"/>
                    <a:pt x="18527" y="18010"/>
                    <a:pt x="19058" y="19398"/>
                  </a:cubicBezTo>
                  <a:cubicBezTo>
                    <a:pt x="19855" y="18674"/>
                    <a:pt x="19445" y="17799"/>
                    <a:pt x="20205" y="21600"/>
                  </a:cubicBezTo>
                  <a:cubicBezTo>
                    <a:pt x="20393" y="21479"/>
                    <a:pt x="20592" y="21600"/>
                    <a:pt x="20773" y="21298"/>
                  </a:cubicBezTo>
                  <a:cubicBezTo>
                    <a:pt x="20839" y="21147"/>
                    <a:pt x="20839" y="20544"/>
                    <a:pt x="20900" y="20333"/>
                  </a:cubicBezTo>
                  <a:cubicBezTo>
                    <a:pt x="21063" y="19669"/>
                    <a:pt x="21401" y="19699"/>
                    <a:pt x="21600" y="19699"/>
                  </a:cubicBezTo>
                </a:path>
              </a:pathLst>
            </a:custGeom>
            <a:noFill/>
            <a:ln w="254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0248" name="Line 8"/>
            <p:cNvSpPr>
              <a:spLocks noChangeShapeType="1"/>
            </p:cNvSpPr>
            <p:nvPr/>
          </p:nvSpPr>
          <p:spPr bwMode="auto">
            <a:xfrm flipH="1">
              <a:off x="432" y="1248"/>
              <a:ext cx="144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0249" name="Line 9"/>
            <p:cNvSpPr>
              <a:spLocks noChangeShapeType="1"/>
            </p:cNvSpPr>
            <p:nvPr/>
          </p:nvSpPr>
          <p:spPr bwMode="auto">
            <a:xfrm flipH="1">
              <a:off x="432" y="384"/>
              <a:ext cx="144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0250" name="Rectangle 10"/>
            <p:cNvSpPr>
              <a:spLocks/>
            </p:cNvSpPr>
            <p:nvPr/>
          </p:nvSpPr>
          <p:spPr bwMode="auto">
            <a:xfrm>
              <a:off x="2" y="1152"/>
              <a:ext cx="389" cy="2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0.0V</a:t>
              </a:r>
            </a:p>
          </p:txBody>
        </p:sp>
        <p:sp>
          <p:nvSpPr>
            <p:cNvPr id="10251" name="Rectangle 11"/>
            <p:cNvSpPr>
              <a:spLocks/>
            </p:cNvSpPr>
            <p:nvPr/>
          </p:nvSpPr>
          <p:spPr bwMode="auto">
            <a:xfrm>
              <a:off x="4" y="912"/>
              <a:ext cx="389" cy="2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0.2V</a:t>
              </a:r>
            </a:p>
          </p:txBody>
        </p:sp>
        <p:sp>
          <p:nvSpPr>
            <p:cNvPr id="10252" name="Rectangle 12"/>
            <p:cNvSpPr>
              <a:spLocks/>
            </p:cNvSpPr>
            <p:nvPr/>
          </p:nvSpPr>
          <p:spPr bwMode="auto">
            <a:xfrm>
              <a:off x="4" y="528"/>
              <a:ext cx="389" cy="2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0.9V</a:t>
              </a:r>
            </a:p>
          </p:txBody>
        </p:sp>
        <p:sp>
          <p:nvSpPr>
            <p:cNvPr id="10253" name="Rectangle 13"/>
            <p:cNvSpPr>
              <a:spLocks/>
            </p:cNvSpPr>
            <p:nvPr/>
          </p:nvSpPr>
          <p:spPr bwMode="auto">
            <a:xfrm>
              <a:off x="4" y="288"/>
              <a:ext cx="389" cy="2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1.1V</a:t>
              </a:r>
            </a:p>
          </p:txBody>
        </p:sp>
        <p:sp>
          <p:nvSpPr>
            <p:cNvPr id="10254" name="Line 14"/>
            <p:cNvSpPr>
              <a:spLocks noChangeShapeType="1"/>
            </p:cNvSpPr>
            <p:nvPr/>
          </p:nvSpPr>
          <p:spPr bwMode="auto">
            <a:xfrm>
              <a:off x="576" y="96"/>
              <a:ext cx="1392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0255" name="Line 15"/>
            <p:cNvSpPr>
              <a:spLocks noChangeShapeType="1"/>
            </p:cNvSpPr>
            <p:nvPr/>
          </p:nvSpPr>
          <p:spPr bwMode="auto">
            <a:xfrm>
              <a:off x="2160" y="96"/>
              <a:ext cx="1440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0256" name="Line 16"/>
            <p:cNvSpPr>
              <a:spLocks noChangeShapeType="1"/>
            </p:cNvSpPr>
            <p:nvPr/>
          </p:nvSpPr>
          <p:spPr bwMode="auto">
            <a:xfrm>
              <a:off x="3792" y="96"/>
              <a:ext cx="480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0257" name="Line 17"/>
            <p:cNvSpPr>
              <a:spLocks noChangeShapeType="1"/>
            </p:cNvSpPr>
            <p:nvPr/>
          </p:nvSpPr>
          <p:spPr bwMode="auto">
            <a:xfrm>
              <a:off x="1968" y="48"/>
              <a:ext cx="1" cy="1008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0258" name="Line 18"/>
            <p:cNvSpPr>
              <a:spLocks noChangeShapeType="1"/>
            </p:cNvSpPr>
            <p:nvPr/>
          </p:nvSpPr>
          <p:spPr bwMode="auto">
            <a:xfrm>
              <a:off x="2160" y="48"/>
              <a:ext cx="1" cy="576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0259" name="Line 19"/>
            <p:cNvSpPr>
              <a:spLocks noChangeShapeType="1"/>
            </p:cNvSpPr>
            <p:nvPr/>
          </p:nvSpPr>
          <p:spPr bwMode="auto">
            <a:xfrm>
              <a:off x="3600" y="48"/>
              <a:ext cx="1" cy="576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0260" name="Line 20"/>
            <p:cNvSpPr>
              <a:spLocks noChangeShapeType="1"/>
            </p:cNvSpPr>
            <p:nvPr/>
          </p:nvSpPr>
          <p:spPr bwMode="auto">
            <a:xfrm>
              <a:off x="3792" y="48"/>
              <a:ext cx="1" cy="96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0261" name="Rectangle 21"/>
            <p:cNvSpPr>
              <a:spLocks/>
            </p:cNvSpPr>
            <p:nvPr/>
          </p:nvSpPr>
          <p:spPr bwMode="auto">
            <a:xfrm>
              <a:off x="1105" y="0"/>
              <a:ext cx="304" cy="2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50800" tIns="50800" bIns="5080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0</a:t>
              </a:r>
            </a:p>
          </p:txBody>
        </p:sp>
        <p:sp>
          <p:nvSpPr>
            <p:cNvPr id="10262" name="Rectangle 22"/>
            <p:cNvSpPr>
              <a:spLocks/>
            </p:cNvSpPr>
            <p:nvPr/>
          </p:nvSpPr>
          <p:spPr bwMode="auto">
            <a:xfrm>
              <a:off x="2641" y="0"/>
              <a:ext cx="304" cy="2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50800" tIns="50800" bIns="5080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1</a:t>
              </a:r>
            </a:p>
          </p:txBody>
        </p:sp>
        <p:sp>
          <p:nvSpPr>
            <p:cNvPr id="10263" name="Rectangle 23"/>
            <p:cNvSpPr>
              <a:spLocks/>
            </p:cNvSpPr>
            <p:nvPr/>
          </p:nvSpPr>
          <p:spPr bwMode="auto">
            <a:xfrm>
              <a:off x="3936" y="0"/>
              <a:ext cx="200" cy="2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50800" tIns="50800" bIns="5080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0</a:t>
              </a:r>
            </a:p>
          </p:txBody>
        </p:sp>
        <p:sp>
          <p:nvSpPr>
            <p:cNvPr id="10264" name="Line 24"/>
            <p:cNvSpPr>
              <a:spLocks noChangeShapeType="1"/>
            </p:cNvSpPr>
            <p:nvPr/>
          </p:nvSpPr>
          <p:spPr bwMode="auto">
            <a:xfrm flipH="1">
              <a:off x="432" y="1008"/>
              <a:ext cx="144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0265" name="Line 25"/>
            <p:cNvSpPr>
              <a:spLocks noChangeShapeType="1"/>
            </p:cNvSpPr>
            <p:nvPr/>
          </p:nvSpPr>
          <p:spPr bwMode="auto">
            <a:xfrm flipH="1">
              <a:off x="432" y="624"/>
              <a:ext cx="144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class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class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-12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-124" charset="0"/>
          </a:defRPr>
        </a:defPPr>
      </a:lstStyle>
    </a:lnDef>
  </a:objectDefaults>
  <a:extraClrSchemeLst>
    <a:extraClrScheme>
      <a:clrScheme name="class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C:\Shared Files\Classes\CS 213 F'02\Lectures\class02.ppt</Template>
  <TotalTime>54007</TotalTime>
  <Pages>35</Pages>
  <Words>4755</Words>
  <Application>Microsoft Office PowerPoint</Application>
  <PresentationFormat>Widescreen</PresentationFormat>
  <Paragraphs>1222</Paragraphs>
  <Slides>56</Slides>
  <Notes>56</Notes>
  <HiddenSlides>0</HiddenSlides>
  <MMClips>0</MMClips>
  <ScaleCrop>false</ScaleCrop>
  <HeadingPairs>
    <vt:vector size="10" baseType="variant">
      <vt:variant>
        <vt:lpstr>Fonts Used</vt:lpstr>
      </vt:variant>
      <vt:variant>
        <vt:i4>16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56</vt:i4>
      </vt:variant>
      <vt:variant>
        <vt:lpstr>Custom Shows</vt:lpstr>
      </vt:variant>
      <vt:variant>
        <vt:i4>2</vt:i4>
      </vt:variant>
    </vt:vector>
  </HeadingPairs>
  <TitlesOfParts>
    <vt:vector size="77" baseType="lpstr">
      <vt:lpstr>Arial</vt:lpstr>
      <vt:lpstr>Calibri</vt:lpstr>
      <vt:lpstr>Calibri Bold</vt:lpstr>
      <vt:lpstr>Calibri Italic</vt:lpstr>
      <vt:lpstr>Century Gothic</vt:lpstr>
      <vt:lpstr>Courier New</vt:lpstr>
      <vt:lpstr>Courier New Bold</vt:lpstr>
      <vt:lpstr>Courier New Bold Italic</vt:lpstr>
      <vt:lpstr>Gill Sans</vt:lpstr>
      <vt:lpstr>Helvetica</vt:lpstr>
      <vt:lpstr>Monaco</vt:lpstr>
      <vt:lpstr>Symbol</vt:lpstr>
      <vt:lpstr>Times</vt:lpstr>
      <vt:lpstr>Times New Roman</vt:lpstr>
      <vt:lpstr>Wingdings</vt:lpstr>
      <vt:lpstr>Wingdings 2</vt:lpstr>
      <vt:lpstr>class02</vt:lpstr>
      <vt:lpstr>Equation</vt:lpstr>
      <vt:lpstr>Document</vt:lpstr>
      <vt:lpstr> Computer Systems Introduction</vt:lpstr>
      <vt:lpstr>Living on Zoom</vt:lpstr>
      <vt:lpstr>Course Theme</vt:lpstr>
      <vt:lpstr>Textbooks</vt:lpstr>
      <vt:lpstr>Syllabus</vt:lpstr>
      <vt:lpstr>Notes:</vt:lpstr>
      <vt:lpstr>Facilities</vt:lpstr>
      <vt:lpstr>CS 105  “Tour of the Black Holes of Computing”</vt:lpstr>
      <vt:lpstr>Everything is bits</vt:lpstr>
      <vt:lpstr>Encoding Byte Values</vt:lpstr>
      <vt:lpstr>Example Data Sizes</vt:lpstr>
      <vt:lpstr>Boolean Algebra</vt:lpstr>
      <vt:lpstr>Fancier Boolean Algebra</vt:lpstr>
      <vt:lpstr>Grouped Boolean Operations</vt:lpstr>
      <vt:lpstr>Bit-Level Operations in C</vt:lpstr>
      <vt:lpstr>Example: Representing &amp; Manipulating Sets</vt:lpstr>
      <vt:lpstr>Contrast: Logic Operations in C</vt:lpstr>
      <vt:lpstr>Contrast: Logic Operations in C</vt:lpstr>
      <vt:lpstr>Shift Operations</vt:lpstr>
      <vt:lpstr>C Puzzles</vt:lpstr>
      <vt:lpstr>Encoding Integers</vt:lpstr>
      <vt:lpstr>Encoding Integers (Cont.)</vt:lpstr>
      <vt:lpstr>Numeric Ranges</vt:lpstr>
      <vt:lpstr>Values for Different Word Sizes</vt:lpstr>
      <vt:lpstr>A Critical Detail</vt:lpstr>
      <vt:lpstr>Unsigned &amp; Signed Numeric Values</vt:lpstr>
      <vt:lpstr>Mapping Between Signed &amp; Unsigned</vt:lpstr>
      <vt:lpstr>Mapping Signed  Unsigned</vt:lpstr>
      <vt:lpstr>Mapping Signed  Unsigned</vt:lpstr>
      <vt:lpstr>Relation Between Signed &amp; Unsigned</vt:lpstr>
      <vt:lpstr>Conversion Visualized</vt:lpstr>
      <vt:lpstr>Casting Signed to Unsigned</vt:lpstr>
      <vt:lpstr>Signed vs. Unsigned in C</vt:lpstr>
      <vt:lpstr>Casting Surprises</vt:lpstr>
      <vt:lpstr>Casting Surprises</vt:lpstr>
      <vt:lpstr>Summary: Casting Signed ↔ Unsigned: Basic Rules</vt:lpstr>
      <vt:lpstr>Sign Extension</vt:lpstr>
      <vt:lpstr>Sign Extension Example</vt:lpstr>
      <vt:lpstr>Negating with Complement &amp; Increment</vt:lpstr>
      <vt:lpstr>Unsigned Addition</vt:lpstr>
      <vt:lpstr>Two’s-Complement Addition</vt:lpstr>
      <vt:lpstr>Detecting 2’s-Complement Overflow</vt:lpstr>
      <vt:lpstr>A Fun Fact</vt:lpstr>
      <vt:lpstr>Multiplication</vt:lpstr>
      <vt:lpstr>Power-of-2 Multiply by Shifting</vt:lpstr>
      <vt:lpstr>Unsigned Power-of-2 Divide by Shifting</vt:lpstr>
      <vt:lpstr>Arithmetic: Basic Rules</vt:lpstr>
      <vt:lpstr>Why Should I Use Unsigned?</vt:lpstr>
      <vt:lpstr>Counting Down with Unsigned</vt:lpstr>
      <vt:lpstr>Why Should I Use Unsigned? (cont.)</vt:lpstr>
      <vt:lpstr>Byte-Oriented Memory Organization</vt:lpstr>
      <vt:lpstr>Machine Words</vt:lpstr>
      <vt:lpstr>Word-Oriented Memory Organization</vt:lpstr>
      <vt:lpstr>Byte Ordering</vt:lpstr>
      <vt:lpstr>Byte Ordering Example</vt:lpstr>
      <vt:lpstr>Representing Strings</vt:lpstr>
      <vt:lpstr>For handouts</vt:lpstr>
      <vt:lpstr>For screen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Integer Arithmetic</dc:title>
  <dc:subject/>
  <dc:creator>Randal E. Bryant and David R. O'Hallaron</dc:creator>
  <cp:keywords/>
  <dc:description/>
  <cp:lastModifiedBy>Geoffrey Kuenning</cp:lastModifiedBy>
  <cp:revision>162</cp:revision>
  <cp:lastPrinted>2022-01-15T02:17:42Z</cp:lastPrinted>
  <dcterms:created xsi:type="dcterms:W3CDTF">1998-08-11T09:19:24Z</dcterms:created>
  <dcterms:modified xsi:type="dcterms:W3CDTF">2022-08-06T23:35:53Z</dcterms:modified>
</cp:coreProperties>
</file>