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2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3.xml" ContentType="application/inkml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ink/ink4.xml" ContentType="application/inkml+xml"/>
  <Override PartName="/ppt/notesSlides/notesSlide13.xml" ContentType="application/vnd.openxmlformats-officedocument.presentationml.notesSlide+xml"/>
  <Override PartName="/ppt/ink/ink5.xml" ContentType="application/inkml+xml"/>
  <Override PartName="/ppt/notesSlides/notesSlide14.xml" ContentType="application/vnd.openxmlformats-officedocument.presentationml.notesSlide+xml"/>
  <Override PartName="/ppt/ink/ink6.xml" ContentType="application/inkml+xml"/>
  <Override PartName="/ppt/notesSlides/notesSlide15.xml" ContentType="application/vnd.openxmlformats-officedocument.presentationml.notesSlide+xml"/>
  <Override PartName="/ppt/ink/ink7.xml" ContentType="application/inkml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ink/ink8.xml" ContentType="application/inkml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ink/ink9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ink/ink10.xml" ContentType="application/inkml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ink/ink11.xml" ContentType="application/inkml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ink/ink12.xml" ContentType="application/inkml+xml"/>
  <Override PartName="/ppt/notesSlides/notesSlide34.xml" ContentType="application/vnd.openxmlformats-officedocument.presentationml.notesSlide+xml"/>
  <Override PartName="/ppt/ink/ink13.xml" ContentType="application/inkml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4" r:id="rId3"/>
    <p:sldId id="387" r:id="rId4"/>
    <p:sldId id="345" r:id="rId5"/>
    <p:sldId id="346" r:id="rId6"/>
    <p:sldId id="347" r:id="rId7"/>
    <p:sldId id="388" r:id="rId8"/>
    <p:sldId id="350" r:id="rId9"/>
    <p:sldId id="349" r:id="rId10"/>
    <p:sldId id="389" r:id="rId11"/>
    <p:sldId id="352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60" r:id="rId22"/>
    <p:sldId id="399" r:id="rId23"/>
    <p:sldId id="400" r:id="rId24"/>
    <p:sldId id="402" r:id="rId25"/>
    <p:sldId id="403" r:id="rId26"/>
    <p:sldId id="404" r:id="rId27"/>
    <p:sldId id="405" r:id="rId28"/>
    <p:sldId id="406" r:id="rId29"/>
    <p:sldId id="363" r:id="rId30"/>
    <p:sldId id="386" r:id="rId31"/>
    <p:sldId id="364" r:id="rId32"/>
    <p:sldId id="407" r:id="rId33"/>
    <p:sldId id="408" r:id="rId34"/>
    <p:sldId id="409" r:id="rId35"/>
    <p:sldId id="410" r:id="rId36"/>
    <p:sldId id="411" r:id="rId37"/>
  </p:sldIdLst>
  <p:sldSz cx="12192000" cy="6858000"/>
  <p:notesSz cx="6667500" cy="86868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736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49" autoAdjust="0"/>
  </p:normalViewPr>
  <p:slideViewPr>
    <p:cSldViewPr>
      <p:cViewPr varScale="1">
        <p:scale>
          <a:sx n="66" d="100"/>
          <a:sy n="66" d="100"/>
        </p:scale>
        <p:origin x="576" y="90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550" y="90"/>
      </p:cViewPr>
      <p:guideLst>
        <p:guide orient="horz" pos="273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2969433" y="8272204"/>
            <a:ext cx="730918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/>
              <a:t>Page </a:t>
            </a:r>
            <a:fld id="{43B10237-8A62-40B9-A127-A961C63DE67D}" type="slidenum">
              <a:rPr lang="en-US" altLang="en-US" sz="1100" b="0"/>
              <a:pPr>
                <a:defRPr/>
              </a:pPr>
              <a:t>‹#›</a:t>
            </a:fld>
            <a:endParaRPr lang="en-US" altLang="en-US" sz="1100" b="0"/>
          </a:p>
        </p:txBody>
      </p:sp>
    </p:spTree>
    <p:extLst>
      <p:ext uri="{BB962C8B-B14F-4D97-AF65-F5344CB8AC3E}">
        <p14:creationId xmlns:p14="http://schemas.microsoft.com/office/powerpoint/2010/main" val="26164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1-26T03:16:02.6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21890 8290 0,'0'0'0,"0"-17"94,0-1-63,0 0-31,-35-140 47,17 140-47,0 0 31,1-35 16,-107-88-47,107 106 16,-19-18 0,1 18-16,0-18 31,-89-71-16,107 107-15,-36-1 16,0-17 0,18 17-16,-71 1 31,53 17-15,17 0-16,-16 35 15,-1 0-15,-36 36 31,-122 70 16,176-71-31,-18 54 0,35-71-16,-141 405 46,142-352-30,17 35-16,-18-35 0,0-35 47,-17 264-47,-18-106 16,18-52-16,-18 52 15,-35 318 32,70-353-31,0-71-16,-17-17 15,18 70 17,-54 565-17,18-370 1,-18 175 15,54-457-15,-1 52-16,1 18 15,-1-54-15,18-16 32,-71 457-17,54-369-15,-1-54 16,0-35-16,18-35 31,-35 318-31,35-301 31,0 1-31,0-1 16,35 318 15,-35-282-15,18 35-16,-18-35 15,0-18-15,35 142 32,-17-124-17,0-18-15,-1-18 16,1-17-16,52 88 31,-34-105 0,-1-19-31,-17 1 16,17 0-16,0-1 31,159-87-15,-123 17 0,-18 17-16,194-193 31,-177 159-16,-17 17-15,0 0 16,0-35-16,212-283 31,-195 265-15,18-52-16,-35 69 16,-17 19-16,316-724 46,-299 688-30,0-70 0,18-89-1,87-634 32,-122 705-47,17-177 16,-18-758 31,-53 953-47,-17-318 15,-230-600 32,160 830-31,-19 87-1,18 72-15,0-1 47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3T23:00:19.13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9843 14693 0,'0'0'0,"0"-17"94,0-1-78,-18 0-1,0 1 1,-17-1-1,0-17-15,-18-1 16,17 1-16,1 18 16,0-36-16,-18 17 15,-18 1-15,-17-18 16,0 18 0,35 0-16,-17 17 0,17-17 15,-36-1-15,-16-17 16,16 18-16,19 0 15,-54-18 1,-17 0-16,18 18 16,17 0-16,-35-1 15,17 1 1,19 17 0,-54 1-16,-18-1 15,36 0-15,18 18 16,-54 0-16,36 0 15,0 0-15,-70 18 16,52-18-16,-794 176 16,918-158-1,-53 0 1,17 17-16,-70 18 16,0 0-1,35-18-15,-70 36 16,-1-1-16,54-17 15,0 18 1,-19-18-16,19 17 16,17-17-1,0 18-15,-17-1 16,-18 18-16,17-17 16,36-18-16,17 17 15,1 1-15,-1 17 16,18 0-16,1-17 15,16-18-15,19 17 16,-1 1-16,18 0 16,0-19-16,18 19 15,35 0 1,17-1-16,1 1 16,34 17-16,19 0 0,-18 0 15,0 0-15,88 1 16,-36-1-1,777 370 1,-864-440 15,17-18-31,71 35 16,0-35-16,105 18 0,-52 0 16,35-18-1,-53 0-15,70 17 16,-52-17-16,17-17 15,-35 17-15,-35-18 16,88-35 0,-71 18-16,1-18 0,-18 0 15,-18-18-15,-18 18 16,1-17-16,-1-18 16,1 17-1,-54-17-15,1 0 16,-18 17-16,-1-17 15,-34-35 1,17-1-16,-17-17 16,0 0-1,-18-36-15,-18 36 16,18-17-16,-18-1 16,-17 0-16,0 18 15,0 18-15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3T23:04:43.3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13829 5380 0,'0'0'0,"18"0"297,-1 0-282,18 0-15,-17 0 16,17 0-16,-17 0 16,0 0-16,-1 0 15,1 0-15,0 0 32,17 0-32,-18 0 0,36 0 0,-17 0 15,17 0-15,-18 0 31,0 0-31,18 0 0,-35 0 16,17 0 0,0 0-16,1 0 15,-19 0-15,36 0 16,-18 0-16,1 0 16,17 0-1,-1 0-15,1 0 16,-17 0-16,17 0 15,-18 0-15,0 0 0,0 0 16,-17 0 0,35 0-16,-18 0 15,1 0-15,16 0 16,1 0-16,0 0 16,-17 0-16,16 0 31,-34 0-31,17 0 15,1 0-15,-1 0 16,0 0-16,18 0 16,18 18-16,-18-18 15,17 0-15,-17 0 16,-18 0 0,1 0-16,17 17 0,-18-17 15,18 0-15,0 18 16,17-18-1,1 0-15,-1 0 16,-17 0-16,0 0 16,0 0-16,18 0 15,-1 0 1,1 0 0,-1 0-16,-17 0 15,0 0-15,35 0 16,18 0-16,-18 0 15,1 0-15,-19 0 16,1 0 0,-1 0-16,18 0 0,18 0 15,-35 0-15,-18 0 16,17 0-16,1 0 16,17 0-1,18 0-15,-18 0 16,-17 0-16,-18 0 15,17 0-15,1 0 0,-1 0 16,18 0 0,-17 0-16,-18 0 15,0 0-15,-18 0 16,36 0-16,17 0 16,0 0-16,0 0 15,-17 0 1,-18 0-1,0 0-15,17 0 16,-17 0-16,18 0 16,-1 0-16,1 0 15,-18 0-15,0 0 16,-1 0-16,1-18 16,18 18-16,17 0 15,0-17-15,-17 17 16,-18 0-16,0 0 15,-18 0 1,18 0-16,0 0 16,0-18-16,17 18 15,-17 0 1,0 0-16,0 0 16,-18 0-1,1 0-15,-19 0 16,19 0-16,-1 0 15,18 0-15,0 0 16,0-18-16,17 18 16,-17 0-16,-18 0 15,18 0-15,-17 0 16,-1 0-16,18 0 16,17 0-16,1-17 15,-18 17-15,17 0 16,-17 0-1,0 0-15,-18 0 0,36-18 16,-18 18-16,17 0 16,19 0-16,-19 0 15,-17-18 1,-18 18-16,18 0 16,-17 0-16,-1 0 15,0 0 1,-17 0-1,17 0-15,0 0 16,-17 0-16,17 0 16,-17 0-16,0 0 15,-1 0-15,1 0 16,-1 0 0,19 0-16,-19 0 0</inkml:trace>
  <inkml:trace contextRef="#ctx0" brushRef="#br0" timeOffset="68424.61">7444 17022 0,'0'0'0,"-18"0"125,18-18-109,-18 18-16,-17-35 15,0 17-15,0 0 16,-18 1 0,17-1-16,-17 0 15,18 1-15,-18-18 0,-17 17 16,-1 0-1,18 1-15,-17-1 16,17 0-16,0 1 16,-35-1-1,-1 18-15,-16-18 0,16 18 32,19 0-32,-1 0 15,-35 0-15,1 0 16,16 0-16,-16 0 15,-37 18 1,1 17-16,53-17 0,0 0 16,0-1-1,0 1-15,-18 17 0,35-17 16,1 17-16,17 0 16,-18-17-1,1 17-15,-19 1 16,1 16-16,0 1 15,0-17-15,17 17 16,18-1-16,0 1 16,-17 0-16,-353 371 15,423-407 32,17-17-47,1 18 16,-1 17-1,1-17-15,17 35 16,1 0-16,52 17 16,0 1-16,0-1 15,0 1 1,54-1-16,-19 19 16,71 34-16,35-17 15,-35-35-15,-35-36 16,35 35-16,-53-34 15,36-1-15,34 0 16,-70-35-16,-17 0 16,52-35-16,-35 0 15,-35-18-15,53-35 32,35-1-32,-71 1 15,1 18-15,-1-1 16,19-17-16,-90 35 15,-16 18-15,17-18 16,17 0 0,1-18-16,-36 18 15,18 0-15,-35 18 0,-18 0 16,0 0 0,0-1-16,-18-17 15,-53-35-15,1-35 16,-71-18-16,-53-71 15,70 53-15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3T23:27:12.32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15434 5715 0,'0'0'0,"0"18"62,0-1-62,0 36 16,-18 0 0,1 18-1,17-1-15,-18 18 16,18 1-16,0-1 16,0-18-1,0 1-15,0-18 16,0-18-16,0-17 15</inkml:trace>
  <inkml:trace contextRef="#ctx0" brushRef="#br0" timeOffset="605.07">14728 5909 0,'0'0'0,"18"-18"94,17 1-94,1 17 16,-1-18-16,-17 18 15,17-18-15,0 1 16,-17 17-16,-1 0 15,19 0 1,-1 0-16,0 0 0,18 0 31,0 0-31,18 0 16,-18 0-16,-18 17 16,0 1-16,18-18 15,-18 18-15</inkml:trace>
  <inkml:trace contextRef="#ctx0" brushRef="#br0" timeOffset="1690.91">15946 5803 0,'0'0'0,"17"0"62,1 0-31,-1 0-31,1 0 0,0 0 16,17 0-16,0 0 16,18 0-16,0 0 15,0 0 1,-18 0-16</inkml:trace>
  <inkml:trace contextRef="#ctx0" brushRef="#br0" timeOffset="2130.65">15681 6085 0,'0'0'0,"18"0"31,-1 0-15,36-17-1,0 17-15,0 0 16,-18 0-16,18 0 15</inkml:trace>
  <inkml:trace contextRef="#ctx0" brushRef="#br0" timeOffset="2162.03">16669 6191 0,'0'0'0</inkml:trace>
  <inkml:trace contextRef="#ctx0" brushRef="#br0" timeOffset="2816.78">15363 5398 0,'0'0'0,"0"17"110,-17 18-110,-1 1 15,18 17-15,-17-18 16,-1 0-16</inkml:trace>
  <inkml:trace contextRef="#ctx0" brushRef="#br0" timeOffset="3868.54">15293 5186 0,'0'0'0,"0"17"47,0 1-31,0 0-16,0-1 15,0 19 1,0 17-16,0 0 16,-18 17-16,18 1 0,-17-1 15,17 36 1,-18 0-16</inkml:trace>
  <inkml:trace contextRef="#ctx0" brushRef="#br0" timeOffset="6297.22">15328 6227 0,'0'0'0,"212"-142"63,-194 125-32,-1-1-16,1 1 1,-18-1 0,17 18-1</inkml:trace>
  <inkml:trace contextRef="#ctx0" brushRef="#br0" timeOffset="6365.96">16193 6050 0,'0'0'0,"17"0"15</inkml:trace>
  <inkml:trace contextRef="#ctx0" brushRef="#br0" timeOffset="7970.01">15928 5468 0,'0'0'0,"-18"0"32,1 0-17,-1 0-15,-17 0 16,-53 18 0,-1-1-16,19 19 15,-54 17-15,-17-1 16,35-16-16,18 17 15,35-36-15,18 19 16,0-19-16,-1-17 16,54-17 31,17-19-47,1 1 15,17 0-15,-1-1 0,-34 19 16,0-1-16,-1 18 15,-34 0 17,-19 53-32,-34 18 15,17-1-15,0-17 16,35 0 0,1-35-16,34-1 31,1-17-31,35 0 15,35 0-15,0-17 16,18-19-16,0 1 16,0 17-16,-18 1 15,-35 17-15,-18 0 16,-17 0-16,-18 17 16,-18 19-16,1 34 15,-19 1-15,1-18 16,0 0-1,17-36-15,18 1 16,0 0 0,0-1-16,18-17 15,17 0-15,53-35 16,-17 17 0,17-17-16,-17 0 15,-36 17-15,18 18 16,-36-17-16,1 17 15,-36 17 1,-35 18-16,1 1 16,-19 17-16,-17-18 15,53 0-15,-1-17 16,19-1-16,34-34 31,36-36-15,18 0-16,-18 18 15,0-18 1,-18 18-16,0-1 16,-17 19-16,-1 17 15,-52 0 1,-18 0 0,-88 53-1,18-1-15</inkml:trace>
  <inkml:trace contextRef="#ctx0" brushRef="#br0" timeOffset="8719.82">17163 5486 0,'0'0'0,"0"35"47,17-17-47,-17-1 16,0 19-16,18 16 15,-18-16-15,0 17 16,18 17-1,-1 1-15,-17-1 16,18 1 0,-18-1-16,17 1 15,-17 0-15,0-1 16,0 1 0,0-18-16,0-1 15,-17 1-15</inkml:trace>
  <inkml:trace contextRef="#ctx0" brushRef="#br0" timeOffset="9338.34">16722 6085 0,'0'0'0,"0"18"63,17 0-63,1-18 16,0 0-1,17 0-15,0 0 16,-17 0-1,17-18-15,0 18 0,1-18 16,17 18-16,17 0 16,1 0-16,-1 0 15,1 0-15,-18 0 16,17 0 0</inkml:trace>
  <inkml:trace contextRef="#ctx0" brushRef="#br0" timeOffset="10010.61">18098 5803 0,'0'0'0,"35"0"125,-18 0-109,36 0-16,0 0 16,-17 0-16,16 0 0,1 0 15,18 0-15,-1 0 16,19 0-1</inkml:trace>
  <inkml:trace contextRef="#ctx0" brushRef="#br0" timeOffset="10550.34">17939 6279 0,'0'0'0,"17"0"62,-17 18-46,18-18-16,53 0 15,17-18-15,0 18 16,-17-17-16,687-107 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3T23:31:38.2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13247 4868 0,'0'0'0,"0"-17"93,0-1-77,0 0 0,0 1-1,0-1 1,0 1 0,0-1-16</inkml:trace>
  <inkml:trace contextRef="#ctx0" brushRef="#br0" timeOffset="184.22">12806 4727 0,'0'0'32,"0"18"-17,0 17 1,-18-17 0,-246 458-1,264-458 1,-18-18-1,18 17-15,-18 1 16,18 0-16</inkml:trace>
  <inkml:trace contextRef="#ctx0" brushRef="#br0" timeOffset="384.46">12682 5733 0,'0'0'0,"0"-18"47,36-17-32,-1 17 1,18-35-16,17-17 16,-17-19-16,0 19 15,-17-18-15,-1 35 16,-18 0 0,1 0-16,-18 18 15,0-1-15</inkml:trace>
  <inkml:trace contextRef="#ctx0" brushRef="#br0" timeOffset="547.23">12947 4780 0,'0'0'0,"0"18"31,-18-1-15,18 36-16,-17 0 15,-1 0-15,18 0 16,0 18-16</inkml:trace>
  <inkml:trace contextRef="#ctx0" brushRef="#br0" timeOffset="1970.09">12947 4886 0,'0'0'15,"-18"0"48,1 0-48,-1 0-15,0 0 16,1 0 0,-36 0-16,-18 35 15,18-17-15,0 17 16,1 0-16,-1 18 0,0-17 16,17-1-1,1-17-15,0 17 16,17-18-16,18 1 15,-17 17-15,17-17 16,0 0 15,17-1-31,19 1 16,-1 0-16,0-18 16,0 0-16,18 0 15,18-18-15,-1-17 16,1-1-1,-1-17-15,-17 18 16,0 0-16,-17-18 0,-1-18 16,0 19-16,0-1 15,-17 17 1,-18 1-16,18 17 16,-36 36-1,0 17 1,1 36-16,-18 17 15,17 18-15,18 0 16,0 0-16,35-36 16,0 1-16,-17-18 15</inkml:trace>
  <inkml:trace contextRef="#ctx0" brushRef="#br0" timeOffset="2888.31">14252 5115 0,'0'0'0,"-17"0"63,-1-17-47,-35-1-16,0 0 15,18 1-15,0-1 16,-18 18-1,17 0 1,-34 0-16,17 0 16,-18 35-16,18 18 15,1 0-15,-1 0 16,17 0 0,1-18-16,17 1 15,18 17-15,0-36 0,0 18 16,0-17-16,18 0 15,0-18 1,-1 17-16,1-17 16,17-17-16,36-1 0,-1 0 15,19-34-15,-19-1 16,-17-18 0,18-17-16,-19-18 15,1-17-15,-17 17 16,-1 0-16,0 0 15,-17 0-15,0 18 16,-18 17 0,0 19-1,0-1-15,0 0 16,0 35-16,0-17 16,0 17-16,0 53 46,0 54-30,0 34-16,0 36 16,0 17-16,0-17 15,-18-36-15,18 1 16,0-36-16,0-17 16,0-18-16</inkml:trace>
  <inkml:trace contextRef="#ctx0" brushRef="#br0" timeOffset="3697.65">15240 5133 0,'0'0'0,"-18"0"47,1 0-31,-19-18-16,-16-17 16,-1 17-1,0-17-15,17 17 16,-34-17-16,-18 18 15,17-1-15,1 0 16,-1 18-16,18 18 16,0 0-16,18 34 15,-18 19-15,18-18 16,17 0-16,0-18 16,1 18-1,-1 0-15,18-18 16,18 1-1,-1-19-15,19 18 16,-1-17-16,-17-18 16,17 0-1,35 0-15,1-35 16,35-18-16,-18-35 16,0-1-16,-17 1 15,-1-35-15,-17-1 16,0 1-16,0-1 15,-35 19-15,17 16 16,-17 19-16,-18 35 16,0-1-16,0 19 15,0-1 1,-18 36 15,-335 546-15,353-546-16,0 17 15,0 36 1,0 52-16,18 18 16,0 0-16</inkml:trace>
  <inkml:trace contextRef="#ctx0" brushRef="#br0" timeOffset="4601.6">16228 5115 0,'0'0'0,"0"-17"62,-18-1-62,18 0 16,-35 1 0,0-19-16,-18 19 15,0-18-15,0 17 16,18 0-1,-36 18-15,-35 0 16,36 18-16,-1 35 16,1 0-16,17 17 15,17 1-15,1-1 0,0 1 16,17 0 0,0-19-16,18-16 15,18 17-15,0-36 16,17 19-16,-17-19 15,-1 1-15,1-18 32,17-18-32,18 1 15,0-19-15,18 1 16,-1-18-16,1-17 16,-18 17-1,-18 0-15,0 0 16,0 17-16,-17 19 15,0-18-15,-18 17 0,17 18 16,1-18 0,0 1-1,-1 34 17,-17 1-17,36 70-15,-19 36 16,1 52-16,-18 36 15,0 35-15,-18-36 16,-17 1-16,0-18 31,-18-53-31,17-35 16,1-36-16</inkml:trace>
  <inkml:trace contextRef="#ctx0" brushRef="#br0" timeOffset="6102.35">18644 4480 0,'0'0'0,"-17"0"32,-1 0-17,-35 0-15,18-17 16,0 17-16,-1 0 15,-34 0-15,-18 0 16,-1 0 0,19 17-16,17-17 0,0 18 15,18 0-15,-1-18 16,19 0-16,-1 0 16,0 0-16,1 0 15,123 194 16,-89-177-15,1 1 0,35 35-1,247 441 1,-318-477 0,0 19-1,1-1-15,-54 35 16,-17 1-16,0-18 15,17-18-15,1 0 16,-36-17-16,18-18 16,17 0-16,1-35 15,17 0-15</inkml:trace>
  <inkml:trace contextRef="#ctx0" brushRef="#br0" timeOffset="6387.38">18168 3969 0,'0'0'0,"0"17"31,0 1-16,0 53-15,-18 17 16,1 18-16,-1-18 16,1 18-16,-1 17 0,0 1 15,-17 17 1,17-18-16,18 18 16,0-17-16,0-1 15</inkml:trace>
  <inkml:trace contextRef="#ctx0" brushRef="#br0" timeOffset="6905.62">19121 4198 0,'0'0'0,"0"18"16,0-1-1,0 36-15,0 18 16,0 52-16,0 18 16,0 18-16,0-18 15,0 0-15,0-17 16,0-1-16,-18-17 16,18 0-16,-18-35 15,1-1 1</inkml:trace>
  <inkml:trace contextRef="#ctx0" brushRef="#br0" timeOffset="7260.19">19703 5345 0,'0'0'0,"17"0"47,1 17-31,0 1-16,17 0 15,0 34-15,0 19 16,-17 17 0,-18 18-16,0-18 15,-18 0-15,-17-35 16,-18 0-16,-17 18 0,-36-18 16,18-36-1,-1 1-15</inkml:trace>
  <inkml:trace contextRef="#ctx0" brushRef="#br0" timeOffset="8131.11">21343 4269 0,'0'0'0,"-18"0"32,1 0-32,-1 17 15,-35-17-15,-17 36 16,-1-1-16,-17 0 16,0 18-16,0 0 15,-1-18-15,19 18 16,17-35-16,18-1 15,35 19-15,0-19 32,0 1-17,35-18 1,0 0 0,18 0-16,-18 0 15,36-18 1,17-17-16,18 0 15,-18 17-15,-17-17 16,-18 17-16,17 1 0,-35 17 16,1-18-1,-1 0-15,-17 18 16,-1 0-16,-17 18 31,-53 17-15,18-17-16,-18 35 15,-17 17-15,-1 1 16,-35 17-16,18 18 16,17-18-16,1 18 15,17-18 1,-18 0-16,19-17 16,-19-18-1</inkml:trace>
  <inkml:trace contextRef="#ctx0" brushRef="#br0" timeOffset="8565.7">21061 5062 0,'0'0'0,"0"18"47,0 17-31,0 1 0,0 16-16,0 1 15,0-17-15,0 17 16,0 0-16,0-18 15,0 0-15,17-17 16,1 17-16,17-17 16,1-18-16,17 0 15,-18 0-15,18-18 16,0-17-16,0-1 16,-18-16-16,-17-1 15,-1 0 1,-17 17-16,-17 1 0,-19 17 15,1 1-15,0 17 16,17-18-16</inkml:trace>
  <inkml:trace contextRef="#ctx0" brushRef="#br0" timeOffset="9117.71">21996 5009 0,'0'0'0,"-18"18"79,0-18-64,1 35-15,-1-17 16,1 35-16,-19 0 15,19-18-15,-19 18 16,19-18-16,-1 1 16,0-1-16,18-17 15,-17-1-15,34-17 47,-17-17-31,36-19-16,-19 1 0,19 0 15,-1-1-15,18 1 16,-18 17-16,0 18 16,18 0-16,18 0 15,-36 0 1,0 18-16</inkml:trace>
  <inkml:trace contextRef="#ctx0" brushRef="#br0" timeOffset="9750.32">23036 5415 0,'0'0'0,"-17"-17"94,-1 17-94,-17 0 15,0 0 1,-18 0-16,-18 0 0,-35 17 16,0 1-16,18 17 15,18 18-15,17-18 16,17 1-16,19 16 16,-1-34-1,36 17-15,-1-17 16,1 0-1,0-18-15,35 0 16,-18 0-16,36-18 16,-19-17-16,19 17 15,-18-35 1,-18 18-16,0-18 16,1 18-16,-19-1 15,1 19-15,0-1 0,-1 1 16,-17 34 31,0 1-47,0 17 15,0-17-15,18 17 16,-18 0-16,18-17 16,-1 0-16</inkml:trace>
  <inkml:trace contextRef="#ctx0" brushRef="#br0" timeOffset="10221.84">23407 5133 0,'0'0'0,"17"18"31,-17-1-31,18 18 0,0 36 16,-18-18-16,17 18 15,1-1-15,17 1 16,-17-1-16,17-17 16,0 0-1,1-18-15</inkml:trace>
  <inkml:trace contextRef="#ctx0" brushRef="#br0" timeOffset="10607.43">24007 5433 0,'0'0'0,"-18"0"47,-35 17-31,18-17-1,-18 36 1,-71 17-16,-34 0 16,52 17-16,-18 1 0,-34-1 15,34-17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1T23:27:57.0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16475 4410 0,'0'0'0,"-18"-18"94,0 18-78,1-35-16,-18 17 15,-1 1-15,-17-1 16,18 0-16,-18 1 16,-17-1-16,17 0 15,0 1 1,0 17 0,18-18-16,-18 18 15,-18 0-15,18 0 16,-17 0-1,17 0-15,0 18 16,-18-18-16,18 35 16,0-17-16,0-1 15,1-17-15,-1 18 16,0 0-16,0-18 16,0 17-16,18-17 15,-18 18-15,0-18 16,18 17-16,-18 1 15,17-18 1,1 18 0,-18-1-16,18 19 15,0-1-15,17 0 16,-17 0-16,-1 1 16,19-1-1,-1-17-15,0-1 16,-17 19-16,18-1 15,17 0-15,-18 18 16,18 0-16,-18 18 16,18-19-16,0-16 15,0-1-15,0 0 16,0-17-16,18 17 16,-18 0-16,18 18 15,-1-17-15,18 34 16,-17-17-1,0 0-15,17 0 0,0-35 16,1 17 0,-19 0-16,36-17 15,0-1-15,0 1 16,0 17 0,17-17-16,-17 0 15,18-1-15,-1-17 16,1 18-1,0 0-15,17-18 16,-18 0-16,19 0 16,-1 0-16,-18 0 15,1-18-15,17 0 16,-17 1-16,-1-19 16,1 1-16,-18 0 15,0 0-15,-18 17 16,18 0-16,-36 1 15,19-1 1,-1-17 0,18-1-16,-18-16 15,0-19-15,1 18 16,-36 0-16,17 35 16,1-34-1,17-1-15,-17-53 16,17 0-16,0 35 15,1 1-15,-19-54 0,19-17 16,-19 53 0,1 18-16,-36-19 15,-17 54 1,-18-18-16,0 36 16,-88-19-16</inkml:trace>
  <inkml:trace contextRef="#ctx0" brushRef="#br0" timeOffset="108568.16">26511 4480 0,'0'0'0,"-17"0"78,-1 0-63,0 0 1,1 0-16,-1 0 16,0 0-1,1-17-15,-18 17 16,-1-36-16,-17 19 15,18-1-15,-36-17 16,19 0-16,-19-18 16,0 17-16,19 1 15,-19 0-15,0 0 16,19-1-16,-19 19 16,18-1-16,-18-17 15,1 35 1,-18-18-16,0 18 15,-1-18-15,1 36 16,0 0-16,17 17 16,-34 0-1,16 18-15,1-18 16,35 1 0,0-19-16,0 1 15,1 0-15,-1 17 16,17 0-16,-17 18 15,0 18-15,1-18 16,34-1-16,0-16 16,-17-1-16,35-17 15,-18 17-15,18 18 16,-17 17 0,34 19-16,-17-19 15,18-17-15,17 0 16,-17-18-1,35 18-15,-18 18 16,53 35-16,-17-36 16,-1 1-16,36-1 15,0 1 1,35-18-16,-17-18 16,-1-17-16,1-1 15,-1 19-15,1-19 16,-1-17-16,1 18 15,-19-18-15,1 0 16,-35 0-16,-18 0 16,0 0-16,-1-18 15,-16-35-15,-1 18 16,-17 0-16,-1-1 16,19-69-16,-36-19 15,-18 54-15,0-36 16,-35-53-16,0 18 15,-17 53 1,17 17-16,-35 1 16</inkml:trace>
  <inkml:trace contextRef="#ctx0" brushRef="#br0" timeOffset="189337.27">21167 17022 0,'0'0'0,"-18"0"156,0 0-140,1 0-16,-19 0 0,1 0 16,-18 0-16,-17 0 15,-1 0-15,1 0 16,-19 0 0,-16-18-16,-1-17 15,18 17-15,-18 0 16,0-17-1,0 17 1,-35-34-16,17-1 16,-34 17-16,17 1 15,17 0-15,-17-1 16,0 19-16,0-1 16,0 18-1,0-17-15,-1-1 0,1 18 16,0 0-16,-17 0 15,16 0-15,-16 0 16,-1-18 0,18 18-1,0-35-15,-18 0 16,18-1-16,17 1 16,19 0-16,-19 17 15,-17-35 1,-18 36-16,18-19 15,-18 19-15,1-1 16,16 18-16,-16-17 16,-19 17-16,1 0 15,0 17-15,-1 1 16,1-1-16,-18 19 16,0-1-16,0 18 15,17-18-15,1 0 16,-36-17-16,1 0 15,17-1 1,17-17-16,1 18 0,-18-18 16,17 53-16,-17 0 15,0 35 1,18-17-16,0-18 16,-1-1-16,18-34 15,1 17-15,34-17 16,1 0-1,-18 17 1,17-17-16,1-1 16,-18 36-16,17 0 15,1 0-15,17-18 16,0 0-16,18 1 16,-36-1-1,18 0-15,1 1 0,-19 17 16,1 35-16,17-18 15,18-17-15,35 0 16,17-35 0,1 17-16,17-17 15,1-1-15,-1 1 16,18 0 15,0-1-31,0 1 16,18-18-1,17 53-15,0 0 16,18 17-16,0 1 16,0-18-16,0-18 15,18 18-15,-1-35 16,1 17-16,35 0 16,17-17-16,142 35 15,-89-36-15,-35 1 16,-17 0-1,34-18-15,19 0 16,17 17-16,-53 1 0,18-18 31,-1 17-31,36-34 0,0-1 32,0 18-32,-17 0 15,-18 0-15,17 35 16,18 1-16,18 17 15,-36 0-15,0 17 16,1-17-16,17 18 16,0-36-16,-35 0 15,17 18-15,0-35 16,18-1 0,247-17-1,-229 0-15,-18-35 0,35 0 16,1 17-1,-19 1-15,142-19 16,-159 36 0,-17 0-16,246 0 31,-247 0-31,1-17 16,-19-1-1,1 0-15,35 1 16,18-1-16,-53-17 15,-18 17-15,0 1 16,35-36-16,-17 17 16,-18 19-1,18-19-15,-36 1 0,-17 17 16,-18 18-16,1-17 16,-19-1-16,1 18 15,-1 0-15,1 0 16,-18 0-1,17-35-15,18-18 16,-17-35 0,-36 35-16,1 35 15,16-17-15,-16 17 16,-1-17 0,18 0-16,-18-53 15,18-1-15,-35 19 16,-18 35-16,-18-1 15,1-17-15,-36 18 16,-36-35-16,-16-36 16,-1 18-16,18-1 15</inkml:trace>
  <inkml:trace contextRef="#ctx0" brushRef="#br0" timeOffset="191583.07">27905 14093 0,'0'0'16,"17"0"0,1 0-1,0 0 1,-1 0-1,1 0 1,-18-17 15,0-1-31,-18-17 32,1-18-32,-19 0 15,-17 18 1,-17 0-16,-18-1 15,-36-17-15,1 18 16,-18 0-16,17-18 16,-17-18-16,18 1 0,-19-1 15,19 18 1,0 18-16,-1 0 16,1-1-16,17 19 15,0-1-15,0-17 16,-17 0-16,-1-18 15,-52 0-15,52 18 16,-17-1-16,18 19 16,-1 17-16,-35 0 15,18 0-15,-17 17 16,-1 1 0,35 17-16,1-17 15,-1-1 1,-17 1-16,0-18 15,0 18-15,-18-18 16,18 17-16,18-17 16,-1 36-1,1-1-15,-1 18 16,19 0-16,-1 0 16,0 0-16,-18-18 0,1 0 15,-18 36 1,-18 52-16,0-17 15,36-35-15,35-19 16,-36 1-16,18 36 16,18 16-16,35-34 31,0-18-31,18-18 16,0 0-16,17 1 15,-17 34-15,17 36 16,1-35-16,17-1 15,17-35-15,1 1 16,17 34 0,36 36-16,17 18 0,0-19 15,18-34-15,0 0 16,35 34 0,35 54-16,-35-35 15,18-54-15,0 18 16,0 53-16,17 1 15,18-54-15,0-18 16,-18-17-16,36 0 16,17-18-16,36 1 15,-36-19-15,1-17 16,34 18-16,-17-18 16,0-35-1,-18-53 1,1-1-16,-1 19 15,-35 35-15,-35-1 16,0-34-16,-1-54 16,-34 54-1,-1-1-15,18-88 16,0 18-16,-17 35 16,52-123-16,-52 88 0,-1-18 15,1-52-15,-36 105 16,-35 18-1,0-18-15,-36-35 16,-34 35-16,-19 18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1T23:38:31.81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9543 11642 0,'0'0'0,"-18"0"78,0 0-62,1-18-1,17 0-15,-18-17 0,0-18 16,1 36-16,-1-19 16,18 19-1,0-1-15,0 0 16,0 1-1,-17 17-15,17-18 16,-18 18-16,18-18 16,-35 18-1,17-17-15,0-1 16,-17 1-16,17-1 16,-17-17-1,18 17-15,-19 18 16,1-18-16,0 1 15,-1 17 1,1 0-16,-18 0 16,18 0-16,0 0 15,-1 0-15,-17 0 16,18 0-16,18 0 16,-1 0-16,-17 17 15,-1 19-15,1 17 16,0-1-16,0-16 15,17-1 1,-17 0-16,17 18 16,0 35-1,1 1-15,-1-19 16,18-17-16,0-18 16,0 1-1,0-19-15,0 1 16,0 35-16,18 0 15,-1 35-15,1 0 16,0-35-16,17 0 16,-17 0-16,-1 0 15,18 0-15,-17 0 16,17 0-16,1-18 16,-1-18-16,-17 1 15,17-18 1,0 0-1,0 0-15,1 0 16,17-18-16,-1-17 16,1-35-16,-17 34 15,34-34 1,36-107-16,-18 54 16,18-36-16,-18-35 15,-17 88-15,-18 18 0,-18 18 16,-17-1-1,-18 18-15,0 0 16,-18 36-16,-35 17 16,-17-18-16,-36 0 15,-18 1-15,18 17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1T23:44:19.42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8114 13600 0,'0'0'0,"-35"0"187,17 0-171,0 0-16,-17 0 15,0 0-15,0 0 16,-18 0-16,0 0 16,0 0-1,-35 0-15,17 0 16,0 0-1,1 17-15,-18 1 16,0 0-16,17 17 16,-17 0-16,17 18 15,-17-18 1,35 1-16,0-1 16,-35-18-16,17 19 15,-17-1-15,18-17 16,-36-1-16,35 1 15,-35 0-15,36-18 16,-18 17-16,17 1 16,18-18-16,-17 17 15,17-17 1,-18 0 0,18 0-16,-17 0 15,17 0-15,18 0 16,-18 18-16,0 0 15,0 17 1,0 0-16,35 1 16,-17 17-16,17-36 15,1 18-15,17-17 0,0 0 16,0-1 0,0 1-1,17-18-15,-17 18 16,36-1-16,-19-17 15,19 18-15,-1 0 16,0-18-16,36 17 16,-18-17-1,17 18-15,18-18 16,0 17-16,1 1 16,17-18-16,-1 18 15,-16-18-15,-1 0 16,0 0-1,18 0-15,-18 0 16,18 0-16,-18 0 16,18 0-16,0 0 15,-1 0 1,-16 0-16,-1 0 16,0 0-16,0 0 15,0 0-15,18-18 0,-35 0 16,17-17-1,-17-18-15,17 18 16,-53-18-16,18 35 16,-35-17-16,17 18 15,-17 17-15,17-36 32,-18 1-32,-17-18 15,0-35-15,0 35 16,-17 0-16,-1 18 15,-17-1 1,0-34-16,-1-36 16,1 18-16,17 17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1T23:46:31.55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4075 6597 0,'0'0'0,"-18"-18"16,18 1-1,0-1 1,0 0 0,0 1-1,0-1 1,0 0-1,-18 1 1,1 17-16,-1-18 31,0 1-31,1 17 16,-1 0-16,0-18 16,-17 0-16,0 1 15,0-1-15,17 0 16,0 1-16,-17 17 15,17 0-15,-17 0 16,18 0-16,-36 17 16,0 72-1,17-37-15,-16 1 16,34 18-16,-35 52 0,18-17 16,17-18-16,0-35 15,1 36 1,-1 34-16,0-17 15,18-36-15,0-17 16,0 0-16,18 0 16,0 18-1,-1-1 1,1 18-16,17-35 16,1 18-16,-1-18 15,0-18-15,0-17 16,1-1-1,52-34-15,-18-1 16,1 1-16,-18-1 0,17-17 16,1-36-16,-18 0 15,-35 19-15,-1 16 16,19-34 0,-19-36-16,-17 0 15,0 18-15,0 17 16,-35-52-16,0-36 15,-1 53-15,1 18 16,17-53-16,-17-18 16,17 53-16,1 53 15</inkml:trace>
  <inkml:trace contextRef="#ctx0" brushRef="#br0" timeOffset="12616.03">4851 5556 0,'0'0'0,"0"18"31,0 0-15,-18-18-16,18 17 15,-18-17-15,1 35 16,-1-17 0,1 0-1,17-1 1,-18 1-16,0-18 15,18 18-15,-17-18 16,17 17 0,-18-17-16,0 18 15,1 0-15,-1-18 16,18 17 31,18-17-32,-1 35-15,19 1 16,-1 34 0,0-17-16,0 0 15,-17-35-15,0 17 0,-1-17 16,1-1-16,-18 1 16,0 0-1,0-1 1,-18-17-16,1 18 15,-1 17-15,-17-17 16,17 17 0,18 0-16</inkml:trace>
  <inkml:trace contextRef="#ctx0" brushRef="#br0" timeOffset="13489.1">5027 5609 0,'0'0'0,"106"53"62,-106-35-30,18-18-17,-18 17-15,17 1 0,1 0 0,17 35 16,-17 17 0,-1-17-16,1-18 15,-18 1 1,18-19-16,-18 1 15,0 17-15,0-17 32,0-36-17,-18 18 1,18-17-16,-18-1 16,1 18-16,17-18 15,0 1 1,17-19-1,1 1-15,0-18 16,-1 0-16,1 0 31,0 0-31</inkml:trace>
  <inkml:trace contextRef="#ctx0" brushRef="#br0" timeOffset="14440.42">5909 5380 0,'0'0'0,"-18"0"125,1 0-109,-1 35-1,-17 18-15,35 0 16,-18-35 0,18 17-16,0 0 15,18 0-15,-18 1 16,17-1-16,1-17 16,-18-1-1,18-17 1,-18 18-16,17 0 15</inkml:trace>
  <inkml:trace contextRef="#ctx0" brushRef="#br0" timeOffset="15846.73">7549 5856 0,'0'0'0,"-17"0"125,-1 0-109,1 0-1,-1 0-15,0 0 0,-17 18 16,17-1-16,1 19 15,-1-1 1,0 0-16,1 18 16,17-35-16,0-1 0,0 19 15,0-19-15,17 1 16,1 0 15,0-18-15,-1-18-16,1 0 15,0 1-15,-1-1 16,1 0-16,0-17 31,17-71-31,-18 18 16,1 18-16,0 17 16,-18 0-16,17-18 15,-17 18-15,0 0 16,0 18-1,0 17-15,0 1 16,0-1-16,18 36 63,0 17-63,17 18 15,-17-18-15,34 53 31,-16 1-31,-1-19 16,-17-17-16,-1-35 16,1-18-16</inkml:trace>
  <inkml:trace contextRef="#ctx0" brushRef="#br0" timeOffset="16580.4">8132 5927 0,'0'0'0,"17"0"93,1 0-93,-1-18 16,1 0 0,35-52-16,-35 17 15,17 0-15,-17 18 31,17-1-31,-35 1 16,17 18-16,-17-19 16,0 19-16,0-1 15,0 0 17,-17 1-32,-1 17 15,1 17-15,17 19 16,-18-19-1,18 19-15,0-19 16,0 1-16,18-1 16,-18 1-16,17 0 15,1-18-15,-1 17 32,1 1-32,17-18 15,-17 0-15,17 0 16,-17 0-16,17 0 15,1 0-15</inkml:trace>
  <inkml:trace contextRef="#ctx0" brushRef="#br0" timeOffset="17167.21">8961 5133 0,'0'0'0,"0"18"47,-18-1-31,18 1-16,-18-1 16,1 1-16,-1 17 15,0-17-15,1-18 16,-1 18-16,36-18 94,-1 17-94,1 1 15,0-18-15,17 18 16,-17-1-16,-1 19 15,1 16-15,-1-16 16,-17 17 0,0-36-16,-17 19 15,-1-19-15,18 1 0,-17-1 16,-1 1-16,0 0 31,1-18-31</inkml:trace>
  <inkml:trace contextRef="#ctx0" brushRef="#br0" timeOffset="17599.74">9349 4886 0,'0'0'0,"0"53"63,0 0-48,0-18-15,0 18 16,35 70-16,-17 1 31,-1-53-31,1-1 16,-1-17-16,1-18 16,0 18-16,17-18 15,-17-17-15,-1 0 16,1-18-16,0 17 15,-1 1 1,18-18-16</inkml:trace>
  <inkml:trace contextRef="#ctx0" brushRef="#br0" timeOffset="17969.91">9119 5415 0,'0'0'0,"18"0"47,0 0-16,35 0-15,-1 0-16,19 0 15,0 0-15,-1 0 16,-17 0-16,0 0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1T23:49:04.83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9049 11695 0,'0'0'0,"-18"0"172,0 0-157,-17 0-15,18 0 0,-1 0 16,-35 0-16,18 17 15,-1 1-15,-16 0 16,-1-1 0,0 1-16,-18 17 15,1 0-15,-1 1 16,18-19 0,-35 1-1,17 17-15,1 0 16,-18 1-16,-1-19 15,19 1-15,-18 0 16,-1-1-16,1-17 16,-18 18-1,18-18-15,-18 0 0,18 18 16,-18-1-16,36-17 16,-18 0-16,-1 0 15,1 0 1,-18 0-16,18 0 15,-35 0-15,17 0 16,-18 0 0,19 0-16,-1 0 15,-18 0 1,18 0-16,1 0 16,-1 0-16,0 0 15,18 0-15,0 0 16,17 0-16,-17 0 15,35 0-15,0 0 16,-18-17-16,19-1 16,-19 0-16,18 1 15,-17-1-15,-1 0 16,-17 1 0,0-19-16,-1 19 15,19-1 1,-1 1-16,1-1 15,17 0-15,0 1 16,0-1 0,18 0-16,-1 18 0,-17 0 15,18 0 1,0 0-16,-18 0 16,0 0-16,0 0 15,18 0-15,-18 0 16,18 0-16,-1 0 15,-16 0-15,-19 18 16,18 0-16,0-18 16,0 17-1,0 1-15,0 17 0,0 0 16,1-17-16,-1 0 16,17-1-16,-34 19 15,17-36 1,0 17-16,18-17 15,-1 18-15,-17-18 16,18 18 0,0-18-16,-18 0 15,0 0 1,18 0-16,-18 0 16,0 0-16,0 17 15,18-17-15,0 18 16,-1-18-16,19 17 15,-1-17-15,0 18 16,-17 0-16,17-18 16,1 17-16,17 1 15,-36 17-15,19 1 16,-1-1 0,18 0-16,-17-17 15,-1-1 1,18 1-16,-18 0 15,18-1-15,0 1 32,0 0-17,18-1 1,-18 1-16,35 0 16,-17-1-16,-1 36 15,19-18-15,-19 36 16,19-36-16,-1 18 15,0-35-15,-17 17 16,0-17-16,17 17 16,0-17-1,18-1-15,-18 1 0,1 0 16,-1-1-16,0-17 16,18 18-1,-18-18-15,1 17 16,-1 1-16,0-18 15,18 18-15,-18-18 16,1 0 0,17 0-1,-18 0-15,0 0 16,18 0-16,-18 0 16,1 0-16,16 0 15,19 0-15,-18 0 16,17 0-16,-17 0 15,-17 0-15,17 0 16,0 0-16,17 0 16,-17 0-16,18 0 15,-1 0 1,1 17-16,-1-17 16,18 0-16,-17 0 15,0 0 1,-1 0-16,1 0 15,-1 0 1,1 0-16,-1 0 16,1 0-16,-1 0 15,19 0-15,-19 0 16,18 0-16,1 0 16,-19 0-16,18 0 15,-17 0-15,17 0 16,-17 0-16,-1 0 15,18 0-15,1 0 16,-19 0-16,18 0 16,-17 0-1,-1 0 1,19 0-16,-19 0 16,1 0-16,-1 0 15,1 0-15,-1 0 16,1 0-1,-1 0-15,-17 0 16,18 0-16,0 0 16,-19 0-16,19 0 0,-18 0 15,17 0 1,1 0-16,-18 0 16,17 0-16,1 0 15,-18 0-15,18 0 16,-19 0-1,19 0-15,0 0 0,-1 0 16,1 0-16,-1 0 16,18 0-16,-17 0 15,17 0 1,0 0-16,1 0 16,-19 0-16,18-17 15,0-1 1,-17-17-16,35 17 15,-18-17 1,0 0-16,0-1 16,-17 1-16,-18 0 15,0 17-15,0 0 16,0 1-16,-18-1 16,0 1-16,1 17 15,-19-18-15,1 18 16,-1-18-16,1 1 15,0-1-15,17 0 16,0-35 0,-17 1-16,0-1 15,-1 17 1,-17 1-16,18 17 16,-1 1-16,-17-1 15,0 1 1,0-1-1,-17-35-15,-1-18 16,1-17-16,-1 18 16,-17 17-16,-1 0 15,1-18-15,-35 1 16,-1-1-16</inkml:trace>
  <inkml:trace contextRef="#ctx0" brushRef="#br0" timeOffset="58699.78">15081 7320 0,'0'0'0,"-17"0"125,-1 0-109,0 0 0,1 0-16,-1 0 15,0 0-15,-17 0 16,18 0-1,-19 0-15,19-17 16,-1 17-16,0-18 16,1 0-16,-1 18 15,-17 0 1,17 0-16,0 0 16,-17 0-1,0 0-15,0 18 16,-1 0-1,1-18-15,-18 17 16,18 1-16,-18 17 16,0 0-16,18 1 0,0-1 15,17 0-15,-17-17 16,35-1 0,-18 19-16,18-19 15,-18-17-15,1 36 16,17-19-16,-18 36 15,18 18-15,0-1 16,0-17 0,0-17-16,18-1 0,-18-18 15,35 19-15,-17-19 16,-1 1-16,1 0 16,0 17-1,-1-35-15,18 18 16,-17-18-16,0 17 15,17 1 1,-17-18-16,17 17 16,0-17-1,0 18-15,1-18 16,17 0-16,-18 0 16,0-18-16,18 1 15,-18-36-15,1 18 16,-19-1-16,1 19 15,0-1-15,-1 0 16,1 1-16,0-36 16,-1-35-16,1 17 15,-1 18 1,-17 18-16,0 0 16,0-1-1,-17 1-15,-1 0 16,1-18-16,-19 18 15,1-18 1,0 17-16,17 1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1T23:50:51.06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12965 12171 0,'0'0'0,"-18"0"62,0 17-46,-17 19-1</inkml:trace>
  <inkml:trace contextRef="#ctx0" brushRef="#br0" timeOffset="398.41">13159 12665 0,'0'0'0</inkml:trace>
  <inkml:trace contextRef="#ctx0" brushRef="#br0" timeOffset="1632.78">12718 12665 0,'0'0'0,"17"0"328,1 0-296,0 0-17,-1 0 1,1 0 0,-1 0-1,1 0 1,0 0-16,-1 0 15,1 0 1,0 0-16,-1 0 16,1 0-16,0 0 15,17 0-15,-17 0 16,-1 0-16,18 0 16,-17 0-1,17 0-15,-17 0 16,17 0-1,-17 0-15,0 0 16,17 0-16,0 0 16,0 0-1,-17 0-15,17 0 16,1 0-16,-1 0 16,0 0-16,18 0 15,-18 0-15,1 0 16,17 0-16,-18 0 15,0 0-15,0 0 16,1 0-16,-1 0 16,0 0-16,0 0 15,-17 0-15,17 0 32,1 0-32,-1 0 15,-17 0-15,17 0 16,0 0-16,-17 0 15,-1 0 1,19 0-16,-19 0 16,19 0-16,-1 0 15,-17 0-15,17 0 0,0 0 16,-17 0 0,17 0-16,0 0 15,1 0-15,-19 0 16,18 0-16,1 0 15,-1 0-15,-17 0 16,17 0-16,0 0 16,-17 0-16,-1 0 15,1 0-15,0 0 16,-1 0-16,1 0 16,0 0-1,-1 0 16,1 0-31,0 0 0,17 0 16,0 0-16,0 0 16,1 0-1,17 0-15,-36 0 16</inkml:trace>
  <inkml:trace contextRef="#ctx0" brushRef="#br0" timeOffset="65993.2">16545 16598 0,'0'0'0,"-17"0"282,-1 0-267,0-17-15,1-1 16,-36 0-1,0 1-15,18-19 16,-18 1-16,0 0 16,0-18-1,-18 18 1,1-1-16,-1-17 16,1 36-1,-1-18-15,18 17 16,-17 0-16,-1 1 15,1-1-15,-19 0 16,19 18-16,-177-17 31,159 17-31,-1 0 16,1 0-16,-265 0 47,283 0-47,-18 0 0,0 0 31,17-18-31,0 18 16,-17 0-16,-53 0 15,71 0 1,-1 0 0,0 0-16,1 0 15,-1 0-15,-17 0 16,0 0-16,17 0 0,-17 0 15,0 0-15,17 0 16,1 0 0,-1 0-16,1 0 15,-18 0-15,17 0 16,0 0-16,1 0 16,-18 0-16,0 0 15,-1 0-15,1 0 16,0 0-16,0 0 15,17 0-15,-17 0 16,17 0-16,1 0 16,-1 0-1,1 0 1,-1 0-16,1 0 16,-1 0-16,18 0 15,-17 0-15,17 0 16,-18 0-1,18 0-15,0 0 16,0 0-16,-17 18 16,17 17-16,-18 0 0,1 18 15,-1 0 1,1-18-16,17 1 16,0-1-16,0-17 15,0-1-15,0 1 16,0-1-16,18-17 31,0 18-31,-18 0 16,0-1-16,18 19 15,-36 34-15,18 1 16,0-18-16,18-18 16,0 0-1,17 1-15,-17-19 16,17 1-16,18-1 0,-18-17 15,1 18 1,17 17-16,0-17 16,0 0-16,17 17 15,1 0-15,0 18 16,-1 0-16,19-18 16,-19 1-16,19-19 15,-1 18-15,18 1 16,0-19-16,17 1 15,1 0-15,-1-1 16,1 1 0,17 0-16,0-1 15,18-17 1,-18 18-16,18 0 16,-18-18-16,18 17 15,0-17 1,0 0-16,0 0 15,35 0-15,0 0 16,0 0-16,18 0 16,-18 0-16,-18 0 15,36 0-15,0-17 16,0 17-16,-1 0 16,1-18-16,-18 0 15,18 18-15,-18 0 16,18 0-1,0-17 1,-1 17-16,1 0 16,-18-36-16,36 19 15,-1-1-15,0-35 16,-17 35 0,0-17-16,0 0 15,-1 17-15,1 1 16,17-1-16,-17 18 0,-35-18 15,-1 18 1,-35 0-16,1-17 16,16-1-16,-16 18 15,-19 0-15,1 0 16,-36 0-16,0 0 31,0 0-31,-17 0 16,0 0-16,-1 0 15,-34 0 32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3T22:50:22.3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4604 4586 0,'0'0'0,"-18"0"110,0 0-95,1 0 1,-1-18-16,1 1 16,-19 17-16,1-18 15,-18 18 1,18 0-16,0 0 16,-1 0-16,1 0 15,0 18 1,17-18-16,-17 17 15,0 1 1,-1 0-16,1-1 16,-18 19-16,18-19 15,-1 19-15,-16-1 16,16 18 0,1 0-16,17 17 0,-17-17 15,17 0-15,1 0 16,34 600 15,-17-636 0,18 19-15,0-1-16,-1 0 16,1 18-16,0-18 15,17 1 1,35-1-16,1 18 15,0-36-15,-18 1 16,17 0-16,530-124 16,-583 106 15,1-18-31,-18 1 16,18-1-16,-18-17 15,17-1-15,1-34 16,-18 17-1,0 0 1,0-18-16,0-17 16,0 18-16,0-1 15,0 1-15,0-1 16,-35 18 0,-1-17-16,-16 34 15,-1-17-15,-89-17 16,37 17-16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2-02-03T22:54:47.83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8908 6756 0,'0'0'0,"-18"0"78,0 0-63,-17 0-15,17-18 16,-423-141 0,424 159-1,-1 0 1,-17-35-16,-18 17 15,-18 1-15,19-1 16,-19 0 0,0 1-1,1-1-15,-36 1 0,18 17 16,-18-18 0,0 18-16,-17-18 15,17 18-15,0 0 16,0 0-16,0 0 15,-17 0-15,-1 0 16,19 0-16,-37 0 16,37 0-1,-1 0-15,18 0 16,-18 0-16,18 18 16,-1-18-16,1 18 15,-18 17 1,1-18-16,-1 19 15,0-1 1,35 18-16,-17-18 16,18 1-16,17-19 15,-18 1-15,18-1 16,-17 1-16,17-18 16,0 18-16,0-1 15,0-17-15,18 18 16,-18 0-16,35 17 15,0-17-15,-17-1 16,0 18 0,17 1-16,1 17 15,-1-18 1,18-17-16,0-1 16,0 1-16,0-1 15,0 1 1,0 35-16,18 18 15,-1-1-15,19 1 16,-19-18-16,18-18 16,-17 0-16,17 0 15,1 1-15,17-19 16,0 19-16,-1-19 16,19 19-16,0-1 15,-1-18-15,18 19 16,-17-19-1,17 1-15,0 0 0,0-1 16,1 1-16,34-18 16,-17 35-16,17-17 15,-17 0 1,-18-1-16,18 1 16,18-1-16,-36 1 15,18 0 1,17-1-16,18 1 15,-35-18 1,0 0-16,0 0 16,-18-18-16,18 18 15,0-35-15,0 17 16,17 1-16,-17-18 16,0 17-16,0 0 15,-18 1-15,0-1 16,-18 18-16,1-18 15,0 18-15,-1-17 16,1-1 0,-1 0-16,18-35 15,-17 1 1,-18-1-16,0 17 16,-18 1-16,18 0 15,-35 17 1,35-52-16,-1-19 15,-34 19-15,17-1 16,-35 36-16,18 0 16,-18-36-16,0-17 15,-18-18-15,-17 18 16,0 35-16</inkml:trace>
  <inkml:trace contextRef="#ctx0" brushRef="#br0" timeOffset="89226.93">6932 12418 0,'0'0'0,"-18"0"93,1-18-61,17 1-17,-18 17-15,-17-18 0,17 18 16,1-18 0,-19 1-16,19 17 15,-19-18-15,19 18 16,-18-18-16,-1 1 15,1-1-15,0 0 16,-18 1-16,-18-19 16,1 19-16,-1-1 15,18-17-15,0 17 16,0 1 0,-17 17-16,-18-18 15,17 0-15,18 18 0,0 0 16,-17 0-16,-1 0 15,-17 0-15,0 0 16,0 0 0,35 0-16,0 18 15,0 0-15,0-18 16,-18 17 0,1 19-16,-1-1 15,1-18 1,17 19-16,0-1 15,18-17-15,-1-1 16,19 19-16,-36-19 16,35 1-16,-17 17 15,-1-17-15,1-1 16,18 1-16,-19 17 16,1-17-16,0 0 15,17-1-15,-17 1 16,17 0-1,1 17-15,-19 0 16,19 0 0,-1 1-16,0-1 15,1 0 1,17 0-16,0-17 16,0 0-16,0 17 15,17-17-15,1 17 16,0 0-16,-1 1 15,1-19-15,0 36 16,-1-18-16,18 1 16,-17 17-16,17-18 15,1 0-15,17 0 16,-1 1-16,-16-1 16,-1-17-16,0-1 15,1 1-15,-1 17 16,0-17-16,36-1 15,-1 19 1,1-19-16,-18 1 16,0 0-16,0-1 15,17 1-15,18 0 16,1 17 0,-19-35-16,1 0 15,-1 0 1,1 0-16,35 0 15,-1-18-15,-16 1 16,-36 17-16,-1-18 16,1 0-16</inkml:trace>
  <inkml:trace contextRef="#ctx0" brushRef="#br0" timeOffset="89427.51">6844 13176 0,'0'0'0,"0"-17"31,18-36-15,-1 0-16,18 0 15,36-18-15,-18-17 16,17 18 0,-34-1-16,-1 0 15,0 19 1,-17-1-16,-18 35 16,0-17-16,0-1 15,-35 19-15,-1-36 16,1 18-16</inkml:trace>
  <inkml:trace contextRef="#ctx0" brushRef="#br0" timeOffset="205023.81">7479 17039 0,'0'0'0,"-18"0"172,-17 0-156,17 0-1,-35 0-15,18 0 16,-18 0-16,18 0 0,-18 0 15,18 0 1,-1 0-16,1 0 16,-18 0-16,0 0 15,0 0-15,1 0 16,16 0-16,-17 0 16,-17-17-1,-1 17 1,1 0-16,-19-18 15,1 18-15,18 0 16,-1-18-16,18 1 16,-17 17-1,17 0-15,0 0 16,0-18-16,0 18 0,0-18 16,18 18-16,-18-17 15,-18-1-15,1 18 16,-18-18-1,-1 18-15,19-17 16,-1 17-16,1 0 16,17 0-1,-18 0 1,18 0-16,-17 17 16,17-17-16,0 18 15,0-18-15,0 18 16,0-1-16,-17 1 15,17 0 1,-18 17-16,18-17 0,-17-1 16,34 1-16,-16-1 15,-1 1-15,17 17 16,1-17 0,17 0-16,1-1 15,-1 1-15,1 0 16,-19-1-1,36 18-15,-17 1 16,17-1 0,-18-17-16,18 17 15,-18 0-15,18 1 16,0-19-16,0 18 16,18 1-16,0-1 15,-1 0-15,19 18 16,16-18-16,-16 1 15,-1 17-15,0-18 16,18 18-16,0-18 16,0 18-16,18 0 15,-19-18-15,19 18 16,0-18-16,34 18 16,1 0-1,0 0-15,-18-18 16,18 18-16,123 36 15,-87-37-15,-54-16 16,53 17-16,18-18 16,-54 0-1,-16-35 1,16 0-16,19 0 16,-18-17-16,-18-1 15,0-17-15,53-1 16,0-17-16,-17 18 15,-54 0 1,1-18-16,35-18 0,-71 36 16,18 0-16,0-18 15,0 0-15,-36-17 16,19 17 0,-36-18-16,0 0 15,-18 19-15,0-1 16,1 0-1,-36 0-15,-18-18 16,-34-17 0,34 18-16,-53-19 0,-17 19 15,36 17-15,-72-18 16,1 18 0,-406-141-16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947635" y="8272204"/>
            <a:ext cx="772232" cy="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977" tIns="42244" rIns="82977" bIns="4224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100" b="0">
                <a:latin typeface="Century Gothic" pitchFamily="34" charset="0"/>
              </a:rPr>
              <a:t>Page </a:t>
            </a:r>
            <a:fld id="{86E7D796-55B4-4B83-8ACF-275D1C171B36}" type="slidenum">
              <a:rPr lang="en-US" altLang="en-US" sz="11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100" b="0">
              <a:latin typeface="Century Gothic" pitchFamily="34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F3CCF4-D1EA-5B7D-470B-4F65C321F46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085850"/>
            <a:ext cx="5213350" cy="2932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98C5B-2255-0959-9D51-033143E0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750" y="4179888"/>
            <a:ext cx="5334000" cy="34210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252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FB027E2-49DC-3A49-6C3B-7B6D6958D4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C67CA1A-1A3E-BF47-0C4E-7A4BC75333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542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D88BC2-260D-787A-55B2-1571EEE16CC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3A32E94-101D-5FF0-85E2-160C43307D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B40642D-C830-78C7-CA1F-8AC32D2323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D6FB3B67-7581-8D97-4202-E9AFE21EE1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405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AC8A872-7DFA-E66F-33B9-705F8E9521C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6D7B5E-2562-13DB-3DA1-EEA7AA4976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B4A629-34C6-6918-0A23-8D078FCFE5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2640D12-70CE-6AB5-D2A2-A7D63AA847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5433423-2E77-F284-4E89-589B5B7D9C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0D3B6F-E10C-FDAE-F77E-8F86AFF968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You’ll learn details of these in Lab 2.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F93B6A2C-4C1D-4084-AC0C-40CD6E5DDD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MS EULA is a popup.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A44213C-807F-BB0B-14EA-81A5771990C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Heavily animated.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4BE0379A-EB9D-E62E-0E2C-282A4E53491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750A645-A28C-089B-7273-1F0C15BAB3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41A84A3-77A6-3749-81D7-5D57E0298A3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Moving is really copying; “move” is a historical tradition.</a:t>
            </a:r>
          </a:p>
          <a:p>
            <a:r>
              <a:rPr lang="en-US" dirty="0"/>
              <a:t>The first animation brings up the register modes; the second brings up memory.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55A6DE7F-FC70-8742-B18B-B541B074F6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slides have evolution details.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DB1C7AD3-AF82-9AFE-6F70-6EFC99B32C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0293170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5 animations bring up the 5 options.</a:t>
            </a:r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A5DA4946-4F6F-C50C-C9B6-F06E892D31F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gdb</a:t>
            </a:r>
            <a:r>
              <a:rPr lang="en-US" dirty="0"/>
              <a:t> may show direct addressing differently; it may be offset(%rip).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81BBD521-0804-005F-8E75-6F13FC0F29E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257136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next slides explain the register usage and the instruction behaviors.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ED0E07CF-9628-94CA-BE30-19E6E880B29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4A07DC-8E2C-DA24-5013-9ABE20D2CF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07B6FC-C627-F60D-0D69-F2897DF773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begins a sequence of animations/slide successions illustrating the motion of the data.</a:t>
            </a:r>
          </a:p>
          <a:p>
            <a:endParaRPr lang="en-US" dirty="0"/>
          </a:p>
        </p:txBody>
      </p:sp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645EC5E1-9A31-6840-0CC9-9CC2D4D361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062B8F-F64A-969E-6AA3-4BA90E0D53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B5629EF-98FF-CA62-DB99-62B769C714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441B366-CFBA-9530-9868-4ACC3C6E41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282F9A0-0E4D-2598-FF66-CD07D06606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5698FA6-B548-EE1B-CED0-BB3A23E61DD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4223467-2D52-2F5D-3DB0-9C04D6DC4D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slide is review/reminder of the simple modes.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AEF63076-1AD8-E42E-9CAC-2B4063B0151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7907314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6C1D9AA-5965-73DD-7400-5922992F7DA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3C643B-A5CB-AB15-EDA4-E7C472C1B1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973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581F00E-CE6A-A5FA-58CA-B92197AA4FB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CD3272F5-63A8-E89C-6E89-7C9955F5D4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104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1183AB4-33C7-5B3C-2CDA-8ABB90F4688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617F5BC-E4A3-EAA3-1FCE-158B5E9012A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397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“Learn this instruction” is first animation.  “Appears on quizzes” is second.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660F9753-E53C-1881-C402-317B5FC810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926708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BDD3483-2A4C-5A71-AC39-E9D5FFA10F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DD9C12B-672B-9343-03CD-1F5E01FD8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247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imulq</a:t>
            </a:r>
            <a:r>
              <a:rPr lang="en-US" dirty="0"/>
              <a:t> doesn’t need to distinguish sigh because it only return 64 bits of the 128-bit product.</a:t>
            </a:r>
          </a:p>
          <a:p>
            <a:endParaRPr lang="en-US" dirty="0"/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FE650EB3-7DD5-26A9-E685-E5CE3BAF5D8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4997911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C438E76-4DE5-493C-3A3E-8F6119FB4FD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F32A532-A3AF-3E03-75C5-2EACED4C9B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641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4ADBB19-C82E-E772-9EA1-C67FCE81B7D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B259657-A6F2-8C26-EFD7-B4507CA7F6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567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5 animations explaining the various operations.</a:t>
            </a:r>
          </a:p>
        </p:txBody>
      </p:sp>
      <p:sp>
        <p:nvSpPr>
          <p:cNvPr id="5" name="Slide Image Placeholder 4">
            <a:extLst>
              <a:ext uri="{FF2B5EF4-FFF2-40B4-BE49-F238E27FC236}">
                <a16:creationId xmlns:a16="http://schemas.microsoft.com/office/drawing/2014/main" id="{32E73C04-4F87-C736-77A4-1E3F5A397B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347988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DBC3A0D-B004-259C-A3EE-870CCCAF1C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5FE3D1A-1BF6-2FA4-A00B-90E0A801E4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830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E5752B0-93B8-8537-0FF0-90927E90C89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A6B8F2D-5C40-3A09-5DFC-722779A615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760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AFB2931-CAE8-2ECA-3224-627EC8898B2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CDBB4E3-2F6E-C61D-9EAD-556F34537D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8237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3778250" y="8250238"/>
            <a:ext cx="2889250" cy="434975"/>
          </a:xfrm>
          <a:prstGeom prst="rect">
            <a:avLst/>
          </a:prstGeom>
        </p:spPr>
        <p:txBody>
          <a:bodyPr lIns="86365" tIns="43183" rIns="86365" bIns="43183"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80E1594-63AC-8873-E397-B26770B0EE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6E53ECE-D559-C8CB-28C2-275D5FC0B3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ADFE1B1-CD71-66EE-13B6-6886279B9CC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A4FC575-73CE-9319-E018-7C0E952297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274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FE8FE0F9-735A-8E55-A71E-6362EF3C624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4BEAEBD-8D39-42AE-4D4C-C4ABF41F06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2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769986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868418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228600"/>
            <a:ext cx="2815167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1" y="228600"/>
            <a:ext cx="8242300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85204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759116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436654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38779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34980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322631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7400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93329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5779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1" y="228600"/>
            <a:ext cx="1020021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C5645F44-6419-4741-95A8-8DA46E5F3758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0445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1" y="152400"/>
            <a:ext cx="651510" cy="8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9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ustomXml" Target="../ink/ink13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100" y="2590800"/>
            <a:ext cx="7581900" cy="13716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1" y="3719513"/>
            <a:ext cx="8188326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Assembly Programmer’s Execution Model</a:t>
            </a:r>
          </a:p>
          <a:p>
            <a:pPr lvl="1" eaLnBrk="1" hangingPunct="1">
              <a:defRPr/>
            </a:pPr>
            <a:r>
              <a:rPr lang="en-US" dirty="0"/>
              <a:t>Accessing Information</a:t>
            </a:r>
          </a:p>
          <a:p>
            <a:pPr lvl="2" eaLnBrk="1" hangingPunct="1">
              <a:defRPr/>
            </a:pPr>
            <a:r>
              <a:rPr lang="en-US" dirty="0"/>
              <a:t>Registers</a:t>
            </a:r>
          </a:p>
          <a:p>
            <a:pPr lvl="2" eaLnBrk="1" hangingPunct="1">
              <a:defRPr/>
            </a:pPr>
            <a:r>
              <a:rPr lang="en-US" dirty="0"/>
              <a:t>Memory</a:t>
            </a:r>
          </a:p>
          <a:p>
            <a:pPr lvl="1" eaLnBrk="1" hangingPunct="1">
              <a:defRPr/>
            </a:pPr>
            <a:r>
              <a:rPr lang="en-US" dirty="0"/>
              <a:t>Arithmetic operations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066800" y="76201"/>
            <a:ext cx="10134600" cy="20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 dirty="0"/>
              <a:t>CS 105</a:t>
            </a:r>
            <a:br>
              <a:rPr lang="en-US" altLang="en-US" sz="3800" dirty="0"/>
            </a:br>
            <a:r>
              <a:rPr lang="en-US" altLang="en-US" sz="3800" dirty="0"/>
              <a:t>“Tour of the Black Holes of Computing”</a:t>
            </a:r>
            <a:br>
              <a:rPr lang="en-US" altLang="en-US" sz="3800" dirty="0"/>
            </a:br>
            <a:br>
              <a:rPr lang="en-US" altLang="en-US" sz="3800" dirty="0"/>
            </a:br>
            <a:endParaRPr lang="en-US" altLang="en-US" sz="3800" dirty="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257175" y="5080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565901" y="8382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93100" cy="555625"/>
          </a:xfrm>
          <a:noFill/>
          <a:ln/>
          <a:effectLst/>
        </p:spPr>
        <p:txBody>
          <a:bodyPr/>
          <a:lstStyle/>
          <a:p>
            <a:r>
              <a:rPr lang="en-US" dirty="0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46150"/>
            <a:ext cx="2438400" cy="363538"/>
          </a:xfrm>
          <a:noFill/>
          <a:ln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09600" y="1403351"/>
            <a:ext cx="58674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(long x, long y,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6777036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6853237" y="1395413"/>
            <a:ext cx="4195763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987425" y="3638098"/>
            <a:ext cx="8237538" cy="26658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(on Wilkes)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-g –S </a:t>
            </a:r>
            <a:r>
              <a:rPr lang="en-US" dirty="0" err="1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sum.s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(Note: we’re removed a bunch of irrelevant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pseudo-ops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the assembler)</a:t>
            </a:r>
          </a:p>
          <a:p>
            <a:pPr algn="l">
              <a:spcBef>
                <a:spcPct val="50000"/>
              </a:spcBef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: May get </a:t>
            </a: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very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different results on other machines (Knuth, Mac OS-X, …) due to different versions of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F149BA8-CF92-4CA7-A564-0DD0D616AE7D}"/>
                  </a:ext>
                </a:extLst>
              </p14:cNvPr>
              <p14:cNvContentPartPr/>
              <p14:nvPr/>
            </p14:nvContentPartPr>
            <p14:xfrm>
              <a:off x="3041640" y="4032360"/>
              <a:ext cx="464040" cy="520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F149BA8-CF92-4CA7-A564-0DD0D616AE7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032280" y="4023000"/>
                <a:ext cx="482760" cy="53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6483889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Assembly Characteristics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Minimal data types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Integer data of 1, 2, 4, or 8 bytes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Data values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Floating-point data of 4, 8, or 10 bytes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No aggregate types such as arrays or structures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Just contiguously allocated bytes in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Code is also just byte sequences encoding instructions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Primitive operations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Perform arithmetic function on register or memory data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data between memory and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Load data from memory into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Store register data into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control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Unconditional jumps to/from procedures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Conditional branches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685800" y="914400"/>
            <a:ext cx="4191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Sample 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066800" y="1447800"/>
            <a:ext cx="2511425" cy="38361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00900" cy="573088"/>
          </a:xfrm>
        </p:spPr>
        <p:txBody>
          <a:bodyPr/>
          <a:lstStyle/>
          <a:p>
            <a:r>
              <a:rPr lang="en-US" dirty="0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95800" y="1143000"/>
            <a:ext cx="67818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2017711" y="5181600"/>
            <a:ext cx="23622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6434035-D977-43CA-9402-7F6DE04367C7}"/>
                  </a:ext>
                </a:extLst>
              </p14:cNvPr>
              <p14:cNvContentPartPr/>
              <p14:nvPr/>
            </p14:nvContentPartPr>
            <p14:xfrm>
              <a:off x="1905120" y="4883040"/>
              <a:ext cx="1041480" cy="362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6434035-D977-43CA-9402-7F6DE04367C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95760" y="4873680"/>
                <a:ext cx="1060200" cy="381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4858657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573088"/>
          </a:xfrm>
        </p:spPr>
        <p:txBody>
          <a:bodyPr/>
          <a:lstStyle/>
          <a:p>
            <a:r>
              <a:rPr lang="en-US" dirty="0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838200"/>
            <a:ext cx="56388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i="1" dirty="0"/>
              <a:t>Quad words</a:t>
            </a:r>
            <a:r>
              <a:rPr lang="en-US" dirty="0"/>
              <a:t>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812801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8128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809625" y="46482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dirty="0">
                <a:latin typeface="Courier New" pitchFamily="49" charset="0"/>
              </a:rPr>
              <a:t>0x40059e:  48 89 03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689D226-61E4-4E4A-95D5-381EE883CD12}"/>
                  </a:ext>
                </a:extLst>
              </p14:cNvPr>
              <p14:cNvContentPartPr/>
              <p14:nvPr/>
            </p14:nvContentPartPr>
            <p14:xfrm>
              <a:off x="1187280" y="1758960"/>
              <a:ext cx="2286360" cy="1117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689D226-61E4-4E4A-95D5-381EE883CD1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7920" y="1749600"/>
                <a:ext cx="2305080" cy="1136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48271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6858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Disassembler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patterns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9000" y="1628839"/>
            <a:ext cx="74930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1C22CEA-FA3F-48D2-93A6-8451E5D13BD7}"/>
                  </a:ext>
                </a:extLst>
              </p14:cNvPr>
              <p14:cNvContentPartPr/>
              <p14:nvPr/>
            </p14:nvContentPartPr>
            <p14:xfrm>
              <a:off x="698400" y="2616120"/>
              <a:ext cx="4731120" cy="2108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1C22CEA-FA3F-48D2-93A6-8451E5D13BD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9040" y="2606760"/>
                <a:ext cx="4749840" cy="212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72581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5105399" y="1027112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3211513" y="1524000"/>
            <a:ext cx="6846887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Dump of assembler code for function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0x0000000000400595 &lt;+0&gt;: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0x0000000000400596 &lt;+1&gt;: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0x0000000000400599 &lt;+4&gt;: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0x400590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0x000000000040059e &lt;+9&gt;: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0x00000000004005a1 &lt;+12&gt;:pop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0x00000000004005a2 &lt;+13&gt;:</a:t>
            </a:r>
            <a:r>
              <a:rPr lang="en-US" dirty="0" err="1">
                <a:latin typeface="Courier New" pitchFamily="49" charset="0"/>
              </a:rPr>
              <a:t>retq</a:t>
            </a:r>
            <a:r>
              <a:rPr lang="en-US" dirty="0">
                <a:latin typeface="Courier New" pitchFamily="49" charset="0"/>
              </a:rPr>
              <a:t>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17512"/>
            <a:ext cx="7848600" cy="573088"/>
          </a:xfrm>
        </p:spPr>
        <p:txBody>
          <a:bodyPr/>
          <a:lstStyle/>
          <a:p>
            <a:r>
              <a:rPr lang="en-US" dirty="0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11513" y="3552762"/>
            <a:ext cx="7608887" cy="3152838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Disassembles procedure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Examines the 14 hex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marL="498475" lvl="1" indent="0">
              <a:buNone/>
            </a:pPr>
            <a:r>
              <a:rPr lang="en-US" dirty="0">
                <a:latin typeface="Courier New" pitchFamily="49" charset="0"/>
              </a:rPr>
              <a:t>x/6i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Disassembles 6 </a:t>
            </a:r>
            <a:r>
              <a:rPr lang="en-US" dirty="0" err="1"/>
              <a:t>insructions</a:t>
            </a:r>
            <a:r>
              <a:rPr lang="en-US" dirty="0"/>
              <a:t>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9906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1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3505200" y="4572000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C5FBE91-1F29-44C8-BA92-8949113B0EC8}"/>
              </a:ext>
            </a:extLst>
          </p:cNvPr>
          <p:cNvSpPr/>
          <p:nvPr/>
        </p:nvSpPr>
        <p:spPr bwMode="auto">
          <a:xfrm>
            <a:off x="3505200" y="52971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A510283-9F1B-4B6B-B795-7C67F05738D7}"/>
              </a:ext>
            </a:extLst>
          </p:cNvPr>
          <p:cNvSpPr/>
          <p:nvPr/>
        </p:nvSpPr>
        <p:spPr bwMode="auto">
          <a:xfrm>
            <a:off x="3505200" y="61353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85F79B-7331-4D8A-A88E-495CB3D21C72}"/>
                  </a:ext>
                </a:extLst>
              </p14:cNvPr>
              <p14:cNvContentPartPr/>
              <p14:nvPr/>
            </p14:nvContentPartPr>
            <p14:xfrm>
              <a:off x="3486240" y="4381560"/>
              <a:ext cx="2521080" cy="19116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85F79B-7331-4D8A-A88E-495CB3D21C7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476880" y="4372200"/>
                <a:ext cx="2539800" cy="1930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043698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057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% </a:t>
            </a:r>
            <a:r>
              <a:rPr lang="en-US" dirty="0" err="1">
                <a:latin typeface="Courier New" pitchFamily="49" charset="0"/>
              </a:rPr>
              <a:t>objdump</a:t>
            </a:r>
            <a:r>
              <a:rPr lang="en-US" dirty="0">
                <a:latin typeface="Courier New" pitchFamily="49" charset="0"/>
              </a:rPr>
              <a:t> -</a:t>
            </a:r>
            <a:r>
              <a:rPr lang="en-US" dirty="0" err="1">
                <a:latin typeface="Courier New" pitchFamily="49" charset="0"/>
              </a:rPr>
              <a:t>d</a:t>
            </a:r>
            <a:r>
              <a:rPr lang="en-US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WINWORD.EXE:   file 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30001000:  55             push   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30001001:  8b </a:t>
            </a:r>
            <a:r>
              <a:rPr lang="en-US" dirty="0" err="1">
                <a:latin typeface="Courier New" pitchFamily="49" charset="0"/>
              </a:rPr>
              <a:t>ec</a:t>
            </a:r>
            <a:r>
              <a:rPr lang="en-US" dirty="0">
                <a:latin typeface="Courier New" pitchFamily="49" charset="0"/>
              </a:rPr>
              <a:t> 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esp,%ebp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30001003:  6a ff          push   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30001005:  68 90 10 00 30 push   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3000100a:  68 91 dc 4c 30 push   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657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  <p:extLst>
      <p:ext uri="{BB962C8B-B14F-4D97-AF65-F5344CB8AC3E}">
        <p14:creationId xmlns:p14="http://schemas.microsoft.com/office/powerpoint/2010/main" val="342023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905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914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bx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914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914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914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914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914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914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877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877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877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877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877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877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877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877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905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905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905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905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905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867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867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867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8867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867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914901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53625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914901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3625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4914901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ch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53625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914901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625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3625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3625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dil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3625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3625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3249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93249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93249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93249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93249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93249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93249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93249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548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023432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602644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</a:p>
        </p:txBody>
      </p:sp>
    </p:spTree>
    <p:extLst>
      <p:ext uri="{BB962C8B-B14F-4D97-AF65-F5344CB8AC3E}">
        <p14:creationId xmlns:p14="http://schemas.microsoft.com/office/powerpoint/2010/main" val="140375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73103333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 4, or 8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some address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means “some address” comes from register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91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0C9900D-93A8-4BB5-B6A0-2CEB2E61CD8D}"/>
                  </a:ext>
                </a:extLst>
              </p14:cNvPr>
              <p14:cNvContentPartPr/>
              <p14:nvPr/>
            </p14:nvContentPartPr>
            <p14:xfrm>
              <a:off x="1339920" y="1631880"/>
              <a:ext cx="419400" cy="5720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0C9900D-93A8-4BB5-B6A0-2CEB2E61CD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30560" y="1622520"/>
                <a:ext cx="438120" cy="590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51101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Intel x86 (IA32/64)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Totally Dominate Computer Market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Evolutionary Design</a:t>
            </a:r>
          </a:p>
          <a:p>
            <a:pPr lvl="1" eaLnBrk="1" hangingPunct="1">
              <a:defRPr/>
            </a:pPr>
            <a:r>
              <a:rPr lang="en-US" dirty="0"/>
              <a:t>Starting in 1978 with 8086 (really 1971 with 4004)</a:t>
            </a:r>
          </a:p>
          <a:p>
            <a:pPr lvl="1" eaLnBrk="1" hangingPunct="1">
              <a:defRPr/>
            </a:pPr>
            <a:r>
              <a:rPr lang="en-US" dirty="0"/>
              <a:t>Added more features as time went on</a:t>
            </a:r>
          </a:p>
          <a:p>
            <a:pPr lvl="1" eaLnBrk="1" hangingPunct="1">
              <a:defRPr/>
            </a:pPr>
            <a:r>
              <a:rPr lang="en-US" dirty="0"/>
              <a:t>Still support old features, although obsolete</a:t>
            </a:r>
          </a:p>
          <a:p>
            <a:pPr eaLnBrk="1" hangingPunct="1">
              <a:defRPr/>
            </a:pPr>
            <a:r>
              <a:rPr lang="en-US" dirty="0"/>
              <a:t>Complex Instruction Set Computer (</a:t>
            </a:r>
            <a:r>
              <a:rPr lang="en-US" dirty="0" err="1"/>
              <a:t>CISC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Many different instructions with many different formats</a:t>
            </a:r>
          </a:p>
          <a:p>
            <a:pPr lvl="2" eaLnBrk="1" hangingPunct="1">
              <a:defRPr/>
            </a:pPr>
            <a:r>
              <a:rPr lang="en-US" dirty="0"/>
              <a:t>But only small subset encountered with Linux programs</a:t>
            </a:r>
          </a:p>
          <a:p>
            <a:pPr lvl="1" eaLnBrk="1" hangingPunct="1">
              <a:defRPr/>
            </a:pPr>
            <a:r>
              <a:rPr lang="en-US" dirty="0"/>
              <a:t>Hard to match performance of Reduced Instruction Set Computers (RISC)</a:t>
            </a:r>
          </a:p>
          <a:p>
            <a:pPr lvl="1" eaLnBrk="1" hangingPunct="1">
              <a:defRPr/>
            </a:pPr>
            <a:r>
              <a:rPr lang="en-US" dirty="0"/>
              <a:t>But Intel has done just that!</a:t>
            </a:r>
          </a:p>
          <a:p>
            <a:pPr lvl="2" eaLnBrk="1" hangingPunct="1">
              <a:defRPr/>
            </a:pPr>
            <a:r>
              <a:rPr lang="en-US" dirty="0"/>
              <a:t>Well…in terms of speed; less so for low power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78180"/>
            <a:ext cx="11076516" cy="867070"/>
          </a:xfrm>
          <a:noFill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i="1" dirty="0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143000" y="35433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514600" y="24765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514600" y="3543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514600" y="46862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3733800" y="2247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3733800" y="27050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3733800" y="3390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733800" y="3836987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3733800" y="4686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2362201" y="15240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3733801" y="15240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2209800" y="2400299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3429000" y="2324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3429000" y="3467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8382000" y="15240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40000"/>
                    <a:lumOff val="60000"/>
                  </a:schemeClr>
                </a:solidFill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648201" y="2278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8197850" y="22780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648201" y="2735262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8197850" y="27352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4648201" y="3421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8197850" y="34210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4648201" y="3867149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8197850" y="38671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4648201" y="4716462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8197850" y="47164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5486401" y="15240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96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220788"/>
            <a:ext cx="11347449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rdi,my_data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Indirect	(R)	Mem[Reg[R]]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 big enough to hold operand (up to 8 bytes)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 (can be symbolic)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610DED5-0B73-486F-9E44-7C65138A8B39}"/>
                  </a:ext>
                </a:extLst>
              </p14:cNvPr>
              <p14:cNvContentPartPr/>
              <p14:nvPr/>
            </p14:nvContentPartPr>
            <p14:xfrm>
              <a:off x="1454040" y="2298600"/>
              <a:ext cx="1816560" cy="44326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610DED5-0B73-486F-9E44-7C65138A8B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444680" y="2289240"/>
                <a:ext cx="1835280" cy="44514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758952" y="1298448"/>
            <a:ext cx="420624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swap(long* 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long* 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956048" y="4800600"/>
            <a:ext cx="4191000" cy="161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ro-RO" dirty="0">
                <a:latin typeface="Courier New" pitchFamily="49" charset="0"/>
              </a:rPr>
              <a:t>ret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2908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855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762000" y="1295400"/>
            <a:ext cx="420624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swap(long* 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long* 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8614371" y="833736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6002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xp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yp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4953000" y="48006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040400" y="1219201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7239000" y="1647176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239001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7162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162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05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EBFCDA6-0ED8-4043-8F18-DD866D884093}"/>
                  </a:ext>
                </a:extLst>
              </p14:cNvPr>
              <p14:cNvContentPartPr/>
              <p14:nvPr/>
            </p14:nvContentPartPr>
            <p14:xfrm>
              <a:off x="1073160" y="4933800"/>
              <a:ext cx="2470680" cy="11815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EBFCDA6-0ED8-4043-8F18-DD866D88409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63800" y="4924440"/>
                <a:ext cx="2489400" cy="120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9734701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54"/>
          <p:cNvSpPr>
            <a:spLocks noChangeArrowheads="1"/>
          </p:cNvSpPr>
          <p:nvPr/>
        </p:nvSpPr>
        <p:spPr bwMode="auto">
          <a:xfrm>
            <a:off x="3320623" y="27285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3323304" y="2727758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2634823" y="18141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6" name="Rectangle 44"/>
          <p:cNvSpPr>
            <a:spLocks noChangeArrowheads="1"/>
          </p:cNvSpPr>
          <p:nvPr/>
        </p:nvSpPr>
        <p:spPr bwMode="auto">
          <a:xfrm>
            <a:off x="2634823" y="22713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2634823" y="27285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8" name="Rectangle 46"/>
          <p:cNvSpPr>
            <a:spLocks noChangeArrowheads="1"/>
          </p:cNvSpPr>
          <p:nvPr/>
        </p:nvSpPr>
        <p:spPr bwMode="auto">
          <a:xfrm>
            <a:off x="2634823" y="31857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9" name="Rectangle 52"/>
          <p:cNvSpPr>
            <a:spLocks noChangeArrowheads="1"/>
          </p:cNvSpPr>
          <p:nvPr/>
        </p:nvSpPr>
        <p:spPr bwMode="auto">
          <a:xfrm>
            <a:off x="3320623" y="18141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0x120</a:t>
            </a:r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3320623" y="22713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0x100</a:t>
            </a:r>
          </a:p>
        </p:txBody>
      </p:sp>
      <p:sp>
        <p:nvSpPr>
          <p:cNvPr id="72" name="Rectangle 55"/>
          <p:cNvSpPr>
            <a:spLocks noChangeArrowheads="1"/>
          </p:cNvSpPr>
          <p:nvPr/>
        </p:nvSpPr>
        <p:spPr bwMode="auto">
          <a:xfrm>
            <a:off x="3320623" y="31857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4387424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9450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4387424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776855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4387424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659419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4387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997312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387350" y="1220788"/>
            <a:ext cx="11271249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rdi,my_data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Indirect	(R)	Mem[Reg[R]]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 big enough to hold operand (up to 8 bytes)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 (can be symbolic)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09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Complete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Most General Form</a:t>
            </a:r>
          </a:p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D: 	Constant “displacement” 1, 2, or 4 bytes (but not 8)</a:t>
            </a:r>
          </a:p>
          <a:p>
            <a:pPr marL="962025" lvl="2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Can be small (offset) or large (address in first 4GB)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S: 	Scale: 1, 2, 4, or 8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Special Cases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]+Reg[Ri]]		= 0(Rb,Ri,1)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]+Reg[Ri]+D]	= D(Rb,Ri,1)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]+S*Reg[Ri]]	= 0(</a:t>
            </a:r>
            <a:r>
              <a:rPr lang="en-US" dirty="0" err="1"/>
              <a:t>Rb,Ri,S</a:t>
            </a:r>
            <a:r>
              <a:rPr lang="en-US" dirty="0"/>
              <a:t>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	Mem[D]				= D(,,1)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(,</a:t>
            </a:r>
            <a:r>
              <a:rPr lang="en-US" dirty="0" err="1"/>
              <a:t>Ri,S</a:t>
            </a:r>
            <a:r>
              <a:rPr lang="en-US" dirty="0"/>
              <a:t>)	Mem[S*Reg[Ri]]			= 0(,</a:t>
            </a:r>
            <a:r>
              <a:rPr lang="en-US" dirty="0" err="1"/>
              <a:t>Ri,S</a:t>
            </a:r>
            <a:r>
              <a:rPr lang="en-US" dirty="0"/>
              <a:t>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388755B-846F-4131-B74D-6FE20823BEB4}"/>
                  </a:ext>
                </a:extLst>
              </p14:cNvPr>
              <p14:cNvContentPartPr/>
              <p14:nvPr/>
            </p14:nvContentPartPr>
            <p14:xfrm>
              <a:off x="1327320" y="1911240"/>
              <a:ext cx="6826320" cy="49089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388755B-846F-4131-B74D-6FE20823BEB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17960" y="1901880"/>
                <a:ext cx="6845040" cy="4927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4004	1971	2.3K			108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4-bit processor.  First 1-chip microprocessor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Didn’t even have interrupts!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8008	1972	3.3K			200-800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Like 4004, but with 8-bit </a:t>
            </a:r>
            <a:r>
              <a:rPr lang="en-US" dirty="0" err="1"/>
              <a:t>ALU</a:t>
            </a:r>
            <a:endParaRPr lang="en-US" dirty="0"/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8080	1974	6K			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Compatible at source level with 8008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Processor in first “kit” computers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Pricing caused it to beat similar processors with better programming models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Motorola 6800 (best of the bunch, IMO)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MOS Technologies (MOSTEK) 6502 (used in Apple II)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Examples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5334000" y="16002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rdx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5334000" y="20574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rcx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60198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0xf000</a:t>
            </a: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6019800" y="2057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0x100</a:t>
            </a:r>
          </a:p>
        </p:txBody>
      </p:sp>
      <p:graphicFrame>
        <p:nvGraphicFramePr>
          <p:cNvPr id="187509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52333"/>
              </p:ext>
            </p:extLst>
          </p:nvPr>
        </p:nvGraphicFramePr>
        <p:xfrm>
          <a:off x="2590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Expression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Computation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Address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,%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rcx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(%rdx,%rcx,4)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+ 4*0x100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0x80(,%rdx,2)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2*0xf000 + 0x80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0x1e080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i="1" dirty="0" err="1"/>
              <a:t>Src</a:t>
            </a:r>
            <a:r>
              <a:rPr lang="en-US" dirty="0"/>
              <a:t> is address mode expression</a:t>
            </a:r>
          </a:p>
          <a:p>
            <a:pPr lvl="1" eaLnBrk="1" hangingPunct="1">
              <a:defRPr/>
            </a:pPr>
            <a:r>
              <a:rPr lang="en-US" dirty="0"/>
              <a:t>Set </a:t>
            </a:r>
            <a:r>
              <a:rPr lang="en-US" i="1" dirty="0" err="1"/>
              <a:t>Dest</a:t>
            </a:r>
            <a:r>
              <a:rPr lang="en-US" dirty="0"/>
              <a:t> to address denoted by expression</a:t>
            </a:r>
          </a:p>
          <a:p>
            <a:pPr eaLnBrk="1" hangingPunct="1">
              <a:defRPr/>
            </a:pPr>
            <a:r>
              <a:rPr lang="en-US" dirty="0"/>
              <a:t>Uses</a:t>
            </a:r>
          </a:p>
          <a:p>
            <a:pPr lvl="1" eaLnBrk="1" hangingPunct="1">
              <a:defRPr/>
            </a:pPr>
            <a:r>
              <a:rPr lang="en-US" dirty="0"/>
              <a:t>Computing address without doing memory reference</a:t>
            </a:r>
          </a:p>
          <a:p>
            <a:pPr lvl="2" eaLnBrk="1" hangingPunct="1">
              <a:defRPr/>
            </a:pPr>
            <a:r>
              <a:rPr lang="en-US" dirty="0"/>
              <a:t>E.g., translation of </a:t>
            </a:r>
            <a:r>
              <a:rPr lang="en-US" dirty="0">
                <a:latin typeface="Courier New" pitchFamily="49" charset="0"/>
              </a:rPr>
              <a:t>p = &amp;x[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Computing arithmetic expressions of the form x + k*y + C</a:t>
            </a:r>
          </a:p>
          <a:p>
            <a:pPr lvl="2" eaLnBrk="1" hangingPunct="1">
              <a:defRPr/>
            </a:pPr>
            <a:r>
              <a:rPr lang="en-US" dirty="0"/>
              <a:t>k = 1, 2, 4, or 8.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CC0000"/>
                </a:solidFill>
              </a:rPr>
              <a:t>LEARN THIS INSTRUCTION!!!</a:t>
            </a:r>
          </a:p>
          <a:p>
            <a:pPr lvl="1" eaLnBrk="1" hangingPunct="1">
              <a:defRPr/>
            </a:pPr>
            <a:r>
              <a:rPr lang="en-US" dirty="0"/>
              <a:t>Used heavily by compiler</a:t>
            </a:r>
          </a:p>
          <a:p>
            <a:pPr lvl="1" eaLnBrk="1" hangingPunct="1">
              <a:defRPr/>
            </a:pPr>
            <a:r>
              <a:rPr lang="en-US" dirty="0"/>
              <a:t>Appears regularly on labs, quizzes, &amp; exams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leaq</a:t>
            </a:r>
            <a:r>
              <a:rPr lang="en-US" altLang="en-US" dirty="0"/>
              <a:t> vs. </a:t>
            </a:r>
            <a:r>
              <a:rPr lang="en-US" altLang="en-US" dirty="0" err="1"/>
              <a:t>movq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Assume </a:t>
            </a:r>
            <a:r>
              <a:rPr lang="en-US" dirty="0" err="1"/>
              <a:t>dest</a:t>
            </a:r>
            <a:r>
              <a:rPr lang="en-US" dirty="0"/>
              <a:t> is %</a:t>
            </a:r>
            <a:r>
              <a:rPr lang="en-US" dirty="0" err="1"/>
              <a:t>rax</a:t>
            </a:r>
            <a:r>
              <a:rPr lang="en-US" dirty="0"/>
              <a:t>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rdi</a:t>
            </a:r>
            <a:r>
              <a:rPr lang="en-US" dirty="0"/>
              <a:t> = 0xF000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rsi</a:t>
            </a:r>
            <a:r>
              <a:rPr lang="en-US" dirty="0"/>
              <a:t> = 0x8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0xF000 = 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0xF008 = 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0xF010 = 0xBCDEF</a:t>
            </a:r>
          </a:p>
          <a:p>
            <a:pPr eaLnBrk="1" hangingPunct="1">
              <a:defRPr/>
            </a:pP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leaq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,%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rax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movq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,%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rax</a:t>
            </a:r>
            <a:endParaRPr lang="en-US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)			0xF000			0x12345	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8(%</a:t>
            </a:r>
            <a:r>
              <a:rPr lang="en-US" dirty="0" err="1"/>
              <a:t>rdi</a:t>
            </a:r>
            <a:r>
              <a:rPr lang="en-US" dirty="0"/>
              <a:t>)		0xF008		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,%</a:t>
            </a:r>
            <a:r>
              <a:rPr lang="en-US" dirty="0" err="1"/>
              <a:t>rsi</a:t>
            </a:r>
            <a:r>
              <a:rPr lang="en-US" dirty="0"/>
              <a:t>)		0xF008		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(%rdi,%rsi,2)	0xF010			0xBCDEF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			</a:t>
            </a:r>
            <a:r>
              <a:rPr lang="en-US" i="1" dirty="0"/>
              <a:t>Illegal!		</a:t>
            </a:r>
            <a:r>
              <a:rPr lang="en-US" dirty="0"/>
              <a:t>	0xF000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9FCBD64-5D6F-3FD1-7F69-D36D95BE03EC}"/>
              </a:ext>
            </a:extLst>
          </p:cNvPr>
          <p:cNvCxnSpPr/>
          <p:nvPr/>
        </p:nvCxnSpPr>
        <p:spPr bwMode="auto">
          <a:xfrm>
            <a:off x="387351" y="4314372"/>
            <a:ext cx="8680449" cy="0"/>
          </a:xfrm>
          <a:prstGeom prst="line">
            <a:avLst/>
          </a:pr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15190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Two-Operand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int (why?) except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Note: immediate source limited to 4 bytes (sigh)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2D20CD47-B252-4F72-99E6-ADD63D9DBF35}"/>
                  </a:ext>
                </a:extLst>
              </p14:cNvPr>
              <p14:cNvContentPartPr/>
              <p14:nvPr/>
            </p14:nvContentPartPr>
            <p14:xfrm>
              <a:off x="5302080" y="1866960"/>
              <a:ext cx="1556280" cy="4827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2D20CD47-B252-4F72-99E6-ADD63D9DBF3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92720" y="1857600"/>
                <a:ext cx="1575000" cy="501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76753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 Few More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One-Operand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textbook for more instructions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FBAFDD2-F35B-4757-8BBB-192C9CF41364}"/>
                  </a:ext>
                </a:extLst>
              </p14:cNvPr>
              <p14:cNvContentPartPr/>
              <p14:nvPr/>
            </p14:nvContentPartPr>
            <p14:xfrm>
              <a:off x="4438800" y="1428840"/>
              <a:ext cx="4204080" cy="10605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FBAFDD2-F35B-4757-8BBB-192C9CF413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29440" y="1419480"/>
                <a:ext cx="4222800" cy="1079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65176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10200" y="3505200"/>
            <a:ext cx="4406900" cy="2828925"/>
          </a:xfrm>
        </p:spPr>
        <p:txBody>
          <a:bodyPr/>
          <a:lstStyle/>
          <a:p>
            <a:pPr marL="0" indent="0"/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 only used once!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673352" y="1755648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0952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736430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381000" y="1752600"/>
            <a:ext cx="49530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4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35565"/>
              </p:ext>
            </p:extLst>
          </p:nvPr>
        </p:nvGraphicFramePr>
        <p:xfrm>
          <a:off x="6172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557BAB-AC0A-43A4-9A18-E616A626E886}"/>
              </a:ext>
            </a:extLst>
          </p:cNvPr>
          <p:cNvCxnSpPr/>
          <p:nvPr/>
        </p:nvCxnSpPr>
        <p:spPr bwMode="auto">
          <a:xfrm flipV="1">
            <a:off x="2743200" y="1600200"/>
            <a:ext cx="2819400" cy="7780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5F8D9F-B5F2-40FA-9E7B-01D2D67683BE}"/>
              </a:ext>
            </a:extLst>
          </p:cNvPr>
          <p:cNvCxnSpPr/>
          <p:nvPr/>
        </p:nvCxnSpPr>
        <p:spPr bwMode="auto">
          <a:xfrm flipV="1">
            <a:off x="2778370" y="1905001"/>
            <a:ext cx="2784230" cy="657391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54413A-726C-43A0-804B-53373ED5E88A}"/>
              </a:ext>
            </a:extLst>
          </p:cNvPr>
          <p:cNvCxnSpPr/>
          <p:nvPr/>
        </p:nvCxnSpPr>
        <p:spPr bwMode="auto">
          <a:xfrm flipV="1">
            <a:off x="3048000" y="2362200"/>
            <a:ext cx="2514600" cy="67778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1E47EAF-71E5-40FE-84E9-1F864AC9D7F4}"/>
              </a:ext>
            </a:extLst>
          </p:cNvPr>
          <p:cNvCxnSpPr/>
          <p:nvPr/>
        </p:nvCxnSpPr>
        <p:spPr bwMode="auto">
          <a:xfrm flipV="1">
            <a:off x="3200400" y="2667000"/>
            <a:ext cx="2362200" cy="729175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523EAC9-B41D-46F2-A2FF-B9CF103C9533}"/>
              </a:ext>
            </a:extLst>
          </p:cNvPr>
          <p:cNvCxnSpPr/>
          <p:nvPr/>
        </p:nvCxnSpPr>
        <p:spPr bwMode="auto">
          <a:xfrm flipV="1">
            <a:off x="3284806" y="2895601"/>
            <a:ext cx="2277794" cy="714613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21B41E-7A04-401F-9415-03CE19A2BADD}"/>
              </a:ext>
            </a:extLst>
          </p:cNvPr>
          <p:cNvCxnSpPr/>
          <p:nvPr/>
        </p:nvCxnSpPr>
        <p:spPr bwMode="auto">
          <a:xfrm flipV="1">
            <a:off x="2743200" y="2667002"/>
            <a:ext cx="2819400" cy="228598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EEC2CB-B4B9-4060-AFEA-3C8321A3302C}"/>
              </a:ext>
            </a:extLst>
          </p:cNvPr>
          <p:cNvCxnSpPr/>
          <p:nvPr/>
        </p:nvCxnSpPr>
        <p:spPr bwMode="auto">
          <a:xfrm flipV="1">
            <a:off x="3048000" y="2133600"/>
            <a:ext cx="2514600" cy="90638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67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8086	1978	29K			5-10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16-bit processor.  Basis for IBM PC &amp; DOS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Limited to 1MB address space.  DOS only gives you 640K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80286	1982	134K			4-12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Added elaborate, but not very useful, addressing scheme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Basis for IBM PC-AT and Windows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386	1985	275K			16-33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Extended to 32 bits.  Added “flat addressing”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Capable of running Unix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By default, Linux/</a:t>
            </a:r>
            <a:r>
              <a:rPr lang="en-US" dirty="0" err="1"/>
              <a:t>gcc</a:t>
            </a:r>
            <a:r>
              <a:rPr lang="en-US" dirty="0"/>
              <a:t> compiling for 32-bit x86 machines use no instructions introduced in later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486	1989	1.9M			16-150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P5	1993	3.1M			60-66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4E	2004	125M			2.8-3.8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64-bit Intel x86 processor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2	2006	291M			1.0-3.5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multi-core Intel processor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i7	2008	731M			1.7-3.9 GHz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Ivy Bridge	2012	0.6-4.3B		3.2-4.0 GHz	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Transistor counts are going crazy here…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…but max GHz has  been stuck since 2004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AB2944D-1112-4B6A-8AD8-ED45BBA99E36}"/>
                  </a:ext>
                </a:extLst>
              </p14:cNvPr>
              <p14:cNvContentPartPr/>
              <p14:nvPr/>
            </p14:nvContentPartPr>
            <p14:xfrm>
              <a:off x="7048440" y="2679840"/>
              <a:ext cx="902160" cy="3225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AB2944D-1112-4B6A-8AD8-ED45BBA99E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039080" y="2670480"/>
                <a:ext cx="920880" cy="3244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X86 Evolution: Clones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Advanced Micro Devices (AMD)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Historically, AMD followed just behind Intel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 little bit slower, a lot cheaper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Late 1990s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Recruited top circuit designers from Digital Equipment Corp.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Exploited fact that Intel distracted by Itanium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Became close competitors to Intel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Developed own extension to 64 bits (called x86_64)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Intel adopted AMD’s extension in early 2000’s after Itanium bombed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Has recovered lead in semiconductor technology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fallen behind again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But in recent years ARM has been rising due to smartphones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Architecture:</a:t>
            </a:r>
            <a:r>
              <a:rPr lang="en-US" dirty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instruction set specification, registers.</a:t>
            </a:r>
          </a:p>
          <a:p>
            <a:r>
              <a:rPr lang="en-US" dirty="0" err="1">
                <a:solidFill>
                  <a:srgbClr val="C00000"/>
                </a:solidFill>
              </a:rPr>
              <a:t>Microarchitecture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 Implementation of the architecture.</a:t>
            </a:r>
          </a:p>
          <a:p>
            <a:pPr lvl="1"/>
            <a:r>
              <a:rPr lang="en-US" dirty="0"/>
              <a:t>Examples: cache sizes and core frequency.</a:t>
            </a:r>
          </a:p>
          <a:p>
            <a:r>
              <a:rPr lang="en-US" dirty="0"/>
              <a:t>Code Forms: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Machine (or Object) Code</a:t>
            </a:r>
            <a:r>
              <a:rPr lang="en-US" dirty="0"/>
              <a:t>: The byte-level programs that a processor executes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Assembly Code</a:t>
            </a:r>
            <a:r>
              <a:rPr lang="en-US" dirty="0"/>
              <a:t>: A text representation of machine code</a:t>
            </a:r>
          </a:p>
          <a:p>
            <a:pPr eaLnBrk="1" hangingPunct="1"/>
            <a:r>
              <a:rPr lang="en-US" dirty="0"/>
              <a:t>Example ISAs: </a:t>
            </a:r>
          </a:p>
          <a:p>
            <a:pPr lvl="1"/>
            <a:r>
              <a:rPr lang="en-US" dirty="0"/>
              <a:t>Intel: x86, IA32, Itanium, x86-64</a:t>
            </a:r>
          </a:p>
          <a:p>
            <a:pPr lvl="1"/>
            <a:r>
              <a:rPr lang="en-US" dirty="0"/>
              <a:t>ARM: Used in almost all smartphones</a:t>
            </a:r>
          </a:p>
          <a:p>
            <a:pPr lvl="1"/>
            <a:r>
              <a:rPr lang="en-US" dirty="0"/>
              <a:t>MIPS: Used in some embedded systems (e.g., cars)</a:t>
            </a:r>
          </a:p>
        </p:txBody>
      </p:sp>
    </p:spTree>
    <p:extLst>
      <p:ext uri="{BB962C8B-B14F-4D97-AF65-F5344CB8AC3E}">
        <p14:creationId xmlns:p14="http://schemas.microsoft.com/office/powerpoint/2010/main" val="695647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82851" y="2813050"/>
            <a:ext cx="727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82851" y="4027489"/>
            <a:ext cx="727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09801" y="50942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209801" y="61610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13388" y="3271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819774" y="3389314"/>
            <a:ext cx="39973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Compiler (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-S</a:t>
            </a:r>
            <a:r>
              <a:rPr lang="en-US" altLang="en-US" dirty="0"/>
              <a:t>)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03900" y="4532314"/>
            <a:ext cx="3048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Assembler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as</a:t>
            </a:r>
            <a:r>
              <a:rPr lang="en-US" altLang="en-US"/>
              <a:t>)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200401" y="5627689"/>
            <a:ext cx="2638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Linker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Courier New" pitchFamily="49" charset="0"/>
              </a:rPr>
              <a:t>ld</a:t>
            </a:r>
            <a:r>
              <a:rPr lang="en-US" altLang="en-US"/>
              <a:t>)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81438" y="2797176"/>
            <a:ext cx="32639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 program (</a:t>
            </a:r>
            <a:r>
              <a:rPr lang="en-US" altLang="en-US">
                <a:latin typeface="Courier New" pitchFamily="49" charset="0"/>
              </a:rPr>
              <a:t>p1.c p2.c</a:t>
            </a:r>
            <a:r>
              <a:rPr lang="en-US" altLang="en-US"/>
              <a:t>)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767138" y="3875088"/>
            <a:ext cx="34925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Asm program (</a:t>
            </a:r>
            <a:r>
              <a:rPr lang="en-US" altLang="en-US">
                <a:latin typeface="Courier New" pitchFamily="49" charset="0"/>
              </a:rPr>
              <a:t>p1.s p2.s</a:t>
            </a:r>
            <a:r>
              <a:rPr lang="en-US" altLang="en-US"/>
              <a:t>)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652838" y="5018088"/>
            <a:ext cx="3721100" cy="366767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Object program (</a:t>
            </a:r>
            <a:r>
              <a:rPr lang="en-US" altLang="en-US">
                <a:latin typeface="Courier New" pitchFamily="49" charset="0"/>
              </a:rPr>
              <a:t>p1.o p2.o</a:t>
            </a:r>
            <a:r>
              <a:rPr lang="en-US" altLang="en-US"/>
              <a:t>)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657600" y="6161088"/>
            <a:ext cx="3748088" cy="366767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Executable program (</a:t>
            </a:r>
            <a:r>
              <a:rPr lang="en-US" altLang="en-US">
                <a:latin typeface="Courier New" pitchFamily="49" charset="0"/>
              </a:rPr>
              <a:t>p</a:t>
            </a:r>
            <a:r>
              <a:rPr lang="en-US" altLang="en-US"/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513388" y="4414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513388" y="5557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772400" y="5018088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Static libraries (</a:t>
            </a:r>
            <a:r>
              <a:rPr lang="en-US" altLang="en-US">
                <a:latin typeface="Courier New" pitchFamily="49" charset="0"/>
              </a:rPr>
              <a:t>.a</a:t>
            </a:r>
            <a:r>
              <a:rPr lang="en-US" altLang="en-US"/>
              <a:t>)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6781800" y="5246688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Turning C into Object Code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Code in files 	</a:t>
            </a:r>
            <a:r>
              <a:rPr lang="en-US" altLang="en-US" dirty="0">
                <a:latin typeface="Courier New" pitchFamily="49" charset="0"/>
              </a:rPr>
              <a:t>p1.c p2.c</a:t>
            </a:r>
            <a:endParaRPr lang="en-US" altLang="en-US" dirty="0">
              <a:latin typeface="Courier" pitchFamily="49" charset="0"/>
            </a:endParaRPr>
          </a:p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Compile with command: 	        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p1.c p2.c -o p</a:t>
            </a:r>
            <a:endParaRPr lang="en-US" altLang="en-US" dirty="0">
              <a:latin typeface="Courier" pitchFamily="49" charset="0"/>
            </a:endParaRP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Use basic, debugging-friendly optimizations (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altLang="en-US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altLang="en-US" dirty="0"/>
              <a:t>)</a:t>
            </a: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Put resulting binary in file 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AB868F83-4BA8-4432-8FBF-499EB272055F}"/>
                  </a:ext>
                </a:extLst>
              </p14:cNvPr>
              <p14:cNvContentPartPr/>
              <p14:nvPr/>
            </p14:nvContentPartPr>
            <p14:xfrm>
              <a:off x="3232080" y="1434960"/>
              <a:ext cx="6845760" cy="54169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AB868F83-4BA8-4432-8FBF-499EB272055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22720" y="1425600"/>
                <a:ext cx="6864480" cy="543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5750"/>
            <a:ext cx="9220201" cy="573088"/>
          </a:xfrm>
        </p:spPr>
        <p:txBody>
          <a:bodyPr/>
          <a:lstStyle/>
          <a:p>
            <a:pPr eaLnBrk="1" hangingPunct="1"/>
            <a:r>
              <a:rPr lang="en-US" altLang="en-US" dirty="0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3760788"/>
            <a:ext cx="5791200" cy="2684462"/>
          </a:xfrm>
        </p:spPr>
        <p:txBody>
          <a:bodyPr/>
          <a:lstStyle/>
          <a:p>
            <a:pPr marL="0" indent="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2000" dirty="0"/>
              <a:t>Programmer-Visible State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RIP (Program Counter, or Instruction Pointer)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Address of next instruction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Register File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Heavily used program data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Condition Codes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Used for conditional branching (decisions)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124200" y="1600200"/>
            <a:ext cx="381000" cy="1447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/>
              <a:t>R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I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P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86200" y="1447800"/>
            <a:ext cx="1371600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Registers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90800" y="9906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CPU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543800" y="9906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Memory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543800" y="1676401"/>
            <a:ext cx="228600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dirty="0"/>
              <a:t>Object Code</a:t>
            </a:r>
          </a:p>
          <a:p>
            <a:pPr>
              <a:lnSpc>
                <a:spcPct val="100000"/>
              </a:lnSpc>
            </a:pPr>
            <a:r>
              <a:rPr lang="en-US" altLang="en-US" b="0" dirty="0"/>
              <a:t>Program Data</a:t>
            </a:r>
          </a:p>
          <a:p>
            <a:pPr>
              <a:lnSpc>
                <a:spcPct val="100000"/>
              </a:lnSpc>
            </a:pPr>
            <a:r>
              <a:rPr lang="en-US" altLang="en-US" b="0" dirty="0"/>
              <a:t>OS Code &amp; Data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791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791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791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91200" y="13462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Addresses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791200" y="19050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Data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67400" y="2438400"/>
            <a:ext cx="16764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Instructions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8001000" y="29718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Stack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886200" y="2362200"/>
            <a:ext cx="1371600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Condition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6843714" y="4876800"/>
            <a:ext cx="4510086" cy="156845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dirty="0"/>
              <a:t>Memory</a:t>
            </a:r>
          </a:p>
          <a:p>
            <a:pPr lvl="2" eaLnBrk="1" hangingPunct="1">
              <a:defRPr/>
            </a:pPr>
            <a:r>
              <a:rPr lang="en-US" sz="1600" dirty="0"/>
              <a:t>Byte-addressable array</a:t>
            </a:r>
          </a:p>
          <a:p>
            <a:pPr lvl="2" eaLnBrk="1" hangingPunct="1">
              <a:defRPr/>
            </a:pPr>
            <a:r>
              <a:rPr lang="en-US" sz="1600" dirty="0"/>
              <a:t>Code, user data, (most) OS data</a:t>
            </a:r>
          </a:p>
          <a:p>
            <a:pPr lvl="2" eaLnBrk="1" hangingPunct="1">
              <a:defRPr/>
            </a:pPr>
            <a:r>
              <a:rPr lang="en-US" sz="1600" dirty="0"/>
              <a:t>Includes stack used to support procedures</a:t>
            </a:r>
          </a:p>
          <a:p>
            <a:pPr marL="0" indent="0" eaLnBrk="1" hangingPunct="1"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30337</TotalTime>
  <Pages>35</Pages>
  <Words>3889</Words>
  <Application>Microsoft Office PowerPoint</Application>
  <PresentationFormat>Widescreen</PresentationFormat>
  <Paragraphs>781</Paragraphs>
  <Slides>36</Slides>
  <Notes>36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48" baseType="lpstr">
      <vt:lpstr>Calibri</vt:lpstr>
      <vt:lpstr>Calibri Bold Italic</vt:lpstr>
      <vt:lpstr>Calibri Italic</vt:lpstr>
      <vt:lpstr>Century Gothic</vt:lpstr>
      <vt:lpstr>Courier</vt:lpstr>
      <vt:lpstr>Courier New</vt:lpstr>
      <vt:lpstr>Helvetica</vt:lpstr>
      <vt:lpstr>Times New Roman</vt:lpstr>
      <vt:lpstr>Wingdings</vt:lpstr>
      <vt:lpstr>class02</vt:lpstr>
      <vt:lpstr>Machine-Level Programming I  </vt:lpstr>
      <vt:lpstr>Intel x86 (IA32/64) Processors</vt:lpstr>
      <vt:lpstr>X86 Evolution: Milestones</vt:lpstr>
      <vt:lpstr>X86 Evolution: Milestones</vt:lpstr>
      <vt:lpstr>X86 Evolution: Milestones</vt:lpstr>
      <vt:lpstr>X86 Evolution: Clones</vt:lpstr>
      <vt:lpstr>Definitions</vt:lpstr>
      <vt:lpstr>Turning C into Object Code</vt:lpstr>
      <vt:lpstr>Assembly Programmer’s View</vt:lpstr>
      <vt:lpstr>Compiling Into Assembly</vt:lpstr>
      <vt:lpstr>Assembly Characteristics</vt:lpstr>
      <vt:lpstr>Object Code</vt:lpstr>
      <vt:lpstr>Machine Instruction Example</vt:lpstr>
      <vt:lpstr>Disassembling Object Code</vt:lpstr>
      <vt:lpstr>Alternate Disassembly</vt:lpstr>
      <vt:lpstr>What Can be Disassembled?</vt:lpstr>
      <vt:lpstr>x86-64 Integer Registers</vt:lpstr>
      <vt:lpstr>x86-64 Integer Registers</vt:lpstr>
      <vt:lpstr>Moving Data</vt:lpstr>
      <vt:lpstr>movq Operand Combinations</vt:lpstr>
      <vt:lpstr>Simple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Simple Addressing Modes</vt:lpstr>
      <vt:lpstr>Complete Addressing Modes</vt:lpstr>
      <vt:lpstr>Address Computation Examples</vt:lpstr>
      <vt:lpstr>Address Computation Instruction</vt:lpstr>
      <vt:lpstr>leaq vs. movq</vt:lpstr>
      <vt:lpstr>Some Arithmetic Operations</vt:lpstr>
      <vt:lpstr>A Few More Arithmetic Operations</vt:lpstr>
      <vt:lpstr>Arithmetic Expression Example</vt:lpstr>
      <vt:lpstr>Understanding arith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Machine Level Programming I</dc:title>
  <dc:subject/>
  <dc:creator>Randal E. Bryant and David R. O'Hallaron</dc:creator>
  <cp:keywords/>
  <dc:description/>
  <cp:lastModifiedBy>Geoffrey Kuenning</cp:lastModifiedBy>
  <cp:revision>153</cp:revision>
  <cp:lastPrinted>2022-01-24T19:41:50Z</cp:lastPrinted>
  <dcterms:created xsi:type="dcterms:W3CDTF">1998-08-11T09:19:24Z</dcterms:created>
  <dcterms:modified xsi:type="dcterms:W3CDTF">2022-08-30T04:43:49Z</dcterms:modified>
</cp:coreProperties>
</file>