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4.xml" ContentType="application/inkml+xml"/>
  <Override PartName="/ppt/notesSlides/notesSlide14.xml" ContentType="application/vnd.openxmlformats-officedocument.presentationml.notesSlide+xml"/>
  <Override PartName="/ppt/ink/ink5.xml" ContentType="application/inkml+xml"/>
  <Override PartName="/ppt/notesSlides/notesSlide15.xml" ContentType="application/vnd.openxmlformats-officedocument.presentationml.notesSlide+xml"/>
  <Override PartName="/ppt/ink/ink6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7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8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0" d="100"/>
          <a:sy n="60" d="100"/>
        </p:scale>
        <p:origin x="96" y="204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952601" y="8272204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55:10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19279 5644 0,'0'0'0,"-17"0"62,17-17-46,-18-1-16,-17 1 16,-1-1-1,-16 0-15,-1 18 16,17-17-16,-17 17 15,18 0-15,-35 17 16,-1 1-16,-17 17 16,0 18-1,-1 18 1,19-1-16,-1 18 16,1 1-16,-1 16 15,1 19-15,17-1 16,0-34-1,35-1-15,18-35 16,0-18-16,0 18 0,18-35 16,0 17-16,17 0 15,35 0 1,1-17-16,-18-18 16,17 18-16,19-18 15,16-18-15,-34 0 16,0-17-16,-1 0 0,18-18 15,18-18 1,18 1-16,-19-36 16,-34 0-16,0 0 15,-19 0-15,-16 1 16,-1 16-16,-17 1 16,-18 18-1,-18-19 1,-35-16-16,0 34 15,-17 1-15,-54-19 16</inkml:trace>
  <inkml:trace contextRef="#ctx0" brushRef="#br0" timeOffset="18747.8">17127 13688 0,'0'0'0,"-17"0"219,17-18-219,-36 1 16,19 17-16,-1-18 15,1 18-15,-1-18 16,0 18-16,-17-17 16,0-1-1,-1 18-15,19-18 0,-18 18 16,-1-17-16,-17 17 16,0-18-16,0 0 15,1 18 1,16-17-16,-17 17 15,18-18-15,-35 18 16,17-18-16,-18 1 0,-17 17 16,35-18-1,0 18-15,0 0 16,0 0-16,-17 0 16,-1 0-16,-17 0 15,17 0-15,1 0 31,-1 0-31,1 0 16,-1 0-16,-35 18 16,36-18-16,-1 17 15,1 1-15,17-18 16,-18 18 0,1-18-16,-1 17 15,0-17-15,1 0 0,17 0 16,0 18-16,0 0 15,0-18 1,-17 17-16,-1-17 16,1 18-16,17-18 15,0 0-15,0 18 32,18-1-32,-36-17 15,0 18-15,1-18 16,-1 18-16,18-18 15,1 17-15,-1 1 16,35-18-16,-35 17 16,35-17-1,-17 18-15,0 0 0,-18-1 16,35 1-16,-17 17 16,0-17-1,-1-18-15,19 18 16,-18-18-16,17 17 15,18 1-15,-18-18 16,18 17-16,-17-17 16,-1 18-16,18 17 15,0-17 1,0 0-16,0-1 16,0 19-16,0-1 15,0-18 1,0 19-1,18-19-15,-1 1 16,-17 17-16,18-17 16,-18 0-16,18 17 15,-18 0 1,17 0-16,1-17 16,-18 0-16,17 17 15,1-17-15,17-1 0,-17 19 16,17-1-1,-17 0-15,17-17 16,0-1-16,-17 1 16,17 0-16,18-1 15,-17 19-15,17-19 32,17 1-32,-17-1 15,18 1-15,-36-18 16,0 18-16,18-18 15,-18 17-15,18-17 16,0 36 0,18-36-16,-18 17 15,17-17-15,-17 18 0,-18-18 16,18 18-16,18-1 16,-1-17-1,19 18-15,-19-18 16,1 18-16,-18-18 15,0 0-15,-1 0 16,-16 0-16,34 0 16,18 0-16,-17 0 15,-36 0-15,18 0 16,0 0-16,0 0 16,0 0-16,18 0 15,-1-18-15,1 18 31,-1 0-31,-17 0 16,0 0-16,-18 0 16,18 0-16,0 0 15,18 0 1,-1 0-16,-17 0 16,18 0-16,-18 0 15,17 0-15,-17 0 16,18-18-16,-1 18 15,1-17-15,-18-1 16,0 18-16,-18-18 16,18 18-16,-18-17 15,0 17-15,18-18 32,0 0-32,-18 1 15,18-1-15,0 0 16,0-17-16,-18 18 15,18-19-15,-17 19 16,-1-1-16,0-17 16,-17 17-1,0 0-15,-18 1 0,17-1 16,1 1-16,-18-19 16,0 19-1,0-1-15,0-17 16,0-1-16,0 1 15,0 18-15,0-19 16,-18 1 0,1-18-1,-1 18-15,-17-1 16,-1-16-16,19 16 16,-19 1-16,1-18 15,0 18-15,17 0 16,-35-1-16,0-17 15,0 0-15,18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58:22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13758 5274 0,'0'0'0,"-17"0"93</inkml:trace>
  <inkml:trace contextRef="#ctx0" brushRef="#br0" timeOffset="1717.66">13335 5115 0,'0'0'0,"-18"0"46,-35 0-46,-17-17 16,17-1-16,-18 18 16,-34-18-1,16 18-15,-16-17 16,16-1-16,-16 0 16,-37 1-16,19-18 0,35 35 15,0-18-15,-18 0 16,-18-17-1,18 17-15,18 18 16,-18-17-16,-52-19 16,34 19-1,18-1-15,-35-17 16,0 17 0,18-17-16,-1 0 15,-193-36 1,193 53-1,-35-17-15,18 18 16,0 17-16,-53-18 16,35 0-16,-176 18 15,194 0-15,0 0 16,-35 0-16,-1 0 16,36 0-1,-35 0-15,17 0 16,18 0-16,-35 18 15,-18 0 1,52-18 0,-34 17-16,17-17 15,18 18-15,-106 17 16,88-17-16,-35 17 16,0 0-16,36-17 15,-89 35 1,70-18-16,-17-17 0,0 17 15,53-17-15,-53 17 16,0-17-16,71-1 16,-18 1-1,-18 0-15,35-1 16,18 1-16,-775 123 16,863-123 15,-35-1-31,0 1 15,0-1-15,-17 19 16,-19-1-16,-34-17 16,17 17-16,36-17 31,34 17-31,-17-17 16,0 17-16,18-18 15,0 19-15,17-1 16,-17-17-16,17-1 15,-17 1 1,35 0-16,-18-1 16,18 18-16,0-17 0,0 0 15,0 17-15,18 0 16,17 1 0,18 16-16,-17 1 15,16-17-15,1 17 16,18 0-16,17-1 15,0-16 1,-17-1 0,70 18-16,0-18 15,-17-17-15,17-1 16,17 1-16,-52 0 16,53-18-16,17 17 15,-35 1 1,1-18-16,52 0 0,-71 0 15,36 0-15,53 0 16,-54 0-16,1 0 16,35 0-1,-70 0-15,70 0 16,0 0-16,-53 0 16,35 0-16,-17-18 0,-18 18 15,53 0 1,0-17-16,-53 17 15,35 0-15,-17 0 16,0 0-16,53 0 16,-36 0-16,-17 0 31,17 0-31,-35 0 16,18 0-16,35 0 15,-53 0-15,18 17 16,0-17-16,-18 0 15,0 0 1,35 0-16,1 0 16,-36 0-16,53 0 0,-35 0 15,-18 0-15,53 0 16,-18-17 0,-35 17-16,0-18 15,18 18-15,-35 0 16,34 0-16,19 0 15,-54 0 1,18 0 0,0 0-16,0-18 15,-35 18-15,35-17 16,18-1-16,-18 1 16,-35-1-16,0-17 15,17-1-15,1 19 16,-54-19-16,1 1 15,0 0-15,-19 17 16,-16-17-16,-1 0 16,0 17-1,-17-35-15,0 18 16,-18 0-16,0-18 16,0-18-1,-36 1-15,-17-36 16,0 18-1,-52-36-15,-19 36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59:15.7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10548 8008 0,'0'0'0,"-18"0"78,1 0-78,-1 0 16,18-18-1,-17 18-15,17-17 16,-18 17-16,0 0 15,1 0-15,-19-18 16,1 18-16,0-17 16,-18 17-16,0 0 15,18 0 1,-18-18-16,35 18 16,-35 0-1,18 0-15,-18 0 16,0 0-16,-17 0 15,17 0 1,0 0-16,0 0 16,17 0-16,-52 0 15,0 0-15,-18 0 16,18 0-16,35 0 16,-17 0-16,-1 0 15,0 0-15,1-18 16,-1 18-16,1 0 15,17 0 1,0 0-16,0 0 16,-17 0-16,-1 0 0,0 0 15,1 0-15,-1 18 16,36-18 0,-18 18-16,35-18 15,-17 17-15,0 1 16,0-18-16,17 17 15,0-17 1,-17 18-16,17 17 16,1-35-16,-1 18 15,1 0 1,-1 17-16,-17-17 16,17-1-16,0 1 15,18 17-15,-17 0 16,-1-17-16,18 17 15,0 1-15,0-19 16,0 1-16,0-1 16,0 1-1,0 17-15,0-17 16,0 0-16,18-1 16,-1 1-1,-17 0-15,18-1 16,0 19-1,17-19-15,18 1 16,-18-1-16,0 1 16,1 0-16,-1-1 15,0 19-15,0-19 16,1 1-16,-1 0 16,18-1-16,17 1 15,-17-18-15,0 17 16,-17 1-16,-1-18 15,0 18-15,18-18 16,0 17 0,18-17-16,-1 18 0,1 0 15,-18-18-15,-1 0 16,-16 0-16,-1 0 16,18 0-1,-18 0-15,18 0 16,18 0-16,-18-18 15,0 0 1,-1 18 0,-16-17-16,17 17 15,0-18-15,17 18 16,1-18-16,17 1 16,-18 17-16,1-18 15,-36 18 1,1-17-16,-1 17 0,18-18 15,-18 0-15,18 1 16,-18-1-16,18 0 16,-18 1-1,1-1-15,-19 18 16,19-18-16,-19 1 16,19 17-1,-19-18-15,1 1 31,-1-1-15,-17 0-16,0 1 16,0-1-16,0-17 15,-17-1-15,17 1 16,-18-18-16,18 18 16,-17-36-16,-1 18 15,0-17-15</inkml:trace>
  <inkml:trace contextRef="#ctx0" brushRef="#br0" timeOffset="82777.03">14923 15558 0,'0'0'0,"-18"0"78,0 0-78,1 0 15,-1 0 1,18-18 0,-18 18-16,1-18 15,-1 1-15,-17 17 16,-1-18 0,1 18-16,0-18 15,-18 18-15,18-17 0,17-1 16,-52 18-1,34 0 1,1 0-16,-18 0 16,-17 0-16,17 0 15,0 0-15,0 0 32,17 18-32,-16-1 15,34-17-15,-17 18 16,-1 0-16,-17-1 15,18 1-15,0 17 16,-18 0 0,0 1-16,0 17 15,18-18-15,-18 0 0,35 0 16,-17 1-16,0-1 16,17 0-1,0 1-15,1 16 16,-18-16-16,35-1 15,-18 0 1,18 18 0,0 18-1,18-18-15,17-18 16,-18 18-16,36 0 16,-35 17-16,35-17 15,18 18-15,34-1 16,-34-17-1,-1-17-15,1-1 0,17-17 16,18 17-16,-35-18 16,-1-17-16,1 0 15,-1 0-15,583-194 32,-635 194-17,-18-17-15,17-1 0,18-17 16,-17-36-16,17 18 15,1-17 1,-19 17-16,19-18 16,-36 18-16,0 18 15,0-18-15,0 0 32,-36-17-32,19 17 15,-54-35-15,-35-18 16,36 0-16,-54-17 15,1-1-15</inkml:trace>
  <inkml:trace contextRef="#ctx0" brushRef="#br0" timeOffset="110080.1">14817 14199 0,'0'0'0,"0"-17"94,-18 17-79,18-18-15,-18 18 0,1-18 16,-1 1 0,0-1-16,-17 18 15,0-18 1,-18 18-16,18-17 15,-1 17-15,1-18 16,18 1 0,-36 17-1,-459-159 1,494 159 0,1 0-1,-1 0 1,1 0-16,-19-18 15,1 1-15,-18 17 16,0-18-16,18 18 16,-18 0-16,-18-18 15,-17 18 1,0-17-16,17-1 16,1 18-16,17 0 15,0 0-15,0 0 0,-17 0 16,17 0-16,-18 18 15,1-1 1,-1-17-16,36 18 16,-36-18-16,1 18 15,-19-18-15,1 17 32,18 1-32,-19-18 15,54 17-15,-18-17 16,0 18-16,-17-18 15,17 18-15,-18-1 16,18-17 0,18 18-16,-18-18 15,18 18-15,0-18 0,-1 17 16,1 1-16,0-18 16,0 18-1,-18-18-15,0 17 16,0 1-16,0-18 15,0 17-15,0-17 16,18 18 0,0-18-1,-1 18-15,19-1 16,-19-17-16,19 18 16,-19 0-16,19-1 15,-1 1-15,0 0 16,1-1-1,-18 19-15,-1-19 0,19 1 16,-19-1-16,19 1 16,-1 0-16,-17 17 15,17-17 1,18-1-16,-17 1 16,17 0-16,-18-1 15,0 1 1,18-1-16,0 1 15,0 0 1,0 17 0,0-17-1,18-1-15,0 19 16,-18-19-16,17 1 16,-17-1-16,18 1 15,-18 0-15,35-1 16,-17 19-16,-1-19 15,36 1 1,-17 17-16,16-17 0,1 0 16,-17-1-1,17 1-15,-18-1 0,0 1 16,18 0-16,18-1 16,-36-17-1,18 18-15,0-18 16,-18 18-16,0-18 15,-17 0-15,17 0 16,0 0 0,1 0-1,-19 0-15,36 0 16,0 0-16,0 0 16,0-18-16,0 18 15,0 0-15,0 0 16,-18 0-1,18 0-15,0 0 0,0 0 16,17 0-16,-17 0 16,0 0-16,-17 0 15,-1 0 1,18 0-16,-18 0 16,36 0-16,-1 0 15,1 0 1,-1 18-16,1-1 15,-18-17 1,-18 0-16,18 18 16,-18-18-16,18 18 15,0-18-15,0 0 16,0 0 0,-18 17-16,18-17 0,0 0 15,-18 0-15,0 0 16,18 0-16,0 0 15,18 18-15,17-18 16,-17 0 0,-18 0-16,-1 0 15,1 0-15,18 0 0,-1 0 16,1 0-16,0 0 16,-18-18-1,-1 1-15,-16 17 16,17-18-16,-18 18 15,0-18-15,0 18 32,-17-35-32,0 17 15,17 1-15,-17-1 16,-18 0-16,17 1 16,1-18-16,-18-1 15,18 1-15,-18 17 16,0-35-1,0 18-15,0 0 0,0 0 16,0-18-16,0 0 16,-36 0-1,-17 0-15,0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8T23:13:14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11007 15646 0,'0'0'0,"0"17"156,0 1-156,17 0 16,-17-1-16,18 19 15,0-19 1,-18 18 0,17-17-16,-17 0 15,18-18-15,-18 17 16,18 1-16,-1-18 16,-17 18-16,18-18 15,-1 17-15,1-17 16,0 18-16,-1 0 15,19-18-15,-19 17 16,1-17-16,0 18 16,-1-18-1,1 0-15,17 17 16,-17-17-16,-1 0 16,19 18-1,-1-18-15,0 0 16,18 0-1,-18 0-15,1 0 16,-1 0-16,18 0 16,-18 0-16,0 0 15,18 0-15,-17 0 16,17 0-16,-1 0 16,19 0-16,-18 0 15,17 0-15,-17 0 16,0 0-16,18 0 15,-18 0-15,0 0 16,0 0 0,0 0-16,17 0 0,-17 0 15,0 0-15,0 0 16,0 0 0,17 0-16,-17 0 15,0 0-15,0 0 16,-18 0-16,18 0 15,-17 0 1,-1 0 0,0 0-16,18 0 15,0 0-15,-18 0 16,18 0-16,0 0 16,0 0-16,0 0 15,0 0-15,17 0 16,-34 0-16,34 18 15,-17-18-15,18 17 16,-18 1-16,-1-18 16,19 18-16,-18-18 15,18 17 1,-19-17-16,19 18 16,0 0-1,-1-18-15,1 17 16,-18-17-1,17 18-15,1-18 16,-18 0-16,17 0 16,-17 0-16,18-18 15,-18 18-15,-1-17 16,19 17-16,0-18 16,-1 0-16,1 18 15,-1-17-15,1 17 16,35-18-16,-18 18 15,0 0 1,-17 0-16,-19 0 16,19 0-16,-18 0 0,0 0 15,0 0-15,0 0 16,17 0 0,1 0-16,-1 0 15,1 0-15,17 0 16,-17 0-16,17 0 15,0 0 1,18 0 0,-18 0-16,0 0 15,18-18-15,-18 18 16,1 0-16,-1-17 16,-18 17-16,1-18 15,17 18 1,0 0-16,0 0 0,-17 0 15,0 0-15,-1 0 16,1 0-16,17 0 16,-18 0-1,1 0-15,-1 0 16,-17 0-16,18 0 16,0 0-1,-1 0-15,1 0 16,17 0-1,-18 0-15,1 0 16,-18 0-16,17 0 16,-17 0-16,18 0 15,-18 0-15,0 0 16,0 0-16,0 0 16,17 0-16,1 0 15,-1 0-15,36 0 16,-18 0-16,18 18 15,18-18 1,-19 0-16,1 0 16,18 0-16,-1 0 0,1 0 15,-1 0-15,1 0 16,-1 0 0,-35 0-16,18 0 15,0 0-15,0 0 16,17 0-16,18 0 15,0 0 1,18 0 0,-35 0-16,17 0 15,0 0-15,0 0 16</inkml:trace>
  <inkml:trace contextRef="#ctx0" brushRef="#br0" timeOffset="4090.38">13529 17022 0,'0'0'0,"-18"0"172,1 0-156,-1 0-1,0 0 1,1 0-1,34 0 142,1-18-142,0-17-15,17 17 16,0-35 0,1 0-16,17 18 15,-18 0-15,0-1 16,18 19-16,-18-1 31,1 0-31,16 1 16</inkml:trace>
  <inkml:trace contextRef="#ctx0" brushRef="#br0" timeOffset="6396.88">13688 17480 0,'0'0'0,"-18"0"156,1 0-140,-1 0 0,0 0 15,1 0-16,34-17 376,1-1-391,0-17 16,-1-1-16,18 1 15,-17 0-15,17-1 16,-17 19 0,0-1-16,-18 1 15,17 17-15,-17-18 16,0 0-16,-17 18 15,-1 0 1,0 0 0,-17 18-16,17-18 15,1 18-15,-1-18 16,1 17-16,-1-17 31,18 18-31,-18-1 16,1-17-16,17 18 15,-18-18-15,18 18 16,-18-18-16,18 35 16,-17 0-1,-1 36-15,0 17 16,-17-35-16,35 0 0,-18-18 16,18 0-16,0-17 15,0 0 1,0-1-16,18 19 15,0-19 1,-1-17-16,1-17 31,35-19-15,-18 1-16,1 17 16,16 1-16,-16-18 15,-1-1-15,18-17 16,-35 0-1,17 1-15,-18 16 16,1 1-16,-18 0 0,18 17 16,-1 0-16,-17 1 15,0 34 17,0 1-17,-17 0 1,17-1-1,-18 19-15,18 17 16,-18 17-16,18-17 16,0-18-16,0 18 15,0-35-15,-17 35 16,-1 17 0,-17 71-1,-18-52-15,18-19 16,-36 18-16,1 36 15,-19 17-15,-122 124 16,105-177 0,18-18-16,17-34 15,1-1-15,17-18 16,35-17-16,0-17 16,-35-107-16,-70-211 15</inkml:trace>
  <inkml:trace contextRef="#ctx0" brushRef="#br0" timeOffset="7416.56">14129 17180 0,'0'0'0,"-18"0"31,18 18-15,-18 0-16,1-1 15,-18 18-15,17-17 16,0 0-16,1-1 31,-1 1-31,0-18 16,18 18-16,-17-18 16,-1 17-16,18 1 15,0 0-15,0 17 16,0 0-1,18-17-15,-1 35 16,1-18-16,0 0 0,17-17 16,0 17-16,0-17 15,-17 17-15,17-35 16,1 18 0,17-18-16,-18-18 15,0 0-15,18 1 16,-18-1-1,1-17-15,-1 35 16,-17-18 0,-1 18-16,-17-17 15,18-1-15,-1-17 16,-17 17-16,18-17 16,-18 17-1,0 1 1,-18 17-1,-17 0 1,18 35-16,-1 18 16,-17 0-16,35-18 15,0 0 1,0 0-16,35-17 16,0 0-16,36-1 15,52-17 1,-17-17-16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8T21:42:45.0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7761 15081 0,'0'0'31,"0"18"297,0 35-312,0 0-16,0-36 15,0 19-15,18-1 16,-18-17-1,0-1-15,17 1 16,-17-1 0,0 1-1,0 0 1,0-1 0,0 1-1,0 0 1,0-1 124,18-17-140,-18 18 16,18-18-16,-1 0 16,1 0-1,0 18-15,17-18 16,-17 17-16,34-17 16,-16 0-16,-1 18 15,18-18-15,0 0 16,-18 0-16,18 0 15,-18 0-15,18 0 16,-18 0-16,36 0 16,-18 0-1,18 0-15,-1 0 0,1 0 16,17 0-16,0 0 16,0 0-16,0 0 15,-17 0 1,17 0-16,-17 0 15,35 0-15,-18 0 16,0 0 0,0 0-16,18 0 15,-35 0 1,17 0-16,-18 0 16,1 0-16,-1 0 15,-17 0-15,0 0 16,0 0-16,-18 0 15,1 18-15,17-18 16,-18 17-16,0-17 16,-17 18-16,17-1 15,-17-17-15,-1 18 16,19-18 0,-19 0-1,1 0 1,-36-35 78,18-36-79,-17 18-15,17-35 16,17-88-16,-17 70 15,36-18-15,-1-34 16,0 17-16,0 35 16</inkml:trace>
  <inkml:trace contextRef="#ctx0" brushRef="#br0" timeOffset="9304.43">11448 14975 0,'0'0'0,"17"-17"32,1-1-17,-18 36 79,0-1-31,0 36-48,-18 0-15,18 18 0,-17-18 16,-1-18-16,0 0 15,18-17 1,-17 17-16,17-17 16,-18-1-16,18 19 15,-18-1-15,1 18 16,17-18-16,0 18 16,0-18-16,0 18 15,0-35-15,0 17 16,0 1-16,0-19 15,0 1-15,0-1 16,0 1 0,0 0-1,17-18 1,1 0 0,0 0-1,17-18-15,0 0 16,-17 18-1,35-35-15,0 18 16,0-1-16,0-17 0,17 17 16,18 18-1,-17 0-15,-1 0 16,19 18-16,-1-36 16,-18 18-16,19-18 15,16 1-15,1-1 31,18 18-31,-18-18 16,-1 18-16,1-17 16,0 17-16,-18 0 15,0 0-15,1 0 16,-1 0-16,-18 0 16,1 0-16,-18 0 15,0 0-15,-18 0 16,18 0-16,-18 0 15,1 0 1,16 0-16,-16 0 16,-1 17-16,-17-17 15,17 18-15,-17-18 16,17 18-16,-18-1 16,-17 1-16,18 0 15,-18 17-15,18-35 16,-18-18 46,0 1-62,17-54 16,-17-17 0,18 17-16,-18-123 15,53-458-15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8T23:20:30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8308 5856 0,'0'0'0,"0"18"156,0-1-140,0 1 0,0 0-1,0-1 1,18-17 0,17 0 15,-18 18-31,1 0 15,17-18-15,1 17 0,-1-17 16,18 18-16,-18-18 16,18 0-16,18-18 15,-1 1 1,18 17-16,-17-18 16,17 0-16,-17 18 15,-1 0 1,1 0-1,-1 18-15,1 0 16,-1-18-16,19 0 16,-1 0-16,0 0 15,0-18-15,18 0 16,-18 18-16,18-17 16,-18 17-16,0 0 15,1 0-15,17 17 16,-1 1-16,-16 17 15,-1 1 1,-18 16-16,1-16 16,-36-1-16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8T23:45:34.7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27111 12153 0,'0'0'0,"-35"0"78,17 0-78,-17 0 15,17 0-15,-17 0 16,0 0 15,-1-17-31,-87-1 16,52 0-1,1 18-15,-1 0 0,-35-17 16,1-1-16,16 0 16,1 18-1,-18-17-15,0-19 16,1 19-16,-1-1 16,-18-17-16,-17 17 15,0-35-15,18 36 16,17-19-16,0 19 15,-18-1-15,19-17 16,-19 17-16,-17 1 16,18-1-16,17-17 15,-18 17 1,1-17 0,-36 17-16,0 0 15,-17 18-15,17-17 16,0-1-16,18 18 15,0 0 1,-35 0-16,-18 0 16,53 18-16,-18-1 0,-17 1 15,-1 0-15,1-1 16,-1 1-16,36 0 16,0-18-1,-18 17-15,1 1 16,-1 35-16,0 17 15,0 19-15,18-19 16,35-35 0,-17 1-1,-18 34-15,0 54 16,17-36-16,18-17 16,1-19-16,16 1 15,1 36-15,0 34 16,35-52-1,18-19-15,-18-16 0,18 52 16,-1 0-16,19 0 16,-1 1-16,18-54 15,18 35 1,-1 36-16,36 35 16,18-52-16,-1-1 15,19 0-15,34 53 0,36 18 16,0-53-1,17-18-15,18-35 16,0 0-16,53 0 16,18 17-16,-1-17 15,18 18-15,18-36 32,0 0-32,-18-35 15,53-35-15,18 0 16,-35 17-16,17 0 15,0 1-15,-35-1 16,53-88 0,-1-35-16,-52 71 15,-18 17-15,36-71 0,-53-17 16,-18 53-16,-36-18 16,1-70-1,-18 70-15,-18-71 16,-17 19-16,-53 34 15,35-123-15,-70 141 16,-19-123 0,-34 53-1,-18 17-15,-35-70 16,-71 70-16,-53-18 16,-299-334-16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8T23:52:32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10689 3933 0,'-194'53'0,"-106"0"47,89-88-16,122 17-31,-16 18 16,-1-35-16,0 35 0,-53-18 15,36 1-15,-1-1 16,18 1 0,-17 17-16,-18 0 15,0 0-15,-18 0 16,35 17-16,1-17 16,35 18-1,0 17 1,-1 18-16,19 18 15,35-18-15,-1-36 16,19 36-16,-1 18 16,18-1-16,35 18 15,18 1 1,35-1-16,54 53 0,16 35 16,36-70-16,36 18 15,17-1-15,-18 1 16,35-19-16,389 178 15,-247-354 1,-389 71-16,19-35 16,17-1-1,17-16-15,18-19 16,18-70-16,-53 53 16,18-1-16,-18-52 15,-36 18 1,-34-36-16,-36-35 15,-36 35-15,-16 36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929249" y="8272204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B7D9D4-17DD-981A-F020-E90589B282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0DB96C-0382-C7DD-CA0F-A7FD7D0DB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E31945-48BE-7A28-3D17-DE2A0355B6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6FA7BF-0007-315E-93B4-EA6216C057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03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Sinful is animated.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A6DFD79-117F-05AF-AEE0-1A8E8AC47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49877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D19CDFA-B3D5-A920-7E2E-B587B5B5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5C7A4E-2799-5C26-1D95-DD756F86C0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6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8F69F11-ACB8-CC70-FD59-5E1D77ED91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B244FE-F51D-E8AC-C125-52D52F08A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9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496F605-0536-CE48-9C57-415B370AEE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B6621F-EE95-02F5-7443-F09A4B9E97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0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ACA67A-8DF2-23BA-AB84-4853614A92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CD1052-6BD1-7623-48BE-DA906CD96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29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FABFE96-8FAB-9E36-9E89-4A0988F8EB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14B73E-FCB6-8584-8B5B-C978E5217F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6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410358-6158-8BBA-A167-ED661A381D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5AF1C4-80A9-7CD4-B666-F56EF2D39F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14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5F243A-5494-DEF5-DCF2-9392D81C0E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D29AFE-C26E-61B9-635D-4E2E45C53D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3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41D53F-FA79-515E-A542-EDB2915DF2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C776F6-3430-0BB8-2727-2538F9ED47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3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BCF4415-CCFE-DF2B-CC30-EE47055E7C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CE2D87-FEFC-F981-2615-DCB10EB230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4D851E-6354-4015-DD9F-89D0335AF9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0FF1F8-F608-05AC-ACBA-091859B68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1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73B8CC-D524-F5F7-0142-316D4612B9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AE6B833-7FAF-2EA5-6700-E1F396A5D5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18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406E98-CBED-5AAB-C7B9-FA6D7242B3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7A71E4-B32B-E78F-C814-09533A7609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89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3AAA62-E7E1-4F77-8BF2-F828CA65ED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B86A00-9A68-2017-A342-C939D9D21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6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5E46AAB-3574-CE6A-8A96-7D71678DEA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D79C5A-748A-2B9C-6C68-BE991A713F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44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326584-3E36-C3DE-88FF-F09A09CED3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8006AF-DC99-B7AE-0F71-A6C3530698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3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crossout</a:t>
            </a:r>
            <a:r>
              <a:rPr lang="en-US" dirty="0"/>
              <a:t> and the comment on it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83B3366-156B-4317-11DF-2F65B5079A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86318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8B9744-6275-3065-0B1E-93ADDE9A5F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95774D-FD77-CA1C-95AF-BC71442B1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871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D648B6-6BA2-C750-6AD6-4179B7B908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1001DB-9F82-F937-FD7B-E7C04AEEB6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96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46770E8-4BDC-55FC-F8F1-9A0DF1A73D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8A2476-A029-88E0-4809-436F75CA83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5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12BF43-6707-F776-C108-7516D246BF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4D05188-078D-A8B5-9E93-A4808A7F62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1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8EE066-7E7B-DEA4-EA87-02082A78E5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389559-1D10-5905-B877-8507515297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728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34E289A-F0AE-196B-7998-E0FE95BCAC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E7DF177-7883-B396-0F73-F94E95A9E3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1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spend much time; there’s a slide for each block.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11800BD-7D1A-12A8-06FE-E15F234EC5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557169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9EF685-D48E-E8E8-3D14-B33ECB0056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7B09C6-F1C5-CA3E-DF1F-A2C651FE61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02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58C4D1-2A11-1640-A76F-95DE64DECC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B64DDA-3BC0-240C-5581-31D02D7F6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279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7E2636-B6BD-70CB-5155-BA7E5A8D21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569A4C-8D0F-A299-3C9C-EEAFD0DE7A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773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25DF48-BE39-F888-EB9E-104C83771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A7DB0B-61A1-B0DB-B4F7-7C5DABA8B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853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F8C24A-7D6B-9004-39EA-98D78122F1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29FB40-9822-BF5D-26CA-E2BD3883E6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8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8B7A37-5658-73CB-F859-89A09BB404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7DCE41-F170-7B12-DADE-CE911EF58F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655638"/>
            <a:ext cx="5768975" cy="32448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6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4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26CB99-669B-9BEC-9DFF-C9BBF1196F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50F5A4-5A92-DDD6-E5D4-8450C6B3D3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645C40-74BB-B078-2202-6D15A67351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7FA8C0-17B2-97C5-A609-5ED5F069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4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53A79-D249-B35B-376E-626F80B62C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9A3A4D-52E7-A0A0-D529-CD2C918F12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03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8F2756-3540-8190-7D45-FA2CBED9E1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FC3CE8-09D5-BE7B-6D41-DEE3C4BA7D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9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52401"/>
            <a:ext cx="708660" cy="90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39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II:</a:t>
            </a:r>
            <a:br>
              <a:rPr lang="en-US" altLang="en-US"/>
            </a:br>
            <a:r>
              <a:rPr lang="en-US" altLang="en-US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Conditional branches</a:t>
            </a:r>
            <a:endParaRPr lang="en-US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Expressing with </a:t>
            </a:r>
            <a:r>
              <a:rPr lang="en-US" altLang="en-US" dirty="0" err="1"/>
              <a:t>Goto</a:t>
            </a:r>
            <a:r>
              <a:rPr lang="en-US" altLang="en-US" dirty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143000" y="2616200"/>
            <a:ext cx="4051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6858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C allows </a:t>
            </a:r>
            <a:r>
              <a:rPr lang="en-US" kern="0" dirty="0" err="1">
                <a:latin typeface="Courier New"/>
                <a:cs typeface="Courier New"/>
              </a:rPr>
              <a:t>goto</a:t>
            </a:r>
            <a:r>
              <a:rPr lang="en-US" kern="0" dirty="0"/>
              <a:t> statement</a:t>
            </a:r>
          </a:p>
          <a:p>
            <a:r>
              <a:rPr lang="en-US" kern="0" dirty="0"/>
              <a:t>Jump to position designated by label</a:t>
            </a:r>
          </a:p>
          <a:p>
            <a:endParaRPr lang="en-US" kern="0" dirty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6553200" y="2616200"/>
            <a:ext cx="41910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1411069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Sinful!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1066800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233487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1081087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1157287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80648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154613" y="4038600"/>
            <a:ext cx="4432300" cy="12192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893887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B2589CB-29B9-4B51-44F5-6A9A802ACB31}"/>
              </a:ext>
            </a:extLst>
          </p:cNvPr>
          <p:cNvSpPr>
            <a:spLocks/>
          </p:cNvSpPr>
          <p:nvPr/>
        </p:nvSpPr>
        <p:spPr bwMode="auto">
          <a:xfrm>
            <a:off x="7543800" y="1887538"/>
            <a:ext cx="3746500" cy="1332673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i="1" dirty="0">
                <a:latin typeface="Courier New" pitchFamily="49" charset="0"/>
                <a:ea typeface="Calibri Bold Italic" charset="0"/>
                <a:cs typeface="Courier New" pitchFamily="49" charset="0"/>
                <a:sym typeface="Courier New Bold" charset="0"/>
              </a:rPr>
              <a:t>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else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7912100" y="16764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7912100" y="21336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7835900" y="3352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7835900" y="38100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dirty="0"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i="1" dirty="0"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dirty="0"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6851649" cy="4341812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disruptive to instruction flow through pipelines</a:t>
            </a:r>
          </a:p>
          <a:p>
            <a:pPr marL="552450" lvl="1"/>
            <a:r>
              <a:rPr lang="en-US" dirty="0"/>
              <a:t>Branches can kill performance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810000" y="4413250"/>
            <a:ext cx="6642100" cy="19875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838200" y="1600200"/>
            <a:ext cx="4584700" cy="2438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624B29-EE17-4868-BFD3-12581B8528E7}"/>
                  </a:ext>
                </a:extLst>
              </p14:cNvPr>
              <p14:cNvContentPartPr/>
              <p14:nvPr/>
            </p14:nvContentPartPr>
            <p14:xfrm>
              <a:off x="3962520" y="5632560"/>
              <a:ext cx="4197600" cy="1200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624B29-EE17-4868-BFD3-12581B8528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3160" y="5623200"/>
                <a:ext cx="4216320" cy="12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9144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9906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hard_1(x)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hard_2(x);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914400" y="2895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1371600" y="3903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May have undesirable effects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990600" y="3370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 != NULL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9144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13716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Must be side-effect free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9906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*= 7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x += 3;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2F8AA45B-4D15-47DB-BC36-72CDA601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812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Only makes sense when computations are very simple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A04B6A-BDD4-4E38-8833-1BE756D1F9C8}"/>
                  </a:ext>
                </a:extLst>
              </p14:cNvPr>
              <p14:cNvContentPartPr/>
              <p14:nvPr/>
            </p14:nvContentPartPr>
            <p14:xfrm>
              <a:off x="2793960" y="5245200"/>
              <a:ext cx="2324520" cy="457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A04B6A-BDD4-4E38-8833-1BE756D1F9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4600" y="5235840"/>
                <a:ext cx="2343240" cy="47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838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838200" y="1863724"/>
            <a:ext cx="4343400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943601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943601" y="1863725"/>
            <a:ext cx="4648199" cy="26320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953000"/>
            <a:ext cx="99822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 or “</a:t>
            </a:r>
            <a:r>
              <a:rPr lang="en-US" dirty="0" err="1"/>
              <a:t>bitcount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02B4639-4911-4704-93A7-26953B07F4D4}"/>
                  </a:ext>
                </a:extLst>
              </p14:cNvPr>
              <p14:cNvContentPartPr/>
              <p14:nvPr/>
            </p14:nvContentPartPr>
            <p14:xfrm>
              <a:off x="2990880" y="2108160"/>
              <a:ext cx="946440" cy="108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02B4639-4911-4704-93A7-26953B07F4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1520" y="2098800"/>
                <a:ext cx="96516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9906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3657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1081088" y="1524001"/>
            <a:ext cx="4633912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6248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9017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9906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334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410200" y="1631950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3035300"/>
            <a:ext cx="8382000" cy="20574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20828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dirty="0" err="1"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aseline="-25000" dirty="0" err="1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0668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139824" y="1863724"/>
            <a:ext cx="4727575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324603" y="1447800"/>
            <a:ext cx="3276600" cy="401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Jump-to-Middle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4603" y="1863724"/>
            <a:ext cx="5181597" cy="2860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Single-bit registers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CF</a:t>
            </a:r>
            <a:r>
              <a:rPr lang="en-US" dirty="0"/>
              <a:t>	Carry Flag (for unsigned)	</a:t>
            </a:r>
            <a:r>
              <a:rPr lang="en-US" dirty="0">
                <a:latin typeface="Courier New" pitchFamily="49" charset="0"/>
              </a:rPr>
              <a:t>SF</a:t>
            </a:r>
            <a:r>
              <a:rPr lang="en-US" dirty="0"/>
              <a:t>	Sign Flag (for signed)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ZF</a:t>
            </a:r>
            <a:r>
              <a:rPr lang="en-US" dirty="0"/>
              <a:t>	Zero Flag		</a:t>
            </a:r>
            <a:r>
              <a:rPr lang="en-US" dirty="0">
                <a:latin typeface="Courier New" pitchFamily="49" charset="0"/>
              </a:rPr>
              <a:t>OF</a:t>
            </a:r>
            <a:r>
              <a:rPr lang="en-US" dirty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Implicitly set (as side effect) by arithmetic operations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 analog: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Detects unsigned overflow; also used for </a:t>
            </a: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==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SF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OF set if two’s complement overflow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0) \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  || 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&gt;= 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/>
              <a:t>Not</a:t>
            </a:r>
            <a:r>
              <a:rPr lang="en-US" dirty="0"/>
              <a:t> set by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4106864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752601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 and above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87813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9906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063624" y="1863724"/>
            <a:ext cx="4727575" cy="22764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4008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400800" y="1863724"/>
            <a:ext cx="5029197" cy="2860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90600" y="1676400"/>
            <a:ext cx="4800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990600" y="2819400"/>
            <a:ext cx="48006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(long)</a:t>
            </a:r>
          </a:p>
          <a:p>
            <a:pPr algn="l"/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5532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5532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553200" y="3581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6553200" y="45720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55320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55320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5532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55320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38200" y="1592108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1550" y="1058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905000" y="3878109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047750" y="3344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3429000" y="281130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943600" y="1752600"/>
            <a:ext cx="5334000" cy="327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7620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7620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762000" y="36258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762000" y="4572000"/>
            <a:ext cx="44958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6200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620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990600" y="12017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55245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often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838200" y="1752600"/>
            <a:ext cx="4751288" cy="27717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667000" y="9906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943600" y="1371600"/>
            <a:ext cx="5562600" cy="4648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6064" y="2362200"/>
            <a:ext cx="530915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0574" y="2548004"/>
            <a:ext cx="788422" cy="34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25253" y="3925568"/>
            <a:ext cx="761747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230368"/>
            <a:ext cx="966932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22923" y="4866007"/>
            <a:ext cx="650563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3200" y="2638864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146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7000" y="1803400"/>
            <a:ext cx="3810000" cy="28448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Fall-through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09600" y="533400"/>
            <a:ext cx="5283200" cy="5715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7086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4114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err="1">
                  <a:latin typeface="Courier New" pitchFamily="49" charset="0"/>
                </a:rPr>
                <a:t>jtab</a:t>
              </a:r>
              <a:r>
                <a:rPr lang="en-US" altLang="en-US" dirty="0">
                  <a:latin typeface="Courier New" pitchFamily="49" charset="0"/>
                </a:rPr>
                <a:t>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1295399" y="4876801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goto</a:t>
            </a:r>
            <a:r>
              <a:rPr lang="en-US" altLang="en-US" dirty="0">
                <a:latin typeface="Courier New" pitchFamily="49" charset="0"/>
              </a:rPr>
              <a:t> *</a:t>
            </a:r>
            <a:r>
              <a:rPr lang="en-US" altLang="en-US" dirty="0" err="1">
                <a:latin typeface="Courier New" pitchFamily="49" charset="0"/>
              </a:rPr>
              <a:t>Jtab</a:t>
            </a:r>
            <a:r>
              <a:rPr lang="en-US" altLang="en-US" dirty="0">
                <a:latin typeface="Courier New" pitchFamily="49" charset="0"/>
              </a:rPr>
              <a:t>[x];</a:t>
            </a: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1219199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Switch (x)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11430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1295399" y="4419601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/>
              <a:t>Approximate 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4876801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7924801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762000" y="1422400"/>
            <a:ext cx="5575300" cy="215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 bwMode="auto">
          <a:xfrm flipH="1" flipV="1">
            <a:off x="2286000" y="5181600"/>
            <a:ext cx="10668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9050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 option?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27207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78114"/>
              </p:ext>
            </p:extLst>
          </p:nvPr>
        </p:nvGraphicFramePr>
        <p:xfrm>
          <a:off x="7239000" y="2209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843A1B-371C-4439-A8E0-D6D377AB5D0D}"/>
                  </a:ext>
                </a:extLst>
              </p14:cNvPr>
              <p14:cNvContentPartPr/>
              <p14:nvPr/>
            </p14:nvContentPartPr>
            <p14:xfrm>
              <a:off x="6838920" y="3975120"/>
              <a:ext cx="3130920" cy="133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843A1B-371C-4439-A8E0-D6D377AB5D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29560" y="3965760"/>
                <a:ext cx="3149640" cy="135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3810000" y="5825931"/>
            <a:ext cx="860813" cy="575542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3135999" y="5577788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7696176" y="1524000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7772400" y="190499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A31DF81F-9F35-459D-9D92-8C762B5D508E}"/>
              </a:ext>
            </a:extLst>
          </p:cNvPr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FE68D9D-91F4-4B37-B3C5-0103D2E7DBA7}"/>
              </a:ext>
            </a:extLst>
          </p:cNvPr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6FBC190B-7EA3-4E95-B27A-C4C92EDB4376}"/>
              </a:ext>
            </a:extLst>
          </p:cNvPr>
          <p:cNvSpPr>
            <a:spLocks/>
          </p:cNvSpPr>
          <p:nvPr/>
        </p:nvSpPr>
        <p:spPr bwMode="auto">
          <a:xfrm>
            <a:off x="762000" y="1422400"/>
            <a:ext cx="5575300" cy="215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Src2</a:t>
            </a:r>
            <a:r>
              <a:rPr lang="en-US" dirty="0"/>
              <a:t>,</a:t>
            </a:r>
            <a:r>
              <a:rPr lang="en-US" i="1" dirty="0"/>
              <a:t>Src1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b,a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</a:t>
            </a:r>
            <a:r>
              <a:rPr lang="en-US" dirty="0">
                <a:latin typeface="Courier New" pitchFamily="49" charset="0"/>
              </a:rPr>
              <a:t> a-b</a:t>
            </a:r>
            <a:r>
              <a:rPr lang="en-US" dirty="0"/>
              <a:t> without setting destination</a:t>
            </a:r>
          </a:p>
          <a:p>
            <a:pPr lvl="2" eaLnBrk="1" hangingPunct="1">
              <a:defRPr/>
            </a:pPr>
            <a:r>
              <a:rPr lang="en-US" dirty="0"/>
              <a:t>Note reversed operand order!</a:t>
            </a:r>
          </a:p>
          <a:p>
            <a:pPr lvl="1" eaLnBrk="1" hangingPunct="1">
              <a:defRPr/>
            </a:pPr>
            <a:r>
              <a:rPr lang="en-US" dirty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/>
              <a:t>Used for unsigned comparisons</a:t>
            </a:r>
          </a:p>
          <a:p>
            <a:pPr lvl="2" eaLnBrk="1" hangingPunct="1">
              <a:defRPr/>
            </a:pPr>
            <a:r>
              <a:rPr lang="en-US" dirty="0"/>
              <a:t>Also good for multi-precision arithmetic (at assembly level)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>
                <a:latin typeface="Courier New" pitchFamily="49" charset="0"/>
              </a:rPr>
              <a:t>a == 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SF set if </a:t>
            </a:r>
            <a:r>
              <a:rPr lang="en-US" dirty="0">
                <a:latin typeface="Courier New" pitchFamily="49" charset="0"/>
              </a:rPr>
              <a:t>(a-b) &lt; 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(a &gt; 0 &amp;&amp; b &lt; 0 &amp;&amp; (a - b) &lt; 0) || (a &lt; 0 &amp;&amp; b &gt; 0 &amp;&amp; (a - b) &gt; 0)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7696200" y="1522921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773768" y="1905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371600" y="1600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990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660900" y="1219201"/>
            <a:ext cx="4432300" cy="441959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22700" y="2362200"/>
            <a:ext cx="1358900" cy="251460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810000" y="1647032"/>
            <a:ext cx="1371600" cy="85486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898901" y="2501901"/>
            <a:ext cx="1295399" cy="14207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898899" y="2895601"/>
            <a:ext cx="1295401" cy="29209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898898" y="3094833"/>
            <a:ext cx="1295399" cy="178196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898898" y="3294065"/>
            <a:ext cx="1304928" cy="843756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898898" y="3505200"/>
            <a:ext cx="1295402" cy="63262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540500" y="15240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066800" y="1524000"/>
            <a:ext cx="3898900" cy="167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3276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663700" y="1524000"/>
            <a:ext cx="3670300" cy="327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7696200" y="4514850"/>
            <a:ext cx="2743200" cy="6667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case 3: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5715000" y="2293034"/>
            <a:ext cx="2743200" cy="83116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7696200" y="5181600"/>
            <a:ext cx="2743200" cy="6667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merge: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cxnSpLocks/>
            <a:endCxn id="17" idx="1"/>
          </p:cNvCxnSpPr>
          <p:nvPr/>
        </p:nvCxnSpPr>
        <p:spPr bwMode="auto">
          <a:xfrm flipV="1">
            <a:off x="3276600" y="2708617"/>
            <a:ext cx="2438400" cy="345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cxnSpLocks/>
            <a:endCxn id="16" idx="1"/>
          </p:cNvCxnSpPr>
          <p:nvPr/>
        </p:nvCxnSpPr>
        <p:spPr bwMode="auto">
          <a:xfrm>
            <a:off x="3276600" y="3429000"/>
            <a:ext cx="4419600" cy="14192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stCxn id="17" idx="2"/>
          </p:cNvCxnSpPr>
          <p:nvPr/>
        </p:nvCxnSpPr>
        <p:spPr bwMode="auto">
          <a:xfrm>
            <a:off x="7086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9597BF-57EC-44B4-847B-6D6FFCD10CAB}"/>
                  </a:ext>
                </a:extLst>
              </p14:cNvPr>
              <p14:cNvContentPartPr/>
              <p14:nvPr/>
            </p14:nvContentPartPr>
            <p14:xfrm>
              <a:off x="2813040" y="1397160"/>
              <a:ext cx="1175040" cy="686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9597BF-57EC-44B4-847B-6D6FFCD10C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3680" y="1387800"/>
                <a:ext cx="119376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486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914400" y="1524000"/>
            <a:ext cx="3670300" cy="3200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791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990600" y="1295400"/>
            <a:ext cx="38989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Src1</a:t>
            </a:r>
            <a:r>
              <a:rPr lang="en-US" dirty="0"/>
              <a:t>,</a:t>
            </a:r>
            <a:r>
              <a:rPr lang="en-US" i="1" dirty="0"/>
              <a:t>Src2</a:t>
            </a:r>
          </a:p>
          <a:p>
            <a:pPr lvl="1" eaLnBrk="1" hangingPunct="1">
              <a:defRPr/>
            </a:pPr>
            <a:r>
              <a:rPr lang="en-US" dirty="0"/>
              <a:t>Sets condition codes based on value of </a:t>
            </a:r>
            <a:r>
              <a:rPr lang="en-US" i="1" dirty="0"/>
              <a:t>Src1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 </a:t>
            </a:r>
            <a:r>
              <a:rPr lang="en-US" i="1" dirty="0"/>
              <a:t>Src2</a:t>
            </a:r>
          </a:p>
          <a:p>
            <a:pPr lvl="2" eaLnBrk="1" hangingPunct="1">
              <a:defRPr/>
            </a:pPr>
            <a:r>
              <a:rPr lang="en-US" dirty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/>
              <a:t>Compiler usually sets </a:t>
            </a:r>
            <a:r>
              <a:rPr lang="en-US" i="1" dirty="0"/>
              <a:t>Src1</a:t>
            </a:r>
            <a:r>
              <a:rPr lang="en-US" dirty="0"/>
              <a:t> and </a:t>
            </a:r>
            <a:r>
              <a:rPr lang="en-US" i="1" dirty="0"/>
              <a:t>Src2</a:t>
            </a:r>
            <a:r>
              <a:rPr lang="en-US" dirty="0"/>
              <a:t> the same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a,b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/>
              <a:t>SF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r>
              <a:rPr lang="en-US" dirty="0"/>
              <a:t>CF, OF unaffected (not cleared!)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Most common usage: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Sets ZF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dirty="0"/>
              <a:t>, SF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</a:t>
            </a:r>
          </a:p>
          <a:p>
            <a:pPr lvl="2" eaLnBrk="1" hangingPunct="1">
              <a:defRPr/>
            </a:pPr>
            <a:r>
              <a:rPr lang="en-US" dirty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cs typeface="Courier New" pitchFamily="49" charset="0"/>
              </a:rPr>
              <a:t> zero, negative, or positive?”</a:t>
            </a:r>
          </a:p>
          <a:p>
            <a:pPr lvl="1" eaLnBrk="1" hangingPunct="1">
              <a:defRPr/>
            </a:pPr>
            <a:r>
              <a:rPr lang="en-US" dirty="0">
                <a:cs typeface="Courier New" pitchFamily="49" charset="0"/>
              </a:rPr>
              <a:t>Usually immediately precedes jump instruction (covered in a few minutes)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662E1B4-DA04-4B18-A88F-AE7C9E4D7811}"/>
              </a:ext>
            </a:extLst>
          </p:cNvPr>
          <p:cNvSpPr/>
          <p:nvPr/>
        </p:nvSpPr>
        <p:spPr bwMode="auto">
          <a:xfrm>
            <a:off x="7391400" y="3962400"/>
            <a:ext cx="2118444" cy="590931"/>
          </a:xfrm>
          <a:prstGeom prst="wedgeRectCallout">
            <a:avLst>
              <a:gd name="adj1" fmla="val -99510"/>
              <a:gd name="adj2" fmla="val 152769"/>
            </a:avLst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the one that matters!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3824117-0815-4654-A294-5885FF2167F6}"/>
                  </a:ext>
                </a:extLst>
              </p14:cNvPr>
              <p14:cNvContentPartPr/>
              <p14:nvPr/>
            </p14:nvContentPartPr>
            <p14:xfrm>
              <a:off x="4730760" y="1911240"/>
              <a:ext cx="2292840" cy="3461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3824117-0815-4654-A294-5885FF2167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21400" y="1901880"/>
                <a:ext cx="2311560" cy="348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/>
              <a:t>Remaining 7 bytes unaltered!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2057401" y="2314576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748" imgH="4724924" progId="Word.Document.8">
                  <p:embed/>
                </p:oleObj>
              </mc:Choice>
              <mc:Fallback>
                <p:oleObj name="Document" r:id="rId3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314576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2C433A-931B-42E7-BC55-23C5B51376FE}"/>
                  </a:ext>
                </a:extLst>
              </p14:cNvPr>
              <p14:cNvContentPartPr/>
              <p14:nvPr/>
            </p14:nvContentPartPr>
            <p14:xfrm>
              <a:off x="749160" y="1612800"/>
              <a:ext cx="4204080" cy="673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2C433A-931B-42E7-BC55-23C5B51376F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9800" y="1603440"/>
                <a:ext cx="4222800" cy="69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2286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6019800"/>
            <a:ext cx="11076516" cy="42545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181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181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5181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5181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5181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5181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5173651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5181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9144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9144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9144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9144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9144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9144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9144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9144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6248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6248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6248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6248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6248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6248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6248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6248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2286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2286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2286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2286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2286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2286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2286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/>
              <a:t>One of 8 addressable </a:t>
            </a:r>
            <a:r>
              <a:rPr lang="en-US" i="1" dirty="0"/>
              <a:t>byte</a:t>
            </a:r>
            <a:r>
              <a:rPr lang="en-US" dirty="0"/>
              <a:t> registers</a:t>
            </a:r>
          </a:p>
          <a:p>
            <a:pPr lvl="1" eaLnBrk="1" hangingPunct="1">
              <a:defRPr/>
            </a:pPr>
            <a:r>
              <a:rPr lang="en-US" dirty="0"/>
              <a:t>Does not alter remaining 7 bytes!</a:t>
            </a:r>
          </a:p>
          <a:p>
            <a:pPr lvl="1" eaLnBrk="1" hangingPunct="1">
              <a:defRPr/>
            </a:pPr>
            <a:r>
              <a:rPr lang="en-US" dirty="0"/>
              <a:t>Typically use </a:t>
            </a:r>
            <a:r>
              <a:rPr lang="en-US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lvl="2" eaLnBrk="1" hangingPunct="1">
              <a:defRPr/>
            </a:pPr>
            <a:r>
              <a:rPr lang="en-US" dirty="0"/>
              <a:t>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/>
              <a:t>” instructions also set upper 32 bits (of 64) to 0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5908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(long x, long 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828800" y="5105400"/>
            <a:ext cx="6477000" cy="10869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cmpq   %rsi,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%rdi	# 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x&gt;y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7559675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686801" y="5105401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7162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933493-A87A-49C1-B460-86261DE57D37}"/>
                  </a:ext>
                </a:extLst>
              </p14:cNvPr>
              <p14:cNvContentPartPr/>
              <p14:nvPr/>
            </p14:nvContentPartPr>
            <p14:xfrm>
              <a:off x="2813040" y="2844720"/>
              <a:ext cx="2699280" cy="3232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933493-A87A-49C1-B460-86261DE57D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3680" y="2835360"/>
                <a:ext cx="2718000" cy="325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Jump to different part of code depending on condition codes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561"/>
              </p:ext>
            </p:extLst>
          </p:nvPr>
        </p:nvGraphicFramePr>
        <p:xfrm>
          <a:off x="2136776" y="1778000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748" imgH="4893285" progId="Word.Document.8">
                  <p:embed/>
                </p:oleObj>
              </mc:Choice>
              <mc:Fallback>
                <p:oleObj name="Document" r:id="rId3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1778000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Conditional-Branch Example 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371600" y="2057400"/>
            <a:ext cx="4038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5969000" y="2120900"/>
            <a:ext cx="4394200" cy="2628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096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Generation</a:t>
            </a:r>
          </a:p>
          <a:p>
            <a:pPr marL="279400" lvl="1" indent="0">
              <a:lnSpc>
                <a:spcPct val="100000"/>
              </a:lnSpc>
              <a:buNone/>
            </a:pP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28689</TotalTime>
  <Pages>35</Pages>
  <Words>3801</Words>
  <Application>Microsoft Office PowerPoint</Application>
  <PresentationFormat>Widescreen</PresentationFormat>
  <Paragraphs>811</Paragraphs>
  <Slides>36</Slides>
  <Notes>36</Notes>
  <HiddenSlides>0</HiddenSlides>
  <MMClips>0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50" baseType="lpstr">
      <vt:lpstr>Calibri</vt:lpstr>
      <vt:lpstr>Calibri Bold</vt:lpstr>
      <vt:lpstr>Calibri Bold Italic</vt:lpstr>
      <vt:lpstr>Century Gothic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Conditional-Branch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Geoffrey Kuenning</cp:lastModifiedBy>
  <cp:revision>146</cp:revision>
  <cp:lastPrinted>2022-01-31T06:28:43Z</cp:lastPrinted>
  <dcterms:created xsi:type="dcterms:W3CDTF">1998-08-11T09:19:24Z</dcterms:created>
  <dcterms:modified xsi:type="dcterms:W3CDTF">2022-08-30T04:34:33Z</dcterms:modified>
</cp:coreProperties>
</file>