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3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4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5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6.xml" ContentType="application/inkml+xml"/>
  <Override PartName="/ppt/notesSlides/notesSlide28.xml" ContentType="application/vnd.openxmlformats-officedocument.presentationml.notesSlide+xml"/>
  <Override PartName="/ppt/ink/ink7.xml" ContentType="application/inkml+xml"/>
  <Override PartName="/ppt/notesSlides/notesSlide29.xml" ContentType="application/vnd.openxmlformats-officedocument.presentationml.notesSlide+xml"/>
  <Override PartName="/ppt/ink/ink8.xml" ContentType="application/inkml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ink/ink9.xml" ContentType="application/inkml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ink/ink10.xml" ContentType="application/inkml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344" r:id="rId3"/>
    <p:sldId id="345" r:id="rId4"/>
    <p:sldId id="346" r:id="rId5"/>
    <p:sldId id="347" r:id="rId6"/>
    <p:sldId id="348" r:id="rId7"/>
    <p:sldId id="377" r:id="rId8"/>
    <p:sldId id="381" r:id="rId9"/>
    <p:sldId id="382" r:id="rId10"/>
    <p:sldId id="380" r:id="rId11"/>
    <p:sldId id="383" r:id="rId12"/>
    <p:sldId id="378" r:id="rId13"/>
    <p:sldId id="350" r:id="rId14"/>
    <p:sldId id="384" r:id="rId15"/>
    <p:sldId id="386" r:id="rId16"/>
    <p:sldId id="385" r:id="rId17"/>
    <p:sldId id="389" r:id="rId18"/>
    <p:sldId id="387" r:id="rId19"/>
    <p:sldId id="388" r:id="rId20"/>
    <p:sldId id="375" r:id="rId21"/>
    <p:sldId id="351" r:id="rId22"/>
    <p:sldId id="390" r:id="rId23"/>
    <p:sldId id="391" r:id="rId24"/>
    <p:sldId id="393" r:id="rId25"/>
    <p:sldId id="392" r:id="rId26"/>
    <p:sldId id="376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4"/>
        <p:sld r:id="rId15"/>
        <p:sld r:id="rId16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13"/>
        <p:sld r:id="rId21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5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969434" y="8274178"/>
            <a:ext cx="730915" cy="24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5" tIns="42242" rIns="82975" bIns="42242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7AC3D98B-694D-46CB-852D-91A127CCA494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29:34.3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4957 7461 0,'0'0'0,"0"18"47,-18 0-16,0-1 16,-35 36-47,18-18 0,-18 18 16,18-53-16,0 18 15,17-18-15,-17 18 16,-89 17 15,71-35-31,-35 17 31,-18 19-15,36-36 0,17 0-16,-18 0 0,18 17 15,0-17-15,-17 18 16,-18-18-16,17 0 15,1 0 1,-1 0-16,-70 0 16,70 0-1,18 0 1,-35 0-16,53 0 16,-18 0-16,18 0 15,-1 0-15,19 0 16,-18 0-16,-1 0 15,1 0 1,0 0 0,17 18-16,0-1 0,1 1 15,-18 17 1,17-17-16,-17 35 16,17-18-1,0 0-15,1-17 16,-19 53-1,1-1 1,17 36-16,1-36 16,-18-17-16,35-17 15,-18 34-15,18 36 16,-18 0-16,18-18 16,-17-17-16,-1 17 15,18 53-15,-18-35 16,18-36-16,0 1 15,0 52-15,0 18 16,18-35 0,-18-35-1,18-1-15,-1 36 16,-17 35-16,18-52 16,-18-19-16,0 18 15,0 18 1,0 35-16,0-53 15,0-17-15,0-18 16,0-18-16,0 18 0,0 0 16,0 0-1,0 18-15,0-19 16,0 1-16,0-17 16,0 17-1,0-36-15,0 18 16,0-17-16,0 0 0,0-1 15,0 1-15,18-18 63,-1 0-47,1 0-1,-1-18 1,1 1-16,35-1 15,0 0 1,0 18-16,17-17 16,1-1-16,0 18 15,34-17-15,-34 17 16,17 0-16,-17 0 16,17 17-16,0 1 15,18 17 1,0-17-16,0 17 15</inkml:trace>
  <inkml:trace contextRef="#ctx0" brushRef="#br0" timeOffset="2517.29">12065 8290 0,'0'0'0,"-18"0"47,1 0-32,-1 0 1,0 0-16,1 0 16,-1 0-1,-17 0-15,17 0 16,1 0 15,-1 0-31,0 0 16,1 0 15,34 0 32,-17 18-48,18-18-15,17 18 16,-17-1-16,35 1 15,-36-1-15,36 1 16,-17 17-16,-1-17 31,0 0-31,0 17 16,18 0-16,-17 1 16,-1-19-16,0 1 15,-17-1 1,0 1-16,17-18 15,-18 18-15,19-18 16,-19 17-16,1-17 0,17 18 16,-17 0-1,0-18-15,-1 17 16,1 19-16,-1-19 16,19 18-16,-36 1 15,17-1-15,1 0 16,-18-17-16,18 17 15,-1-17-15,-17 17 16,0-17-16,0-1 16,0 1-1,0 0 1,0-1 0,0 1-1,0 17-15,0 1 16,0-1-1,0-18-15,-17 19 16,-1-19-16,18 1 16,-18 0-16,18-1 15,-17 1-15,17 0 16,-18 17-16,0-18 16,1 1-16,-1 0 15,1-1-15,-1 1 16,0 17-16,-17-17 15,0 0-15,-1-18 16,19 17 0,-18 1-1,-1-18-15,-17 17 16,0 1 0,18 17-16,-18-17 15,0 0 1,0-1-16,0 19 15,18-1-15,-35 0 16,17 0-16,-53 18 16,35-17-1,1-1-15,17 0 16,-18-17-16,18 17 16,-17-17-16,17-18 15,-18 17-15,36 1 31,-35-18-31,17 18 16,0-18-16,0 17 16,-18-17-16,18 0 15,0 0-15,-17 18 16,17 0 0,-18-18-16,1 17 15,-1 1-15,-17-1 0,0 1 16,17 0-16,1-1 15,-1 19 1,1-19-16,-1 1 16,1 17-1,-1-17-15,-70 35 16,17-18 0,71-35-16,-17 0 15,17-18-15,-70-34 16,52 16-1</inkml:trace>
  <inkml:trace contextRef="#ctx0" brushRef="#br0" timeOffset="3640.04">8678 9648 0,'0'0'0,"-17"0"109,-1 0-109,0 0 31,18 18 16,0 0-31,0-1-16,18 1 31,0 0-31,17 17 16,0-17-1,1-1-15,16 19 16,-16-19-16,-1 36 16,18-18-16,-35 1 15,17-19-15,0 19 16,-17-19 0,-1-17-16,1 18 15,0-1-15,-18 1 16,17-18-16,1 18 15,-18-1 48,0 1-63,0 0 16,-18-1-16,1 1 15,-1 0-15,0 17 16,-17 0-1,17 18-15,-34 35 16,16-52 0,1-1-1,-18 18-15,-17 35 16,-19 35-16,19-52 16,-1-18-16,1 0 15,-1-18 1,-17 0-16</inkml:trace>
  <inkml:trace contextRef="#ctx0" brushRef="#br0" timeOffset="16708">3739 14111 0,'0'0'0,"-17"0"93,-1 0-77,1 0 0,-1 0-16,0 0 15,1 0-15,-1 0 16,-17 0-16,-1 0 16,-16 0-1,16 0-15,-52 0 16,53 0-1,-89 0 1,89 0-16,-18 0 16,18 0-1,0 0-15,-18 0 16,35 0 0,-53 0-1,19 0 1,16 0-1,-17 0 1,18 0-16,17 0 16,1 0-16,-1 0 15,0 0-15,1 18 16,-1-1 0,1 1-16,-1 35 15,0-18-15,-17 18 16,0 18-1,17-54 1,18 19-16,-18 17 0,1 52 31,-18-34-31,35-18 16,-18 0 0,18 0-16,-18 53 15,-17-1-15,35-34 16,-18-1-16,18 19 15,-35 87-15,35-70 16,-18-36-16,18 36 16,-17 71-16,17-54 15,-35 18 1,35-53-16,-18 18 16,0 18-1,18-36-15,-17-35 0,-1 0 16,18-18-16,-18 0 15,18 1 1,-17-19-16,-1 1 16,18 0-16,-18 17 15,18-18-15,-17 1 16,17 17 0,0-17-1,0 0-15,0 17 31,17-17 1,1-1-17,17-17-15,-17 0 16,17 0-16,18 0 16,18 0-16,-1 18 15,18-1-15,18-17 16,0 18-1,53-18-15,-18 0 16,18 0 0,-1-18-1,1 18-15,18-17 16,-1-1-16,-17 18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3:02:28.4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15787 4145 0,'0'0'0,"0"-17"94,0-1-94,0 0 16,-18 18-16,18-17 15,-17 17-15,17-18 16,-18 18 0,0-18-16,18 1 15,-17 17-15,-19-18 16,19-17-1,-19-1 1,1-16-16,-18-1 16,18 17-16,0-17 15,-18 36-15,0-18 16,0-1-16,0 1 16,-35 17-16,0 1 15,17-1-15,-17 18 16,0 0-16,17 0 15,-17 0-15,0 18 16,17-1 0,-17 19-16,17-1 15,-17 0-15,0 0 16,17-17 0,1 0-16,-1-1 15,-17 19 1,18 17-16,-1 17 15,-17 18-15,35-35 16,0 0-16,0-18 16,0 36-16,0 0 15,0 17-15,18-18 16,17-17-16,1 0 16,-1-35-16,1 35 15,17 17-15,0 36 16,17-18-1,1-17-15,-1-36 16,1 36-16,35 17 0,0 0 16,17 0-16,1 0 15,35-17 1,17-18-16,-17 0 16,18-18-16,-1 0 15,1 1-15,17-19 16,17-17-1,1-17 1,0-36-16,-18 0 16,0 0-16,-17 18 15,-1-54-15,18-34 16,36 17-16,-54 36 16,1-72-1,-36 1-15,-18 71 0,19-54 16,-19-52-16,-35 70 15,-35 18-15,-17 0 16,-36-36 0,-35 1-16,-36 35 15,-52 17-15,-89 53 16,-423-35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34:57.7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21978 16545 0,'0'0'0,"-18"0"110,1 0-79,-1 0-16,-17 0 1,17 0 0,1 0-1,-19 0-15,-17 0 16,-546 0 46,493 0-46,-18 0-16,19 0 16,-19-17-1,-17-1-15,-212 18 32,265 0-17,-406 35 32,406 18-31,0 18-16,17-18 0,18-18 15,18 0-15,-18 18 16,18 35 0,-1-17-1,1-1-15,18-17 16,-1 36-16,0 52 15,18 53 1,18-141-16,-18-18 16,18 18-16,34 53 15,1-1-15,18 1 16,635 247 46,-548-318-62,160 1 16,-142-54 0,18-17-16,-17-53 15,-89 52 1,18-17-16,211-88 31,-176 18-31,-17 35 16,-36 35-16,0 0 15,-17 0-15,-1-35 16,-17-18-16,-18 35 16,-17 18-16,0 18 15,-36-159 1,-511-811 31,441 881-32,17 54-15,-17-1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56:38.9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31627 10777 0</inkml:trace>
  <inkml:trace contextRef="#ctx0" brushRef="#br0" timeOffset="2518.36">29933 10478 0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1:59:05.3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26988 15540 0,'0'0'0,"0"-35"187,0-1-187,0 1 16,17-36-1,1 54 1,-1-36-16,1-18 31,53-123-31,-54 141 16,1 18-1,0-18-15,-1 18 16,18-36-16,1-34 16,-1-1-1,0 35-15,1 18 16,-1-17-16,18-18 0,-18 17 16,0 0-16,-17 1 15,17 17-15,-17 18 16,-18 17-1,18 18-15,-18 18 47,17 17-31,-17 53 0,18-17-16,-18-18 15,0-18 1,0 53-16,17 53 15,19 36 1,-19-89-16,1 18 0,17 17 16,-17-17-16,0-53 15,-1 0 1,-17-18-16,18 36 16,-18-1-1,17 18-15,-17 1 0,18-19 16,-18-17-16,0-18 15</inkml:trace>
  <inkml:trace contextRef="#ctx0" brushRef="#br0" timeOffset="400.64">27393 14852 0,'0'0'0,"-17"18"16,-1-1-16,0 1 15,1 0 32,34-18-15,1 0-1,17 0-31,18 0 15,-18-18-15,36 18 16,35-18-16,70 1 16</inkml:trace>
  <inkml:trace contextRef="#ctx0" brushRef="#br0" timeOffset="1248.01">28275 14482 0,'0'0'0,"18"0"94,-1 0-78,54-18-1,-18 0-15,0 18 16,0 0 0,17 0-16,-17 36 15,0-36-15,-18 17 16,1-17-1,-1 18 1,-17 17-16,-1 18 0,1 0 16,-18 0-1,-18-18-15,18 0 16,-35 18-16,17 0 16,-35 35-1,18 18-15,0-35 0,0-18 16,17-18-16,0 0 15,1 1-15,-1-19 16,18 1-16,0-1 16,0 1-1,0 0-15,35-1 16,-17 1-16,17-18 16,18 35-16,0-35 15,35 18 1,-17-18-16,-1 0 15</inkml:trace>
  <inkml:trace contextRef="#ctx0" brushRef="#br0" timeOffset="2132.96">30251 14605 0,'0'0'0,"0"-18"63,-18 1-63,0-1 15,1 0-15,-1 1 16,-17-1-16,0 1 0,17 17 16,-35 0-1,18 0-15,-1 0 16,-16 17-16,16-17 15,1 18-15,-18-18 16,18 35 0,-18 18-1,0 18-15,18-19 16,-1-16-16,19 17 16,-1 35-16,1 35 15,17-52-15,0-1 16,0-34-1,17-1-15,1 18 16,-1 0-16,19 0 0,-1-18 16,-17 18-16,35-35 15,-1-1 1,1 1-16,18-18 16,-1 0-16,1 0 15,0 0 1,-1-53-1,1 0-15,-18 0 16,-18 18-16,0 0 16,18-54-16,-18-34 15,-17 52-15,0 18 16,-18 18-16,-18-18 16,0 18-16,-17 0 15,-18-1-15,0 19 16,-35-19-16,18 19 15,-19-18-15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2:05:23.2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20867 6844 0,'0'0'0,"0"-35"141,0 17-141,0-17 15,0-71 1,0 88-16,17 1 16,-17-1-16,18-35 15,-18-18 1,18-17 0,-1-53-16,1 53 15,-18 70 1,18-176 15,-18 124-31,0 17 16,0 18-16,0-1 15,0 1 1,0 17 0,0 1-16,0-1 15,0 0 1,0 1-16,0-1 0,0 1 15,0-1 17,0 0-32,0 1 15,17 17-15,-17-18 16,36 18-16,-19-18 16,18 1-1,18 17-15,0-18 16,18 18-16,17-18 31,0 18-31,18-17 0,-18-1 16,36 18-1,-1 0-15,1 0 16,17-17-16,-18 17 16,1 0-16,17 0 15,0 0-15,18 0 16,-1 0-16,1 0 15,-18 0-15,0 0 16,-17 0-16,17 0 16,18 0-1,-36 0-15,18 0 16,-17 0-16,-18 0 16,17 0-16,-17 0 0,17 0 15,-34 0-15,16 0 16,-16 0-1,-19 0-15,1 0 16,-1 0-16,-17 0 16,-17 0-16,16 0 15,-34 0 1,17 0 0,-17 0-16,0 0 15,17 0-15,-17 0 16,-1 0-1,1 0 1,-1 0-16,1 17 16,-18 18-1,18 1-15,-1-1 16,1 0-16,0 71 16,17 35-16,-17-35 15,-1-53 1,1 0-16,0 0 31,17 17-31,0 19 0,0 16 16,1-34-16,-19-18 15</inkml:trace>
  <inkml:trace contextRef="#ctx0" brushRef="#br0" timeOffset="2156.66">15469 6738 0,'0'0'0,"-17"-18"141,-1 1-125,18-1-1,-18 1-15,1-1 0,-1-17 16,0 17 0,18 0-1,-17 1-15,-1-1 16,1-17-1,17-18 1,-36-18-16,19-17 0,17 35 16,0 0-1,0 18-15,0 0 16,0-18-16,0-18 16,17 1-16,-17 17 15,18 0-15,0 18 16,-18-1-16,17 1 15,-17 17-15,18 1 16,-1-1-16,1 18 31,0 0-15,-1 0 0,1 0-16,-18 18 15,18-18 1,-1 17-1,19 1 1,-19-18-16,54 18 16,-36-1-1,0-17-15,18 18 16,18 0-16,17-18 16,-17 17-16,-19-17 15,19 0 1,0 0-16,-1 0 0,-17 0 15,53 18-15,0-18 16,0 0-16,-1 0 16,19 0-16,-1 0 15,1 0 1,-1 0-16,1 0 16,-18 0-1,-1 0 1,19 0-16,17 0 0,0 0 15,0 0-15,0 0 16,0 0 0,-35 0-16,141 0 15,-123 0 1,105-18-16,-123 18 16,-18 0-1,0 0-15,0-17 16,-17 17-16,0-18 15,-1 18-15,1 0 16,-1 0 0,-17 0-1,0 0-15,0 0 16,-18 0-16,18 0 16,-18 0-16,-17 0 15,17 0-15,-17 0 16,0 0-1,-1 0 1,19 0-16,-19 0 16,1 0-16,-1 0 0,1 0 15,-18 18 32,18 52-31,-18 1-16,0-18 0,0-18 15,0 0 1,0-17-16,0 17 16,0 18-16,0 53 15,0-18-15,-18-17 16,0-19-16</inkml:trace>
  <inkml:trace contextRef="#ctx0" brushRef="#br0" timeOffset="5639.09">7532 6350 0,'0'0'0,"-18"0"109,1 0-109,-1 0 31,0-18 1,18 1-17,-35-89 1,35 71-1,-18-1-15,18 1 16,0 0 0,0 17-16,0 1 15,0-1 1,0 0 0,0 1-1,18 17 63,-18-18-62,18 18 0,-1-18-16,1 18 15,0-17-15,-1 17 0,1 0 16,35 0-1,-18 0-15,18 0 16,0 0-16,0 0 16,17 17-1,-17-17-15,18 0 16,-1 0-16,1 0 0,-1 0 16,1 0-16,0 0 15,-1 0-15,18 0 16,1 0-1,-1 0-15,0 0 16,0 0-16,18 0 16,-18 0-1,0 0-15,1 0 16,-1 0-16,18 0 16,-18 0-1,18 0-15,17-17 16,-35 17-1,36 0-15,-18 0 0,-18-18 16,18 18-16,17 0 16,-17 0-16,0 0 15,17 0-15,-17 0 16,0 18 0,0-18-16,0 17 0,-18-17 15,0 36 1,0-19-16,0 1 0,0-18 15,1 18-15,17-1 16,-18 1 0,0-18-16,-18 17 31,19-17-31,-1 18 0,-18-18 0,19 0 31,-1 0-31,0 0 16,0 0-16,18 0 15,-18 0-15,0 0 16,-17 0-16,17 0 16,0-18-16,-17 18 15,-1-17-15,1 17 16,0-18-16,-1 18 16,1-17-16,-1-1 15,1 18-15,-1-18 16,1 18-1,-1-17-15,-17 17 16,0 0-16,0 0 31,-18 0-31,18 0 0,-17 0 16,-1 0 0,0 0-16,1 0 15,-19 0-15,18 0 16,1 0-1,-1 0-15,-17 0 16,-1 17-16,1-17 0,17 18 16,-17-18-16,-1 18 15,1-1-15,0-17 16,17 0 0,-17 0-16,-1 0 15,1 0-15,17 0 16,0-17-1,-17-1-15,17 18 16,1-18-16,-1 18 16,-17-17-1,17 17-15,-17-18 16,-1 0-16,18 18 16,-17-17-16,0 17 15,-1 0 1,1 0-1,0 0 17,-1 0-17,1 0 1,0 0 0,-1 0 15,1 0-16,-1 0-15,1 0 16,0 0 15,-1 0-15,1 0 0,0 0-1,-1 0 1,1 0-1,0 17 1,-1 1 0,-17 0-1,18-1-15,-1 19 16,-17-1-16,18-18 16,-18 19-1,18-19-15,-18 54 31,17 35-31,-17-18 16,0-35-16,0-18 16,0 0-16,0 18 15,18-17-15,-18-1 16,18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2:12:34.6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8749 5045 0,'0'0'0,"0"-18"94,0 0-63,18 18 1,-1-17-32,1-1 15,17 1-15,0-19 16,1-17-16,34-35 15,18 0-15,-52 53 16,17-1-16,17 1 16,-17 0-16,18 0 15,17-1-15,564-440 16,-634 476 0,0 0-1,17-18 1,18 18-16,35-35 15,0 0 1,724-371 0,-812 389-16,17 17 15,36 0-15,35 0 16,36-18-16,35-35 16,-1 18-16,19-36 15,-1 18-15,-17 18 16,53-36-16,-18 36 15,-18 0-15,18-18 16,-18 35-16,36 1 16,-18-19-16,0 36 15,-17-17-15,34 17 16,1-18-16,-18 18 16,0-35-1,-35 35-15,17 0 0,18 0 16,18 35-1,-36-35-15,-35 0 16,0 18 0,18-18-1,-18 0-15,0 0 0,18 17 16,0-34-16,0 17 16,-18 17-1,0 19-15,-18-1 16,1 18-16,-18 0 15,-1 17 1,1-34-16,-18-1 0,18 0 16,-17 0-16,16 71 15,-34-35-15,-1-18 16,-17 0 0,18 0-16,-18-1 0,17 54 31,1-18-31,-18-17 15,0 0-15,-18-18 16,18-1-16,282 548 16,-335-582-1,18-18 1,-1 0 0,1 0-16,0 17 15,-1-17 1,1 0-1,0 18-15,-1-18 16,1 0-16,0 18 16,-1-18-1,1 0 1,-18-18 0,0 0-1,-18-34-15,1 16 16,-1 1-16,-35 0 15,0-1-15,-18 1 32,-17 0-32,-35-53 15,-36 17-15,18 1 16,0-1-16,17 18 16,1 18-1,17 17-15,-17 1 16,17 17-16,-18 35 15,1 0-15,17-17 0</inkml:trace>
  <inkml:trace contextRef="#ctx0" brushRef="#br0" timeOffset="585.12">19509 4427 0,'0'0'0,"35"-17"46,-17-54-30,-1 18 0,1 18-16,-1 0 15,1-18-15,17 0 16,1-53-16,-1 0 16,0 53-16,0-17 15</inkml:trace>
  <inkml:trace contextRef="#ctx0" brushRef="#br0" timeOffset="2532.16">12859 4886 0,'0'0'0,"53"-423"141,-36 423-126,1 0 1,17 0-1,1-36-15,16 19 16,442-283 0,-494 282-16,18 1 31,17 17-15,18-18-16,0-17 15,18 17 1,-1 18-16,107-35 15,17-1 1,-71 1 0,-17 35-16,17-35 0,-17 17 15,0 1-15,18-1 16,-19 18 0,107 18-1,-124-18-15,18 17 16,18 1-1,17-18-15,-36 18 0,1-18 0,0 0 16,0 0 0,0 0-16,17 17 15,-17-17-15,-18 0 16,159 124 0,-141-54-16,0-17 31,-18 0-31,0-35 15,-17 17-15,-1-17 16,1 52 0,0 1-16,17-1 15,-53 1-15,18-18 16,0-36-16,-18 36 16,0 18-16,18 35 0,-17-53 15,-1 17 1,-18-17-16,19-18 15,-1 1-15,0-1 16,-17-17-16,17-1 16,1 1-16,-1-1 15,-18-17-15,1 18 16,0-18-16,-1 0 16,1-18-16,0 1 15,-1-18-15,1 17 16,-18 0-16,0-17 31,0 0-15,0-71-1,-18-18-15,-17 72 0,17 16 16,-17 1-16,0-18 16,-18-18-1,0-17-15,-35-18 16,17 36-16,1-1 15,-1 18-15,18 1 0,-35-1 16,17-18 0,1 0-16,17 1 15</inkml:trace>
  <inkml:trace contextRef="#ctx0" brushRef="#br0" timeOffset="3116.79">18098 4886 0,'0'0'0,"-18"0"32,0 0-17,-17 0-15,-18 35 16,0-17-16,-53 17 16,-17 0-16,-18 18 31,17 0-31,-52 18 15,35-36-15,35 0 16</inkml:trace>
  <inkml:trace contextRef="#ctx0" brushRef="#br0" timeOffset="57824.25">30233 10724 0,'0'0'0,"-18"0"172,1 0-156,-1 0-16,1 0 16,-19 0-16,1 0 15,0 0-15,-1 0 16,-34 0-1,-36 0 1,53-17-16,-17 17 16,-1 0-1,0 0 1,-17 0-16,0 0 16,0 0-16,17 0 15,-17 0-15,0-18 16,17 18-1,-34 0-15,34-17 16,-17-1-16,-18-17 16,0-1-16,0-17 0,0 36 15,18-18 1,0-1-16,-18 1 16,0 0-16,-17-1 15,-1 19-15,-17-1 16,0 18-16,18-18 15,-1 1-15,-17 17 16,-18 0-16,1 0 16,17 0-16,-18 0 15,18 17-15,0-17 16,-18 18-16,-18 17 16,1 1-1,0 34 1,-1 1-16,36-54 15,-35 36-15,17-35 16,-17 17-16,17-17 16,0-18-1,0 18-15,1-1 16,-1-17-16,-18 18 16,36-18-16,0 17 0,0 1 15,18 0 1,-18-1-16,-18 1 15,18-18-15,-18 53 16,18-18-16,-18 18 16,0-18-16,1 18 31,-19-17-31,36-1 16,-18-17-16,36-1 15,-18-17-15,0 18 16,17-1-1,-17-17-15,0 18 0,17-18 16,19 18 0,-1-36-16,0 36 0,-17-18 15,17 17-15,0 1 16,0 0 0,0-1-16,0 19 15,18 16-15,0-16 16,0-1-16,0 0 15,17 1-15,0-19 16,1 18-16,-1-17 16,18 0-16,1-18 15,-19 35-15,18 0 16,-18 1-16,19 34 16,16-35-1,-17 18 1,18-17-1,17-19-15,1 19 0,-1-19 16,1 1-16,17-1 16,-18 1-1,18 17-15,-18 1 16,18 34-16,-17-35 16,17 18-16,0 0 0,17-17 15,-17-1-15,18-17 16,0 17-1,17-18-15,-18 19 16,36-1-16,0-17 16,-17 17-16,34-17 15,-17-1 1,18 1 0,17-1-16,18 36 15,35-17-15,-35-19 16,-1 19-1,-16 16-15,16-34 0,1 35 16,0 0 0,0-35-16,17 17 0,1-17 15,17-1 1,-18 1-16,1 17 16,17-35-16,-17 18 15,17-18-15,0 17 16,0-17-16,-18 0 15,1 18 1,-1 0-16,1-18 16,17 17-1,18 19-15,-18-19 16,0 18-16,18 1 16,-18 17-16,17-18 15,19 0 1,-1 18-16,-35-35 15,0-1-15,18 19 0,0-19 16,-18-17-16,35 18 16,-34 0-16,16 17 15,1 18-15,-18-18 16,36 18 0,-1 18-1,-17-19-15,17 1 0,-35-17 16,18-1-1,-18-17-15,0-1 16,18 1-16,0-18 16,-18 17-16,-18-17 15,18 0-15,18 0 16,0 0 0,35 0-16,-35 0 15,-18 0-15,0 0 16,18 18-1,-18-18-15,17 35 0,1-17 16,-18 0 0,0-1-16,1 1 0,-1 0 15,17-1-15,-16 1 16,-19 0-16,18-18 16,-17 0-1,34-18-15,-17 0 16,1 1-16,-19-1 15,18-17 1,-35 35 0,0-18-16,-18 18 15,18-18-15,0 1 16,-18-36-16,18-35 16,-36 17-16,18 36 15,-35-18 1,18-18-16,17-34 0,-35 16 15,-18 36-15,1-17 16,16-54-16,-34 1 16,-18 35-16,18-18 15,-18-194 1,0 194 0,0-123-16,0 88 15,-18 35-15,18-106 16,-18 71-16,-17 35 15,0 0-15,-36-70 16,1 35-16,-18 35 16,-1 36-16,-34-1 31,-53 0-31,-230-52 16,194 35-1,-388-177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2:32:13.7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1429 13264 0,'0'0'0,"0"18"63,0 17-48,0-17 17,0 17-32,0-17 15,0 0 1,0-1-16,0 1 15,17 17 1,1 124 0,0-89-16,-1 1 15,1 70-15,0-35 0,-1 0 16,142 670 0,-159-758-1,0-1 1,0 1-1,-18-18 48,18-18-63,-35-35 16,0 18-16,0 17 15,17-52 1,-35-18-1,0-71 1,35 124-16,-123-794 16,159 829 15,-18-18-15,35-17-1,0-36-15,1 36 0,-19-18 16,1 35-1,0-17-15,-1 0 16,1-1-16,17 36 16,-17-17-16,0 17 15,-18-18-15,17 18 32,1 0-32,-1 18 15,-17-1-15,18 19 16,0-19-16,-18 36 15,17 71 1,-17-36-16,0-18 0,0-34 16,0 34-1,0-52-15,-17 17 0,17 0 16,-18-17-16,0 17 16,18-17-16,-17-18 15,17 18 1,-18-18-16,1 17 15,17 1-15,-18-18 16</inkml:trace>
  <inkml:trace contextRef="#ctx0" brushRef="#br0" timeOffset="432.05">2081 13159 0,'0'0'16,"0"17"15,0 36-15,18 0-16,-18-18 15,35 18 1,36 159 0,-53-124-16,34 18 15,1 35-15,0 0 16,-35-53-16,17-35 16,0 53-16</inkml:trace>
  <inkml:trace contextRef="#ctx0" brushRef="#br0" timeOffset="563.34">2646 14676 0,'0'0'0,"0"-36"32,-18-34-17,1 17-15,-1 0 16,0-53 0,-17-17-16,-18-1 15,35 54-15</inkml:trace>
  <inkml:trace contextRef="#ctx0" brushRef="#br0" timeOffset="816.29">1852 13317 0,'0'0'0,"0"-17"31,0-1-15,0 0-1,0 1 16,18 17-31,-1-18 0,1 18 16,35-17-16,0-1 16,35-17-16,0-36 15,0-35 1,-17 53 0,17 0-1,0 0-15</inkml:trace>
  <inkml:trace contextRef="#ctx0" brushRef="#br0" timeOffset="1285.64">2805 12665 0,'0'0'0,"-142"300"63,142-283-32,0 19-31,0 52 0,18-18 16,0 36-16,17 88 15,-17-70 1,-1-54-16,19 18 16,-1-17-16,-17-1 15,-1-17-15</inkml:trace>
  <inkml:trace contextRef="#ctx0" brushRef="#br0" timeOffset="2102.05">2575 13018 0,'0'0'0,"0"-18"47,18-17-31,-18 17-16,18-17 15,-18 17-15,35-17 16,-18 17 0,1 0-1,17 1-15,-17-1 0,17 1 0,1 17 16,-19 0-16,1 0 15,211 335 1,-229-318 15,-17 36-15,17 0 0,-18-18-1,18 1-15,0-1 0,-18-17 16,18 17-16,0-17 15,0-1-15,18 1 16,0 17 0,-1-17-16,18-18 15,-17 17-15,17-17 0,18 18 16,-17 0-16,16-18 16,-16 17-1,-1-17-15,-17 18 16,17-18-16,-17 35 15,-1 18-15,1 0 32,-18 0-32,-35 53 15,-1 35-15,-17-53 16,0 0-16,18-35 16,-18 0-1,18-18-15,0-17 0,-1 0 16,19 17-1</inkml:trace>
  <inkml:trace contextRef="#ctx0" brushRef="#br0" timeOffset="2958.58">3545 12612 0,'0'0'0,"0"17"47,-17 54-47,-1-18 16,18 0-16,0 53 15,18 35 1,-1-35-16,-17-18 0,18 71 15,0-18 1,17-35 0,-35-54-16,18 1 15,-18 0-15,0-17 16,0-19 0,0 1-16,0-1 15,0 1-15,0-53 16,-18 17-1,-17 1-15,35-19 0,-36-70 16,19 18 0,-1 18-16,18-54 15,18-17 1,-1 35-16,1 18 16,0 18-16,17 34 15,0 1-15,1-18 16,-19 35-16,18 1 15,-17-1-15,0 0 16,-1 18-16,-17-17 16,0 34 31,0 1-47,0 0 15,0 35 1,0 35-1,0 18-15,18-36 16,-18 1-16,18-18 16,17 53-16,18 35 15,0-35-15,0-36 16,17 1-16,1-18 16,-1-18-1,-17 0 1,35 0-16</inkml:trace>
  <inkml:trace contextRef="#ctx0" brushRef="#br0" timeOffset="3622.51">5539 14887 0,'0'0'0,"-36"-17"47</inkml:trace>
  <inkml:trace contextRef="#ctx0" brushRef="#br0" timeOffset="4189.45">4921 14817 0,'0'0'0,"-17"17"32,-19 1-32,1 17 31,0-17-31,0 35 15,-18 35-15,-18 0 16,18-17-16,18-18 16,-36 70-1,36 1-15,0-36 16,-1-35-16,19 0 16,-1 0-16,18 17 0,0 18 15,0 18 1,18-35-16,-1-1 15,19-17 1,-1-18-16,0 18 16,18 0-16,18 18 0,-1-1 15,19 1-15,-19-36 16,36 0-16,-18-52 16,-17 17-16,-1 0 15,1-18 1,17-35-16,-17-53 15,-1 54-15,-35-1 16,36-106 0,-18 53-16,-18 35 15,-17-17 1,17-53-16,-17 18 16,-18 35-16,0 17 15,-18 18-15,0 0 16,-17 0-16,0 0 15,-36 0-15,1 18 16,-18 17-16,-1 1 16,1 17-1,-88-35-15,88 17 16,17 18-16,18-18 16</inkml:trace>
  <inkml:trace contextRef="#ctx0" brushRef="#br0" timeOffset="5189.81">4533 15575 0,'0'0'0,"-17"0"94,-1 0-63,0 0-31,1 0 15,-1 0-15,-17 0 16,17 0 0,0 0-16,1 0 15,-18 0-15,-1-17 16,1-1-16,-18-17 16,0-1-16,18-17 0,0 18 15,-1 0 1,1 0-16,-18-1 15,18 1 1,0 17-16,17 1 16,-17-19-16,17 19 15,0-1-15,-17-17 16,0 0-16,0-18 16,17 0-16,-17 0 15,17 18-15,0 17 16,1 0-16,17 1 15,-18-1 1,18 0 0,-18 18-16,18-17 15,-17 17-15,-1-18 16,1 18-16,-1 0 16,0 35-1,-17 1-15,17-19 16,-17 36-16,0 35 15,-1 18-15,19-35 16,-1 17-16,1 53 16,-1-17-16,18-36 15,0-35-15,0 53 16,18-18-16,-18 18 16,17-36-1</inkml:trace>
  <inkml:trace contextRef="#ctx0" brushRef="#br0" timeOffset="5752.67">3475 14605 0,'0'0'0,"18"0"141,-1 0-141,18 0 15,1 0 1,17 0-1,17 0-15,18 0 16,1 18-16,34-1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2:37:37.6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29580 4039 0,'0'0'0,"0"-17"78,-17 17-78,-1-18 16,1 18-16,-1-18 15,0 18-15,-17-17 16,17-1-16,-17-17 31,0 0-31,-1-1 16,-16-17-16,34 18 15,-17 0-15,-1 0 16,1 17-16,17 0 16,-17-17-16,0 17 15,17 1 1,-17-1-16,0 18 0,-1-18 15,19 18-15,-18-17 16,-1 17-16,1-18 16,0 1-1,-1 17-15,-17 0 16,18 0-16,0 0 16,-18 0-16,18 0 0,-1 35 15,-16-18 1,16 36-16,1-17 15,17-1-15,-17-17 16,0 52-16,-18 18 16,18 18-16,-1-53 31,19 18-31,-19-1 16,19 54-16,-19-1 15,19-52-15,-1-1 16,-17 54-16,0 17 15,-1-35 1,19-18-16,-1-18 16,0 36-16,18 0 0,-17 0 15,17-36-15,-18-17 16,18 71 0,-17 35-16,-1-71 15,18-18-15,0 36 16,0 18-16,0-1 15,0-35 1,0-35 0,0-18-16,18 36 15,-1 35-15,1 17 16,-1-34-16,-17-19 16,36-17-16,-19 0 15,1-18-15,17 36 16,-17-18-16,17 17 15,0 1-15,1-18 16,-19 0-16,19-18 16,-1 0-16,0-17 15,-17 17-15,35 0 16,-18-17 0,0 0-1,18-1-15,-17 1 16,16-18-16,19 18 15,-18-36-15,17 0 16,1-35 0,17 18-16,0 0 15,1-36-15,16-70 16,-34 53-16,0 17 16,34-105-16,-34 53 15,-18 34-15,17-87 16,1 0-16,-18 34 15,0-87-15,-36 106 16,19-124 0,-19 70-16,1 19 0,-18-107 15,0 142-15,0-107 16,-18 36-16,1 71 16,-19-71-16,-16 35 15,-1 35 1,-18 36-16,-17 18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22:50:38.8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5292 10707 0,'0'0'0,"-18"0"110,0 0-95,1-18 1,-19 1-16,1-1 16,0 0-16,0-17 15,-18 0 1,-18-1-16,18 19 16,-35-36-16,0 18 15,-18-1-15,0 19 16,0-19-16,1 19 15,16 17-15,1-18 16,0-17-16,17 0 16,-17-1-16,-18 1 15,1 0-15,-1-1 16,18 19 0,-18-1-16,17 18 0</inkml:trace>
  <inkml:trace contextRef="#ctx0" brushRef="#br0" timeOffset="1236.03">1464 9296 0,'0'0'0,"0"17"47,-18 1-31,18 17-16,-17 1 16,17-1-16,0-18 15,0 107-15,0-1 16,0-52-16,0 17 31,17 36-31,1-1 16,0-17-16,-18-36 15,0-34-15,0 17 16,0-36 0,-18-34-1,0 17 1,18-18-16,-17-35 0,-19-53 15,1 36-15,0-54 16,17-34 0,1 52-16,17 17 15,0-16-15,17-36 16,19 35-16,-1 18 16,0 35-1,18 0 1,0 17-16,0 1 15,17 0-15,-17 0 16,-17 17-16,-19 18 16,1 18-16,0-1 15,-1 1 1,1 17-16,-18-17 0,-18 35 16,1 53-16,-19-18 15,1-35 1,-18 0-16,-17-1 15,-1 1-15,18 0 16,-18 0-16,19-18 16,16-17-16,1-18 31,17 18-31,1-18 16</inkml:trace>
  <inkml:trace contextRef="#ctx0" brushRef="#br0" timeOffset="1668.82">2417 9031 0,'0'0'0,"-18"18"78,18-1-78,-18-17 15,18 18-15,-17 17 16,-1 36 0,18 17-16,18-35 15,-1 88-15,1 35 16,0-87-16,17 17 0,0 35 16,0 17-16,-17-52 15,17-35 1,-17-18-16,-18 35 15,18-18-15</inkml:trace>
  <inkml:trace contextRef="#ctx0" brushRef="#br0" timeOffset="2092.27">1852 9260 0,'0'0'16,"18"0"15,-1 0-15,1 0-1,35 0-15,0 0 16,17-17-16,1-36 15,35-18 1,-36 18-16,19 18 16,-19-18-16,36 0 15,-36 0-15</inkml:trace>
  <inkml:trace contextRef="#ctx0" brushRef="#br0" timeOffset="2491.94">3545 8767 0,'0'0'0,"0"70"62,0-17-62,0 0 16,0 53-1,0 17-15,18-35 0,-18 1 16,18-1 0</inkml:trace>
  <inkml:trace contextRef="#ctx0" brushRef="#br0" timeOffset="3258.93">3528 8625 0,'0'0'0,"17"18"62,1 0-46,0-18-1,35 0-15,0-18 16,17 0-16,1 1 16,-1-1-1,1 1-15,-36 34 16,18 1-1,-35-1-15,-1 1 16,1-18-16,0 18 16,-18 35-1,0 17-15,-18 1 16,0-18-16,18-18 16,-17 0-16,17-17 15,-18 17-15,18-17 16,0-1-16,0 1 15,0 0 1,0-1 0,18-17-16,-18 18 15,17-18 1,-17 18 0,18-1-16,0-17 15,-18 18 1,-18 35-1,0 0 1,-17 0-16,0 0 16,-1-18-16,1 0 15,-18 0-15,18 1 0,-18-19 16,0 1 0,0 0-16,36-1 15,-1 1-15</inkml:trace>
  <inkml:trace contextRef="#ctx0" brushRef="#br0" timeOffset="4499.83">4674 8273 0,'0'0'0,"0"53"63,0-1-63,0 1 15,0-17-15,0 34 16,0 54-16,0-18 15,0-18-15,0-18 16,0 36-16,0-18 16,0 1-16,0-1 15,0-53 1,0 18-16,0-18 16,0 0-16,-17-17 15,17 0-15,-18-36 31,0 0-15,1-52-16,-1-18 16,18 0-16,0 35 15,18-36-15,-1-52 16,19 18 0,-19 52-1,1 1-15,17 17 16,1 18-16,-19-1 15,18 1-15,1 0 16,-19 17-16,1 0 16,0 18-1,-18-17-15,0 34 47,0 1-47,-18 0 16,0 17-16,1-17 15,17-1-15,-18 19 16,0-19 0,18 1 15,18-1-15,-18 1-16,35-18 15,1 18-15,-1-18 16,18 17-16,0 1 15,17 35-15,1 17 16,-1 1-16,-17-18 16,0 0-16,-17-18 15,-1 0-15,18 1 16,17-19-16,-17 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125" y="4122490"/>
            <a:ext cx="5772150" cy="39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993" tIns="42242" rIns="85993" bIns="42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7636" y="8274178"/>
            <a:ext cx="772229" cy="24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5" tIns="42242" rIns="82975" bIns="42242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47675" y="657225"/>
            <a:ext cx="5772150" cy="3246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separate screen notes for this one.  The slides are different.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1447CC5-F4DB-4B22-92FB-8EC85156C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Four animations circle the tag, the valid bit, the byte offset, and the data byte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C8888BA-FE01-4F5A-B7A3-EA047D4A09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CC81C6C-3B0D-4D9D-A586-F0B97F720F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5449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bring up the final answer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B862AA7-C0D2-4026-84F0-D2C3E71030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91AA36D-ECFF-43A7-87BF-FB7082E903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693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9350448-23ED-492F-8DFD-87D018BDA2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157AC5C-AA31-4EF9-8EE1-46DFA1E6D1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5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D1927253-FF19-4CA4-A00F-1DFE87C22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94CA565-7F5A-48FF-924B-7DDF0B2E8E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tag and the valid bit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9FAE9CA-198C-4E3F-A29D-B16CE2DA6C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A392276-B976-4E7D-AA57-46E3151A3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121020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brings up the TLB (non-)hit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0E4E973-80F1-46A1-9C23-0D1CA1A27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735FF34-B4E4-4E8C-9075-6439BEC07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4522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bring up the valid bit and the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FB493FE6-3B7C-46C3-9924-8857D1A14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E9017EF-6341-43A5-A964-2878633E8C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65036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Six animations bring up the answers through CI/CT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04B34E5-85C0-419E-A43B-AF1628928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3243E9D-5C8D-4971-8435-F32EAC726A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27894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valid bit and cache tag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84C57F1-815E-4A95-A0FD-0904B1D87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FFFD527-D717-4C6D-8860-B5853214C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43882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give the final result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C8F8F2A-3990-4759-B705-F5E7389FE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BE1A715-67DD-4B2C-A2E1-34ABE6FE0B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6047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7225"/>
            <a:ext cx="5772150" cy="3246438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74E8342-EBE0-4D0F-9443-CF09245153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F1EAFC7-0795-49E3-BAAA-BDC725B7BE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B756549-C9BA-4BF3-90CC-E294230894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F8B754-BA8A-4053-A25C-8976DE202A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tag and the valid bit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C71955D-8425-4216-84C4-463EBF8401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1445BB3-40BE-4434-9570-E2E991417C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39280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says TLB miss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1054E81-2995-411F-B28D-15E18C5723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2EB23DA-5E5E-4FD8-8467-98BDCEFF43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85810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circles the invalid page table entry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BC14325-ADC7-4A3D-85CD-57F36A5917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38BCC8A-9084-46A5-9381-B6BA198945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850144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answer page fault and the on-disk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285A6F8-D680-4AFC-996C-EBC13E513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2165815-12F3-4787-8FDF-79D1C7F6A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4473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B0204B7-50F1-45D4-A378-397E738E38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BF36EC7-0FDB-40A4-9325-6D283BCC20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19182D-4782-4158-87D6-12DD7D4B59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E66480F-C959-4E75-B334-B8C6D27F16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 is 64 bits but only 48 bits are sent to the memory system.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9DE5DE0-711D-4D84-987A-D10ED8D595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ABC287D-5032-488A-AF85-39127206B8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92445FD-4EC2-4DAD-A9FB-C8F5212AF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 bit says that this mapping is global to all processes; clear means it’s process-private.  The Linux kernel sets G on its pages but of course sets U/S to supervisor.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54659" y="657831"/>
            <a:ext cx="4359631" cy="32460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227" tIns="43114" rIns="86227" bIns="43114" anchor="ctr"/>
          <a:lstStyle/>
          <a:p>
            <a:endParaRPr 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71BC400-EF8B-4DCD-8DD9-1B30C198CF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7144E1F-D1E9-4736-B47D-B5C41A232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2F18974-BA56-44DE-AD2A-1A604AEEBA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8006C65-98E2-4F0B-8387-649C793A1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99285D-A3FE-4B3D-87C0-D7F4BB0DD1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94076D8-0EA9-4335-A65A-00AA34FC88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Note that this is a bottom-to-top diagram (really needs to be redrawn…)</a:t>
            </a:r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3A38738-8D8D-47B6-940D-C696897D3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1DFDEEC6-8798-4181-BEAC-98736F902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DCD317-C4E3-418B-8822-4826ADDD44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90868F-BAE6-4721-91D9-F3D6B1D1A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74177DB-84A8-4743-8B9F-88CA32390E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F4C50E7A-3517-4D5D-BF88-D01361248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Six animations bring up read 1, </a:t>
            </a:r>
            <a:r>
              <a:rPr lang="en-US" dirty="0" err="1"/>
              <a:t>segfault</a:t>
            </a:r>
            <a:r>
              <a:rPr lang="en-US" dirty="0"/>
              <a:t>, write 2, </a:t>
            </a:r>
            <a:r>
              <a:rPr lang="en-US" dirty="0" err="1"/>
              <a:t>segfault</a:t>
            </a:r>
            <a:r>
              <a:rPr lang="en-US" dirty="0"/>
              <a:t>, read 3, normal page fault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995397A2-E7A2-47F6-BD8D-24F997C2C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2E851DB-3C49-4EE1-A909-EC30D67891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B84FA9A-8B11-45F4-8F12-004DEC6765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9A32D81C-C55B-4BD4-874E-693F57398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6BA6D8-9E2F-4804-A3E5-93F863C4D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148CB3-85F1-499C-82FE-60A18B083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1291F2-DC4E-42F5-9C60-059B401541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E9555D-29BA-49D1-85E2-9A2A02995B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2D6651-D122-44E9-82B5-EDA08260B3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365215-16F0-4510-9973-61EC2941D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Mention that they’ll be referring back to this slide and the next two.</a:t>
            </a:r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CD7D0F3-EAA2-48E9-AB64-29CDA46C3F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7414D906-4ADD-4F8C-A1A6-72D15B898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471A4F-F2C2-4182-9D7F-82674A85D4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94DF02-E0D8-49CA-A2A8-BC54A36F30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D62733F-8437-4FC3-8AE0-2FC03969A7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1F0BD9C-00C9-4B20-B09F-15E3D93F2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2E187573-011F-4338-B8B8-D149DCA246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D88B2CC4-FF12-48BA-9639-B0661C88C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03B5A6D-3EC4-4C7A-9F57-FF0F2124C7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C2F6194-16DB-4BA1-B803-B88CF00ABE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5B516DA-290A-4189-9891-8F944540AA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096C70-F38E-48C3-951C-88DDC5C4A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2FBF282-0AD3-4B49-84A4-B5DB48200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B2444CB-EDBF-42F7-8FB2-6B2090AE96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1510C966-A4DC-4D56-9006-68C1A67503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07C15C7-944F-4EF6-9EE2-6B2D93714F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9BA978D-2DE1-4B3A-95DD-10D67931C3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A71D524-633E-40E3-AE75-E81B9F406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Four animations bring up the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3F97F23-09D7-447B-A931-926FB810AD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0A62D92-7069-400E-80E1-BE1A9928CF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115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circle the tag, valid bit, and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01C4742-F622-4CE8-8B29-2754E7A7A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D58B680-E883-4E4C-9516-927F93349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90419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Eight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CE089E0-D851-4573-B4D4-D181A7EEEA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C88E4390-8FDC-4FAA-9070-9AACDB744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1504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8234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0869452" y="-56516"/>
            <a:ext cx="9239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Simple memory system example</a:t>
            </a:r>
          </a:p>
          <a:p>
            <a:pPr lvl="1" eaLnBrk="1" hangingPunct="1">
              <a:defRPr/>
            </a:pPr>
            <a:r>
              <a:rPr lang="en-US" dirty="0"/>
              <a:t>Case study: Core i7</a:t>
            </a:r>
          </a:p>
          <a:p>
            <a:pPr lvl="1" eaLnBrk="1" hangingPunct="1">
              <a:defRPr/>
            </a:pPr>
            <a:r>
              <a:rPr lang="en-US" dirty="0"/>
              <a:t>Linux memory management</a:t>
            </a:r>
          </a:p>
          <a:p>
            <a:pPr lvl="1" eaLnBrk="1" hangingPunct="1">
              <a:defRPr/>
            </a:pPr>
            <a:r>
              <a:rPr lang="en-US" dirty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5626" y="762001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637CD-2ABA-425F-8CFB-93DE87EF794C}"/>
              </a:ext>
            </a:extLst>
          </p:cNvPr>
          <p:cNvSpPr/>
          <p:nvPr/>
        </p:nvSpPr>
        <p:spPr bwMode="auto">
          <a:xfrm>
            <a:off x="2466536" y="578802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AEB76928-12F2-4E56-A0EC-B7A6F93ED519}"/>
              </a:ext>
            </a:extLst>
          </p:cNvPr>
          <p:cNvSpPr/>
          <p:nvPr/>
        </p:nvSpPr>
        <p:spPr bwMode="auto">
          <a:xfrm>
            <a:off x="3087468" y="57912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C36E4F3-9F25-4B49-9754-897F64AC8EAA}"/>
              </a:ext>
            </a:extLst>
          </p:cNvPr>
          <p:cNvSpPr/>
          <p:nvPr/>
        </p:nvSpPr>
        <p:spPr bwMode="auto">
          <a:xfrm>
            <a:off x="3708400" y="579437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29D3837-BCF5-4045-BCB7-05F3E05A6AC5}"/>
              </a:ext>
            </a:extLst>
          </p:cNvPr>
          <p:cNvSpPr/>
          <p:nvPr/>
        </p:nvSpPr>
        <p:spPr bwMode="auto">
          <a:xfrm>
            <a:off x="3722468" y="4075907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6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" grpId="0" animBg="1"/>
      <p:bldP spid="207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0034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11712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629758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43983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5662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243871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756509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2707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8337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975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8102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2445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370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5132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6554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44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16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835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63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192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66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1" name="Text Box 153">
            <a:extLst>
              <a:ext uri="{FF2B5EF4-FFF2-40B4-BE49-F238E27FC236}">
                <a16:creationId xmlns:a16="http://schemas.microsoft.com/office/drawing/2014/main" id="{21F38025-525F-44EE-8A1A-125E9212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093" y="6033868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2" name="Text Box 154">
            <a:extLst>
              <a:ext uri="{FF2B5EF4-FFF2-40B4-BE49-F238E27FC236}">
                <a16:creationId xmlns:a16="http://schemas.microsoft.com/office/drawing/2014/main" id="{8EBFD316-8B30-4987-995F-A96851E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11" y="6033868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1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6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839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016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7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01F229F-FF35-47FE-BD46-E49E1C15E199}"/>
                  </a:ext>
                </a:extLst>
              </p14:cNvPr>
              <p14:cNvContentPartPr/>
              <p14:nvPr/>
            </p14:nvContentPartPr>
            <p14:xfrm>
              <a:off x="10775880" y="3772080"/>
              <a:ext cx="610200" cy="1080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01F229F-FF35-47FE-BD46-E49E1C15E1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66520" y="3762720"/>
                <a:ext cx="628920" cy="12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74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13466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8FA783-BF41-4D29-BD06-652477A0D1AC}"/>
              </a:ext>
            </a:extLst>
          </p:cNvPr>
          <p:cNvSpPr/>
          <p:nvPr/>
        </p:nvSpPr>
        <p:spPr bwMode="auto">
          <a:xfrm>
            <a:off x="6629400" y="504326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4FAA2A23-9F71-4FDC-825A-4840A4AB0A65}"/>
              </a:ext>
            </a:extLst>
          </p:cNvPr>
          <p:cNvSpPr/>
          <p:nvPr/>
        </p:nvSpPr>
        <p:spPr bwMode="auto">
          <a:xfrm>
            <a:off x="7874000" y="504912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70525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5E6C631-06E7-4D40-87D5-D1CE0A28503E}"/>
              </a:ext>
            </a:extLst>
          </p:cNvPr>
          <p:cNvSpPr/>
          <p:nvPr/>
        </p:nvSpPr>
        <p:spPr bwMode="auto">
          <a:xfrm>
            <a:off x="5015132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24D7C0-8EFF-4D85-BD78-C837CC125A93}"/>
              </a:ext>
            </a:extLst>
          </p:cNvPr>
          <p:cNvSpPr/>
          <p:nvPr/>
        </p:nvSpPr>
        <p:spPr bwMode="auto">
          <a:xfrm>
            <a:off x="4326596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AAF2E8A-F060-4851-8545-72537B15F395}"/>
                  </a:ext>
                </a:extLst>
              </p14:cNvPr>
              <p14:cNvContentPartPr/>
              <p14:nvPr/>
            </p14:nvContentPartPr>
            <p14:xfrm>
              <a:off x="9715680" y="5029200"/>
              <a:ext cx="1263960" cy="6289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AAF2E8A-F060-4851-8545-72537B15F3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06320" y="5019840"/>
                <a:ext cx="1282680" cy="64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7090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  <p:bldP spid="38037" grpId="0"/>
      <p:bldP spid="38038" grpId="0"/>
      <p:bldP spid="380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CE90CB8F-094D-4639-86E8-3CA1864F9EFC}"/>
              </a:ext>
            </a:extLst>
          </p:cNvPr>
          <p:cNvSpPr/>
          <p:nvPr/>
        </p:nvSpPr>
        <p:spPr bwMode="auto">
          <a:xfrm>
            <a:off x="7583268" y="435473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097D5A2D-139B-4373-AFA4-49CA5B5A6DE8}"/>
              </a:ext>
            </a:extLst>
          </p:cNvPr>
          <p:cNvSpPr/>
          <p:nvPr/>
        </p:nvSpPr>
        <p:spPr bwMode="auto">
          <a:xfrm>
            <a:off x="6965460" y="43434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6104468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59825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7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pPr lvl="1"/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/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2E5D7C-9CB1-44EA-842D-A3AFFF1161CD}"/>
                  </a:ext>
                </a:extLst>
              </p14:cNvPr>
              <p14:cNvContentPartPr/>
              <p14:nvPr/>
            </p14:nvContentPartPr>
            <p14:xfrm>
              <a:off x="743040" y="2685960"/>
              <a:ext cx="3841920" cy="3467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2E5D7C-9CB1-44EA-842D-A3AFFF1161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3680" y="2676600"/>
                <a:ext cx="3860640" cy="348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8AC9634-4215-4212-B1C3-1B0A6B970823}"/>
                  </a:ext>
                </a:extLst>
              </p14:cNvPr>
              <p14:cNvContentPartPr/>
              <p14:nvPr/>
            </p14:nvContentPartPr>
            <p14:xfrm>
              <a:off x="2666880" y="1943280"/>
              <a:ext cx="6648840" cy="520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8AC9634-4215-4212-B1C3-1B0A6B9708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57520" y="1933920"/>
                <a:ext cx="6667560" cy="53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D175102-08E8-4873-9FF7-467423674A14}"/>
              </a:ext>
            </a:extLst>
          </p:cNvPr>
          <p:cNvSpPr/>
          <p:nvPr/>
        </p:nvSpPr>
        <p:spPr bwMode="auto">
          <a:xfrm>
            <a:off x="2863056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02886877-05CC-4E92-8677-99E40DBB5B3C}"/>
              </a:ext>
            </a:extLst>
          </p:cNvPr>
          <p:cNvSpPr/>
          <p:nvPr/>
        </p:nvSpPr>
        <p:spPr bwMode="auto">
          <a:xfrm>
            <a:off x="4126132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4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9383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F7833A6-3DD4-4433-94A2-91D8A35EEE01}"/>
              </a:ext>
            </a:extLst>
          </p:cNvPr>
          <p:cNvSpPr/>
          <p:nvPr/>
        </p:nvSpPr>
        <p:spPr bwMode="auto">
          <a:xfrm>
            <a:off x="7839869" y="389626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5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64043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87803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Disk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746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2036764" y="2600290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2362200" y="3353230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781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768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4462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2532064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L3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8 MB, 16-way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6057900" y="6227554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4462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2278063" y="1836893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55880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75692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5918200" y="3363687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 unified 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6507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8488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3725864" y="261074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L1 i-cache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6519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8488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6337300" y="1847351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MMU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3929063" y="1836893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Instruction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892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775290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5740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DDR3 Memory controller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 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x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64 bit @ 10.66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32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663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524001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6946901" y="4053882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QuickPath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interconnect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4 links @ 25.6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3598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7329489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7489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7642225" y="5806572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6481763" y="3834275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9855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other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9259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9885423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I/O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8089900" y="4691789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4699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4" idx="1"/>
            <a:endCxn id="44" idx="3"/>
          </p:cNvCxnSpPr>
          <p:nvPr/>
        </p:nvCxnSpPr>
        <p:spPr bwMode="auto">
          <a:xfrm flipH="1" flipV="1">
            <a:off x="4940300" y="3588524"/>
            <a:ext cx="977900" cy="1045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0" name="Freeform 9"/>
          <p:cNvSpPr/>
          <p:nvPr/>
        </p:nvSpPr>
        <p:spPr bwMode="auto">
          <a:xfrm>
            <a:off x="3497264" y="2479916"/>
            <a:ext cx="2011362" cy="341632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5219701" y="2409943"/>
            <a:ext cx="2322441" cy="349321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FAC239B-4E19-4B1D-AD8E-F521A5D3D6DD}"/>
                  </a:ext>
                </a:extLst>
              </p14:cNvPr>
              <p14:cNvContentPartPr/>
              <p14:nvPr/>
            </p14:nvContentPartPr>
            <p14:xfrm>
              <a:off x="3149640" y="1041480"/>
              <a:ext cx="8109360" cy="4102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FAC239B-4E19-4B1D-AD8E-F521A5D3D6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0280" y="1032120"/>
                <a:ext cx="8128080" cy="412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930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473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3006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3159126" y="2438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549525" y="24384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768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4302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835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5368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768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4302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835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5368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768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4302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835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5368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768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4302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835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5368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7423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3311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3311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3311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3311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3311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778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778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4073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606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5140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673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36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0" y="5497514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826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6892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1341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0104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5902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511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1" y="6477001"/>
            <a:ext cx="1322477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2209800" y="361315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023313" y="3175001"/>
            <a:ext cx="58028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6969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358875" y="5283200"/>
            <a:ext cx="1025922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334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273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7807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340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8874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273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7807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340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8874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273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7807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340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8874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273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7807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340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8874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2475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654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645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017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412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413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7959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483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017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712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407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407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407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407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2219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892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578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416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9788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87757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98139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483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4837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607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661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9979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9407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10398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248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9788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550869" y="2057401"/>
            <a:ext cx="43441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31050" y="198120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9255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9407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816187" y="1541659"/>
            <a:ext cx="2127762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540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064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588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140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543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074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610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140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686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207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8747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283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454A65-6B2D-4394-B722-A5FC88B61E1C}"/>
                  </a:ext>
                </a:extLst>
              </p14:cNvPr>
              <p14:cNvContentPartPr/>
              <p14:nvPr/>
            </p14:nvContentPartPr>
            <p14:xfrm>
              <a:off x="469800" y="4540320"/>
              <a:ext cx="1594440" cy="1447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454A65-6B2D-4394-B722-A5FC88B61E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440" y="4530960"/>
                <a:ext cx="1613160" cy="146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911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Disable caching on this page.</a:t>
            </a:r>
            <a:endParaRPr lang="en-GB" sz="16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6F37C9-EA83-4EEB-82AE-594FC4ED71B6}"/>
                  </a:ext>
                </a:extLst>
              </p14:cNvPr>
              <p14:cNvContentPartPr/>
              <p14:nvPr/>
            </p14:nvContentPartPr>
            <p14:xfrm>
              <a:off x="10007640" y="1257480"/>
              <a:ext cx="736920" cy="1511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6F37C9-EA83-4EEB-82AE-594FC4ED71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98280" y="1248120"/>
                <a:ext cx="755640" cy="153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46765" y="2967039"/>
            <a:ext cx="54181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58678" y="4224338"/>
            <a:ext cx="10082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10893" y="3181350"/>
            <a:ext cx="958596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23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020" y="1304925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5377" y="13049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06856" y="1306513"/>
            <a:ext cx="1067600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39856" y="2295525"/>
            <a:ext cx="670055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950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22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699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459794" y="6038850"/>
            <a:ext cx="118301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283240" y="3373438"/>
            <a:ext cx="131446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395649" y="2295525"/>
            <a:ext cx="123751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36359" y="2295525"/>
            <a:ext cx="115736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40726" y="2295525"/>
            <a:ext cx="118622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796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88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53364" y="289560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8257" y="2997200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83714" y="285908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66545" y="296068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04514" y="287813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74645" y="297973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79277" y="28543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62107" y="29559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725327" y="55594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8157" y="56483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8909399" y="36671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8856032" y="3656013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512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1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2 MB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4 KB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are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00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398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770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705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65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65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027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398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465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01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462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65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398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4093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5008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322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008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770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767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6760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6075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359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5160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599135" y="3820874"/>
            <a:ext cx="1219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912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09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94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3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827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097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1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630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914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7445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7673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7978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7140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9046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8208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8513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8742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6760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5006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5006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Memory-mapped 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5006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5006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5006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5006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5006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5006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6032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5006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6053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5006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4800600" y="6659563"/>
            <a:ext cx="269626" cy="258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4038601" y="3593069"/>
            <a:ext cx="7585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4748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7519987" y="4732814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Process</a:t>
            </a:r>
          </a:p>
          <a:p>
            <a:pPr algn="l"/>
            <a:r>
              <a:rPr lang="en-US" i="1" dirty="0">
                <a:latin typeface="+mn-lt"/>
              </a:rPr>
              <a:t>virtual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4191996" y="5035551"/>
            <a:ext cx="5982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4733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5006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4764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3200401" y="2705101"/>
            <a:ext cx="15890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5005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data</a:t>
            </a:r>
          </a:p>
          <a:p>
            <a:pPr algn="ctr"/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  (</a:t>
            </a:r>
            <a:r>
              <a:rPr lang="en-US" sz="1400" dirty="0" err="1">
                <a:latin typeface="+mn-lt"/>
              </a:rPr>
              <a:t>ptables</a:t>
            </a:r>
            <a:r>
              <a:rPr lang="en-US" sz="1400" dirty="0">
                <a:latin typeface="+mn-lt"/>
              </a:rPr>
              <a:t>,</a:t>
            </a: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7558087" y="1987550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Kernel</a:t>
            </a:r>
          </a:p>
          <a:p>
            <a:pPr algn="l"/>
            <a:r>
              <a:rPr lang="en-US" i="1" dirty="0">
                <a:latin typeface="+mn-lt"/>
              </a:rPr>
              <a:t>virtual 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7278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7265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3540466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4738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3200401" y="1757364"/>
            <a:ext cx="15763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4992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4746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539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39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104394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03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task_struct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629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mm_struct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10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710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pgd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186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86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10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mmap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231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vm_area_struct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539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539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539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539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539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539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5539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539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539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539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539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539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539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444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5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444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444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444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606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6606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606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606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6606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606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309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5311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5311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5309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311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5311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9456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1882774" y="3581401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this 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shared with other processes or private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539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539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539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4777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2948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AA62CE-36FD-416C-9261-FD8A6D17DDCA}"/>
                  </a:ext>
                </a:extLst>
              </p14:cNvPr>
              <p14:cNvContentPartPr/>
              <p14:nvPr/>
            </p14:nvContentPartPr>
            <p14:xfrm>
              <a:off x="444600" y="2978280"/>
              <a:ext cx="1575000" cy="876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AA62CE-36FD-416C-9261-FD8A6D17DD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240" y="2968920"/>
                <a:ext cx="1593720" cy="895320"/>
              </a:xfrm>
              <a:prstGeom prst="rect">
                <a:avLst/>
              </a:prstGeom>
            </p:spPr>
          </p:pic>
        </mc:Fallback>
      </mc:AlternateContent>
      <p:sp>
        <p:nvSpPr>
          <p:cNvPr id="51" name="Rectangle 33">
            <a:extLst>
              <a:ext uri="{FF2B5EF4-FFF2-40B4-BE49-F238E27FC236}">
                <a16:creationId xmlns:a16="http://schemas.microsoft.com/office/drawing/2014/main" id="{4784314F-80FF-9A24-C2F6-66873742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599" y="1508579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Page-Fault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5867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867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67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984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84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676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vm_area_struct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1984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984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984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1984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1984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984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1984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1984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1984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1984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1984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1984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1984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3889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777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3889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3889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889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3051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051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3051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3051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3051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3051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1754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1755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1755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1754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1755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1755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1984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1984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1984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52574" y="2971801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52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2574" y="4876801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  <p:sp>
        <p:nvSpPr>
          <p:cNvPr id="89" name="Rectangle 33">
            <a:extLst>
              <a:ext uri="{FF2B5EF4-FFF2-40B4-BE49-F238E27FC236}">
                <a16:creationId xmlns:a16="http://schemas.microsoft.com/office/drawing/2014/main" id="{2088ADAF-E657-A527-0B31-D0DEC31F1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5240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physical page full of 0's (</a:t>
            </a:r>
            <a:r>
              <a:rPr lang="en-GB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62800" y="2097088"/>
            <a:ext cx="3200401" cy="4608512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/>
              <a:t>Process 1 maps the shared object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28574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77777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56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60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60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232650" y="2097772"/>
            <a:ext cx="320675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Process 2 maps the shared object 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97088"/>
            <a:ext cx="3413911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Two processes mapping a </a:t>
            </a:r>
            <a:r>
              <a:rPr lang="en-US" sz="2000" i="1" dirty="0">
                <a:solidFill>
                  <a:srgbClr val="990000"/>
                </a:solidFill>
              </a:rPr>
              <a:t>private copy-on-write (COW)  </a:t>
            </a:r>
            <a:r>
              <a:rPr lang="en-US" sz="2000" dirty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/>
              <a:t>PTEs</a:t>
            </a:r>
            <a:r>
              <a:rPr lang="en-US" sz="2000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89681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6121218" y="3622950"/>
            <a:ext cx="1697902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 Private</a:t>
            </a:r>
          </a:p>
          <a:p>
            <a:r>
              <a:rPr lang="en-US" dirty="0"/>
              <a:t>copy-on-write</a:t>
            </a:r>
          </a:p>
          <a:p>
            <a:r>
              <a:rPr lang="en-US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6026632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57400"/>
            <a:ext cx="3871111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Copying deferred as long as possible!</a:t>
            </a:r>
          </a:p>
          <a:p>
            <a:pPr lvl="1"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1600" dirty="0"/>
              <a:t>With luck, never</a:t>
            </a:r>
          </a:p>
          <a:p>
            <a:pPr lvl="1"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1600" dirty="0"/>
              <a:t>General principle called “lazy evaluation”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91586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 flipV="1">
            <a:off x="4308955" y="3810000"/>
            <a:ext cx="381000" cy="1931756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4237368" y="4724400"/>
            <a:ext cx="138691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3886681" y="5534157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5575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3899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4280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4280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6085420" y="3874757"/>
            <a:ext cx="1860446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Write to private</a:t>
            </a:r>
          </a:p>
          <a:p>
            <a:pPr algn="ctr"/>
            <a:r>
              <a:rPr lang="en-US" dirty="0"/>
              <a:t>copy-on-write</a:t>
            </a:r>
          </a:p>
          <a:p>
            <a:pPr algn="ctr"/>
            <a:r>
              <a:rPr lang="en-US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5956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 </a:t>
            </a:r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kernel structures and page tables. </a:t>
            </a:r>
          </a:p>
          <a:p>
            <a:pPr lvl="1"/>
            <a:r>
              <a:rPr lang="en-GB" dirty="0"/>
              <a:t>Flag each page in both processes as read-only, private COW</a:t>
            </a:r>
          </a:p>
          <a:p>
            <a:r>
              <a:rPr lang="en-GB" dirty="0"/>
              <a:t>On return, each process has exact copy of virtual memory</a:t>
            </a:r>
          </a:p>
          <a:p>
            <a:r>
              <a:rPr lang="en-GB" dirty="0"/>
              <a:t>Subsequent writes create new pages using COW mechanism.</a:t>
            </a:r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7342761" y="1219200"/>
            <a:ext cx="4673390" cy="5495925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Linux will fault in code and data pages as needed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3038476" y="2627313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3038476" y="3262313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3038476" y="3956051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3038476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3038476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3038476" y="4943476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3038476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4064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3038476" y="1452563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4075113" y="2297113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4084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3038476" y="5668963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2831362" y="5867400"/>
            <a:ext cx="284053" cy="2862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5270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5270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5270501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5270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5270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5346701" y="1449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1685481" y="2430463"/>
            <a:ext cx="748602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1612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1612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2527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2527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5346700" y="2820746"/>
            <a:ext cx="182453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5346701" y="4116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5346701" y="45733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5346700" y="5182946"/>
            <a:ext cx="1814920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1762355" y="4792663"/>
            <a:ext cx="609140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1612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1612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2527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2527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/>
              <a:t> of the file specified by file descriptor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GB" dirty="0"/>
              <a:t>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PROT_READ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PROT_WRITE</a:t>
            </a:r>
            <a:r>
              <a:rPr lang="en-GB" dirty="0"/>
              <a:t>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MAP_ANON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MAP_PRIVATE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MAP_SHARED</a:t>
            </a:r>
            <a:r>
              <a:rPr lang="en-GB" dirty="0"/>
              <a:t>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Returns pointer to start of mapped area (might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D366E9-880B-4AD2-831B-96ED59C77FDB}"/>
                  </a:ext>
                </a:extLst>
              </p14:cNvPr>
              <p14:cNvContentPartPr/>
              <p14:nvPr/>
            </p14:nvContentPartPr>
            <p14:xfrm>
              <a:off x="4756320" y="1282680"/>
              <a:ext cx="1111320" cy="787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D366E9-880B-4AD2-831B-96ED59C77F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46960" y="1273320"/>
                <a:ext cx="1130040" cy="80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6612" y="1220788"/>
            <a:ext cx="8307388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62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62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572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4572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8229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411714" y="2963337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8153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8763001" y="3536890"/>
            <a:ext cx="954107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3857937"/>
            <a:ext cx="1863522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468" y="6031468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753" y="6019801"/>
            <a:ext cx="2387448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3276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35880" y="4104158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4676746"/>
            <a:ext cx="1107996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2784396" y="4864714"/>
            <a:ext cx="797004" cy="136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86468" y="5003799"/>
            <a:ext cx="8454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14172" y="5819001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710" y="5791200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</a:t>
            </a:r>
            <a:r>
              <a:rPr lang="en-GB" dirty="0" err="1">
                <a:latin typeface="+mn-lt"/>
              </a:rPr>
              <a:t>Implemnt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43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3)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(stderr,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&lt;pattern&gt;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Open file and find size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fd = Open(argv[2],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mmapfgrep(fd, argv[1], stat.st_size);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GB" sz="2400" kern="0" dirty="0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lang="en-GB" sz="2400" kern="0" dirty="0"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mmapfgrep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 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*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pattern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da-DK" sz="1400" dirty="0">
                <a:solidFill>
                  <a:srgbClr val="2D961E"/>
                </a:solidFill>
                <a:latin typeface="Menlo-Regular"/>
              </a:rPr>
              <a:t>    int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>
                <a:solidFill>
                  <a:srgbClr val="C1651C"/>
                </a:solidFill>
                <a:latin typeface="Menlo-Regular"/>
              </a:rPr>
              <a:t>i, patlen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fd,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patlen = strlen(pattern);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for (i = 0; i &lt; size – patlen; i++) {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if (strcmp(bufp[i], pattern) == 0) {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        /* Print line containing pattern */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    }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}</a:t>
            </a:r>
            <a:endParaRPr lang="de-DE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71498" y="6172200"/>
            <a:ext cx="144917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mmapfgrep.c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85924" y="6183868"/>
            <a:ext cx="144917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mmapfgrep.c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811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C335F95-3984-45EF-95B1-F73218443BFC}"/>
                  </a:ext>
                </a:extLst>
              </p14:cNvPr>
              <p14:cNvContentPartPr/>
              <p14:nvPr/>
            </p14:nvContentPartPr>
            <p14:xfrm>
              <a:off x="6870600" y="5715000"/>
              <a:ext cx="1137240" cy="9212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C335F95-3984-45EF-95B1-F73218443B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61240" y="5705640"/>
                <a:ext cx="1155960" cy="9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52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/>
      <p:bldP spid="38002" grpId="0"/>
      <p:bldP spid="38003" grpId="0"/>
      <p:bldP spid="38004" grpId="0"/>
      <p:bldP spid="38005" grpId="0"/>
      <p:bldP spid="38006" grpId="0"/>
      <p:bldP spid="38007" grpId="0"/>
      <p:bldP spid="38008" grpId="0"/>
      <p:bldP spid="38009" grpId="0"/>
      <p:bldP spid="38010" grpId="0"/>
      <p:bldP spid="38011" grpId="0"/>
      <p:bldP spid="38012" grpId="0"/>
      <p:bldP spid="38013" grpId="0"/>
      <p:bldP spid="38014" grpId="0"/>
      <p:bldP spid="102" grpId="0"/>
      <p:bldP spid="103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B5AA026-F8BA-4C25-9C1B-E091605CC4C2}"/>
              </a:ext>
            </a:extLst>
          </p:cNvPr>
          <p:cNvSpPr/>
          <p:nvPr/>
        </p:nvSpPr>
        <p:spPr bwMode="auto">
          <a:xfrm>
            <a:off x="4738468" y="6017064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E20982E-675E-4678-87DD-952A9BF071F7}"/>
              </a:ext>
            </a:extLst>
          </p:cNvPr>
          <p:cNvSpPr/>
          <p:nvPr/>
        </p:nvSpPr>
        <p:spPr bwMode="auto">
          <a:xfrm>
            <a:off x="6005732" y="60198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EDC70DC-B36D-4CDF-AB0A-F956CA0BC399}"/>
              </a:ext>
            </a:extLst>
          </p:cNvPr>
          <p:cNvSpPr/>
          <p:nvPr/>
        </p:nvSpPr>
        <p:spPr bwMode="auto">
          <a:xfrm>
            <a:off x="5359400" y="60225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65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11292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536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6627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8050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931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6366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778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9053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0475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173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3161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4584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68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040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59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830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933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6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806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83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7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7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145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7" grpId="0"/>
      <p:bldP spid="105" grpId="0"/>
      <p:bldP spid="106" grpId="0"/>
      <p:bldP spid="107" grpId="0"/>
      <p:bldP spid="108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49481</TotalTime>
  <Pages>35</Pages>
  <Words>4840</Words>
  <Application>Microsoft Office PowerPoint</Application>
  <PresentationFormat>Widescreen</PresentationFormat>
  <Paragraphs>2504</Paragraphs>
  <Slides>45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  <vt:variant>
        <vt:lpstr>Custom Shows</vt:lpstr>
      </vt:variant>
      <vt:variant>
        <vt:i4>2</vt:i4>
      </vt:variant>
    </vt:vector>
  </HeadingPairs>
  <TitlesOfParts>
    <vt:vector size="55" baseType="lpstr">
      <vt:lpstr>Calibri</vt:lpstr>
      <vt:lpstr>Century Gothic</vt:lpstr>
      <vt:lpstr>Courier New</vt:lpstr>
      <vt:lpstr>Helvetica</vt:lpstr>
      <vt:lpstr>Menlo-Regular</vt:lpstr>
      <vt:lpstr>Wingdings</vt:lpstr>
      <vt:lpstr>Wingdings 2</vt:lpstr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1. Simple Memory System TLB</vt:lpstr>
      <vt:lpstr>Address Translation Example #1</vt:lpstr>
      <vt:lpstr>3. Simple Memory System Cache</vt:lpstr>
      <vt:lpstr>Address Translation Example #1</vt:lpstr>
      <vt:lpstr>Address Translation Example #1</vt:lpstr>
      <vt:lpstr>Address Translation Example #2</vt:lpstr>
      <vt:lpstr>1. Simple Memory System TLB</vt:lpstr>
      <vt:lpstr>Address Translation Example #2</vt:lpstr>
      <vt:lpstr>2. Simple Memory System Page Table</vt:lpstr>
      <vt:lpstr>Address Translation Example #2</vt:lpstr>
      <vt:lpstr>3. Simple Memory System Cache</vt:lpstr>
      <vt:lpstr>Address Translation Example #2</vt:lpstr>
      <vt:lpstr>Address Translation Example #2</vt:lpstr>
      <vt:lpstr>Address Translation Example #3</vt:lpstr>
      <vt:lpstr>1. Simple Memory System TLB</vt:lpstr>
      <vt:lpstr>Address Translation Example #3</vt:lpstr>
      <vt:lpstr>2. Simple Memory System Page Table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Implemnt fgrep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Geoffrey Kuenning</cp:lastModifiedBy>
  <cp:revision>197</cp:revision>
  <cp:lastPrinted>2022-04-12T23:05:31Z</cp:lastPrinted>
  <dcterms:created xsi:type="dcterms:W3CDTF">1998-08-11T09:19:24Z</dcterms:created>
  <dcterms:modified xsi:type="dcterms:W3CDTF">2022-08-29T23:35:50Z</dcterms:modified>
</cp:coreProperties>
</file>