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ink/ink2.xml" ContentType="application/inkml+xml"/>
  <Override PartName="/ppt/notesSlides/notesSlide7.xml" ContentType="application/vnd.openxmlformats-officedocument.presentationml.notesSlide+xml"/>
  <Override PartName="/ppt/ink/ink3.xml" ContentType="application/inkml+xml"/>
  <Override PartName="/ppt/notesSlides/notesSlide8.xml" ContentType="application/vnd.openxmlformats-officedocument.presentationml.notesSlide+xml"/>
  <Override PartName="/ppt/ink/ink4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ink/ink5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ink/ink6.xml" ContentType="application/inkml+xml"/>
  <Override PartName="/ppt/notesSlides/notesSlide16.xml" ContentType="application/vnd.openxmlformats-officedocument.presentationml.notesSlide+xml"/>
  <Override PartName="/ppt/ink/ink7.xml" ContentType="application/inkml+xml"/>
  <Override PartName="/ppt/notesSlides/notesSlide17.xml" ContentType="application/vnd.openxmlformats-officedocument.presentationml.notesSlide+xml"/>
  <Override PartName="/ppt/ink/ink8.xml" ContentType="application/inkml+xml"/>
  <Override PartName="/ppt/notesSlides/notesSlide18.xml" ContentType="application/vnd.openxmlformats-officedocument.presentationml.notesSlide+xml"/>
  <Override PartName="/ppt/ink/ink9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10.xml" ContentType="application/inkml+xml"/>
  <Override PartName="/ppt/notesSlides/notesSlide21.xml" ContentType="application/vnd.openxmlformats-officedocument.presentationml.notesSlide+xml"/>
  <Override PartName="/ppt/ink/ink11.xml" ContentType="application/inkml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ink/ink12.xml" ContentType="application/inkml+xml"/>
  <Override PartName="/ppt/notesSlides/notesSlide24.xml" ContentType="application/vnd.openxmlformats-officedocument.presentationml.notesSlide+xml"/>
  <Override PartName="/ppt/ink/ink13.xml" ContentType="application/inkml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43" r:id="rId2"/>
    <p:sldId id="345" r:id="rId3"/>
    <p:sldId id="346" r:id="rId4"/>
    <p:sldId id="347" r:id="rId5"/>
    <p:sldId id="348" r:id="rId6"/>
    <p:sldId id="448" r:id="rId7"/>
    <p:sldId id="350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2" r:id="rId21"/>
    <p:sldId id="463" r:id="rId22"/>
    <p:sldId id="464" r:id="rId23"/>
    <p:sldId id="465" r:id="rId24"/>
    <p:sldId id="466" r:id="rId25"/>
    <p:sldId id="467" r:id="rId26"/>
    <p:sldId id="461" r:id="rId27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A5002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4568" autoAdjust="0"/>
  </p:normalViewPr>
  <p:slideViewPr>
    <p:cSldViewPr>
      <p:cViewPr varScale="1">
        <p:scale>
          <a:sx n="102" d="100"/>
          <a:sy n="102" d="100"/>
        </p:scale>
        <p:origin x="750" y="10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29-4C08-B5E1-C4DF01E1A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974272"/>
        <c:axId val="154112768"/>
      </c:scatterChart>
      <c:valAx>
        <c:axId val="15397427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112768"/>
        <c:crosses val="autoZero"/>
        <c:crossBetween val="midCat"/>
      </c:valAx>
      <c:valAx>
        <c:axId val="154112768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9742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7A7-4217-A272-46C6AF94B1DF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7A7-4217-A272-46C6AF94B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9631232"/>
        <c:axId val="160233344"/>
      </c:scatterChart>
      <c:valAx>
        <c:axId val="15963123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233344"/>
        <c:crosses val="autoZero"/>
        <c:crossBetween val="midCat"/>
      </c:valAx>
      <c:valAx>
        <c:axId val="160233344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963123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70-4167-BAB2-68D8E3193A7E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C70-4167-BAB2-68D8E3193A7E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C70-4167-BAB2-68D8E3193A7E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C70-4167-BAB2-68D8E3193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6296448"/>
        <c:axId val="216328064"/>
      </c:scatterChart>
      <c:valAx>
        <c:axId val="216296448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328064"/>
        <c:crosses val="autoZero"/>
        <c:crossBetween val="midCat"/>
      </c:valAx>
      <c:valAx>
        <c:axId val="2163280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29644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980882" y="8274179"/>
            <a:ext cx="706881" cy="23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29" tIns="42016" rIns="82529" bIns="42016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B263824A-3C48-49C1-AA8F-B42ED36436B8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341309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19:50.3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7743 13617 0,'0'0'0,"-17"0"94,-1 0-31,1 0-63,-1 0 15,0 0 1,-17 18 31,17 0-47,1-18 15,-1 0 1,0 0 0,1 0-1,34 0 157,1 0-141,0 0-31,-1 0 16,1 0-16,0 0 16,-1 0-16,1 0 15,35 0-15,0 17 16,17 1-16,1-18 16,-1 17-16,-17-17 15,-17 0-15,-1 0 16,18 18-16,17-18 15,1 18 1,-1-1 0,-17-17-16,0 18 15,0-18-15,18 0 16,17 0-16,0 0 16,0 0-1,-17 0-15,-18 0 16,17 0-16,-17 0 15,18 0-15,-1 0 0,1 0 16,0 0 0,-19 0-16,-16 0 15,34 0-15,1 0 16,17 18-16,0-18 16,-17 17-16,17-17 31,-35 18-31,0-18 15,35 18-15,-17-18 16,-19 17-16,19 1 16,-36-18-1,18 17-15,-17-17 16,-19 18-16,18-18 16,-17 0-16,0 0 0,-1 0 15</inkml:trace>
  <inkml:trace contextRef="#ctx0" brushRef="#br0" timeOffset="13364.28">9084 12435 0,'0'0'0,"-18"0"78,1-17-62,-1 17-1,18-18 1,-18 1-16,1-1 16,-1 18-1,1-18-15,-1 1 16,-88-1 15,88 0-31,-17 18 0,0-17 16,-18-1-1,35 0 1,-35 1 0,18-1-1,-71 0 32,53 1-31,0 17-16,-52 0 15,-1 0 17,71 0-32,17 0 0,0 0 15,1 0-15,-1 0 16,0 17-16,-17-17 15,17 18-15,-17 0 16,0-18-16,0 17 16,-1 1-1,1 0-15,0-1 16,-1 1-16,1 0 0,0 17 16,17-17-1,-17 17-15,17-18 16,1 1-16,-1 0 15,0-1-15,18 1 16,-17 0-16,17 17 31,-18-17-31,1-1 16,17 1-16,-18-1 16,18 1-16,0 17 15,0-17-15,0 17 16,0 1-1,0-19-15,0 18 16,0 1-16,0 17 0,0-18 16,0 0-16,0 1 15,18-1 1,-18 0-16,17 0 16,1 1-16,-18-1 15,17 0-15,19 0 16,-19 1-1,1-19 1,0 19-16,-1-19 16,1 1-16,0 17 15,-1-17-15,1-1 16,-1 1-16,1 0 16,0-1-1,17 19-15,0-19 0,18 1 16,18 0-16,-36-1 15,18-17-15,-18 18 16,1-18 0,16 0-16,-16 0 0,17 0 15,17 0 1,-17 0-16,0 0 0,-18-18 31,1 18-15,17-35-16,-18 17 15,0 1-15,18-19 16,0 1-16,-18-18 16,18 18-16,0 0 15,-18-1-15,1 19 16,-1-19-16,0 1 16,-17 18-16,-1-19 15,1 19-15,-18-19 16,18 1-1,-18 0-15,-18 17 16,18-35-16,-18 18 0,-17-18 16,0-18-16,0 1 15,-1-1 1,-17-34-16,-35 16 16</inkml:trace>
  <inkml:trace contextRef="#ctx0" brushRef="#br0" timeOffset="34748.67">23530 11359 0,'0'0'0,"0"-17"156,0-1-125,0 1 1,0-1-17,-17 0 17,-1 1-32,0 17 15,1-18-15,-36 18 16,18-18-16,-1 1 15,-52 17 17,53 0-32,-18-18 0,-18 18 15,18 0-15,0 0 16,-70 0 15,105 0-31,-35 0 16,18 0-16,-18 0 15,-17 0 1,-1 0-16,1 0 16,17 0-1,-71 0 1,89 0 0,-18 0-16,-18 18 15,19-18-15,-1 0 16,0 0-16,0 17 15,18 1-15,-1-18 16,19 0-16,-36 0 16,0 0-16,0 18 15,-18-18-15,18 17 16,-17 1 0,35-18-16,-18 18 0,17-18 15,1 17-15,-18-17 16,18 18-1,-18-1-15,0-17 16,0 18-16,0-18 16,0 18-16,18-18 15,0 0 1,-1 0 0,1 17-16,-18 1 15,18-18-15,-18 18 16,-17-18-16,17 17 15,-18-17-15,18 18 16,18 0 0,0-18-16,-1 17 0,19-17 15,-1 0-15,0 0 16,1 0-16,-1 0 16,0 0-1,1 0 1,-1 18-1,1-1 1,-1 1 0,0-18-1,18 18 1,-17-18-16,17 17 16,-18 1-16,0 0 15,1-18 1,17 17-16,-18-17 15,18 18-15,-18 0 16,1-1 0,-1-17-16,18 18 15,-17-18-15,17 18 16,0-1 0,0 1-16,0-1 15,0 1 1,0 0-1,0-1 1,0 1 15,0 0 1,17-1 30,1-17-62,-1 18 16,1-18-16,17 18 15,1-1-15,-1-17 16,0 18-16,18-18 16,-35 0-16,17 0 15,-17 0-15,17 0 16,0 17-1,0-17 1,18 0-16,0 18 16,0-18-16,0 18 15,-18-18-15,1 0 16,-1 0 0,0 17-16,1-17 15,16 18-15,19 0 16,-18-18-16,0 17 15,17-17-15,-17 0 16,-17 0-16,-1 0 16,18 0-16,-18 0 15,18 0-15,0 0 16,0 0 0,0 0-16,0 18 0,-18-18 15,0 0-15,18 0 16,-35 0-16,17 0 15,0 0-15,18 0 16,18 0 0,-1 0-16,1 0 15,-18 0 1,0 0-16,-18 0 16,0 0-1,1 0-15,-1 0 16,0 0-16,0 0 15,18 0-15,0 0 16,-17 0-16,-1 0 16,18 0-16,-18 0 15,0 0-15,-17 0 16,17 0-16,-17 0 16,17 0-16,0 0 15,18 0-15,-17 0 16,16 0-1,1 0 1,0-18-16,-17 18 16,-1-17-16,0 17 15,0-18-15,1 0 16,-19 1 0,19-19-16,-1 1 15,18 0-15,0 0 16,0-1-16,0 1 0,-18 0 15,18 17 1,-36-17-16,19 17 16,-19 1-16,1-19 15,0 19-15,-18-1 16,17 0-16,-17 1 31,0-1-15,-17 0-16,17-17 15,-18 18-15,18-1 16,-18 0-16,-17 1 16,17-19-16,-35 1 15,1-18 1,-37 18-16,19-36 0,-36-17 16,-53-18-16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51:08.3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23813 15011 0,'0'0'0,"-18"0"62,0 0-46,1 0-16,-1 0 16,0 0-1,36 0 95,0 0-79,35 0-31,-18 0 16,35-18-1,1 18-15,-1 0 16,1 0-16,0 0 15,-1 0-15,459-35 63,-388 17-63,-35 1 16,35-19-16,18-17 15,-35 18-15,34-18 16,54 0-1,-71 0-15,35-17 16,19-18-16,-54 17 0,35 0 16,0-17-16,-34 35 15</inkml:trace>
  <inkml:trace contextRef="#ctx0" brushRef="#br0" timeOffset="769.35">23742 14958 0,'0'0'0,"0"-18"94,0-17-78,0 17-1,18 1 1,-1-19-16,1 1 15,17 0-15,0-18 16,36 0-16,0 0 16,17 0-16,-18 0 15,-17 18 1,0 0-16,0 17 0</inkml:trace>
  <inkml:trace contextRef="#ctx0" brushRef="#br0" timeOffset="1369.97">23530 14676 0,'0'0'0,"18"0"109,0 0-109,17 0 16,0 17-16,0 18 16,18 1-16,36 17 15,16 17-15,19-17 16,-36 0-16,18 0 15,17 0-15,-17 0 16,-18 0 0,1 0-1,16 0-15</inkml:trace>
  <inkml:trace contextRef="#ctx0" brushRef="#br0" timeOffset="2148.19">27534 13635 0,'0'0'0,"0"18"63,0-1-63,0 18 15,-17 1-15,17 34 16,-18 1-16,0 35 16,18 17-1,-17 442 16,17-495-15,0-35-16,0 18 0,0-35 16,0 17-1</inkml:trace>
  <inkml:trace contextRef="#ctx0" brushRef="#br0" timeOffset="2554.09">27446 13476 0,'0'0'0,"18"0"125,-1 0-125,19 0 16,-1 0-16,36 0 16,17 0-16,35-18 15,-17 1-15,0 17 16,17 0 15,107 0-15,-160 17-16</inkml:trace>
  <inkml:trace contextRef="#ctx0" brushRef="#br0" timeOffset="2970.4">27464 13811 0,'0'0'0,"0"18"63,17-18-48,1 18-15,0-18 16,17 17-16,0 1 15,-17-18 1,17 17-16,0-17 0</inkml:trace>
  <inkml:trace contextRef="#ctx0" brushRef="#br0" timeOffset="3954.95">28487 14482 0,'0'0'0,"-18"0"94,1-18-94,-19 0 16,1 18-16,0-17 15,-1 17 1,-16-18-16,34 18 16,-106 0 15,89 0-31,0 0 16,17 18-16,1-18 15,-19 17 1,36 19-1,-17 105 17,17-71-17,17-17 1,36-18 0,-18-17 15,36 0-31,-18-36 15,-18 0-15,1 1 16,-1-1-16,-18 0 16,19-17-1,-1 0-15,0-18 16,1 18-16,-1-18 0,-18 35 16,19-17-16,-19 17 15,1 1 1,0 17-1,-1 17-15,1 19 16,-18-19 0,18 18-1,-18 1 1,17 17-16,1-18 16,-1 0-16,19 18 15,-36-35-15,17 17 16,-17-17-16,18-1 15</inkml:trace>
  <inkml:trace contextRef="#ctx0" brushRef="#br0" timeOffset="4317.76">28893 13899 0,'0'0'0,"0"18"63,-18-18-63,18 18 15,-18-1-15</inkml:trace>
  <inkml:trace contextRef="#ctx0" brushRef="#br0" timeOffset="5587.66">28610 13741 0,'0'0'0,"-17"0"125,-1 0-110,18 17 1,-18-17-16,18 18 15,-17 17-15,17-17 16,17-18 62,1 0-62,-18-18-16,18 18 15,-1-35 1,-17 17-16,18 1 0,-18-1 16,0 0-1,0 36 63,0 17-62</inkml:trace>
  <inkml:trace contextRef="#ctx0" brushRef="#br0" timeOffset="6472.25">29386 13353 0,'0'0'0,"0"17"15,0 1 1,0 17-16,0 0 15,0 36 1,-35 811 47,17-688-63,18-35 0,0-36 15,0-17 1,0-53-16,0-18 31</inkml:trace>
  <inkml:trace contextRef="#ctx0" brushRef="#br0" timeOffset="9723.35">22031 16510 0,'0'0'0,"0"18"94,0-1-79,0 1 1,-18 17-16,18 36 16,-17 17-16,17 35 15,0-17-15,17 0 0,1 70 31,0-140-15</inkml:trace>
  <inkml:trace contextRef="#ctx0" brushRef="#br0" timeOffset="10361.43">22049 16510 0,'0'0'0,"17"0"172,1 0-172,17 0 16,0 18-16,18-1 15,0 1 1,18 17 0,35 0-16,-18 18 15,18-17-15,35-1 16,35 18-16,-52 0 15,17-18 1,0 0-16,-18 1 16,-17-1-16</inkml:trace>
  <inkml:trace contextRef="#ctx0" brushRef="#br0" timeOffset="11225.47">22190 16563 0,'0'0'0,"-18"18"78,0-1-78,1 1 16,17-1 0,-18 1-16,18 0 15,0-1-15,0 1 16,0 17-1,0-17-15,0 0 16,0-1 0,18 1-16,-1 0 15,19 17-15,-19-18 16,36 19 0,-35-1-16,17-17 15,0 17-15,1 0 16,34 0-16,1 18 15,-1-17-15,-17-1 16,36 0-16,16 36 16,19-18-16,-18 0 15,-18-18-15,18 0 16,0 18-16,-1-18 16,-16 1-16,-1-1 15,0 18-15,35-18 16,1 0-16,-36 1 15,-17-19-15</inkml:trace>
  <inkml:trace contextRef="#ctx0" brushRef="#br0" timeOffset="12264.46">25488 17692 0,'0'0'0,"-17"0"79,-36 0-64,0 17-15,17 1 16,1-18-1,-35 18-15,-1-1 16,1 1-16,-19 0 16,36-1-16,-17 1 15,17 17 1,-106 53 0,124-52-16,17-1 15,1 0-15,17-17 16,-18 17-16,18 0 15,0 18 1,18-35 0,-1 35-1,54 0 1,-36-36-16,0-17 0,1 18 16,17-18-1,17-18-15,107-34 31,-125 34-31,19-35 0,0 0 16,70-53 0,-71 53-16,-17 0 15,0 0-15,-35 18 16,17-18-16,-35 36 16,18-19-16,-18 1 15,-18 0-15,18 17 16,-35-17-16,35 0 15,-18-1-15,-17 19 16,-1-1-16,-16-17 16,-19 35-1,36 0-15,-1 0 16</inkml:trace>
  <inkml:trace contextRef="#ctx0" brushRef="#br0" timeOffset="12766.27">26423 17304 0,'0'0'0,"-18"0"47,1 0-47,-1 0 16,1 17 0,-19 1-1,19 17 1,-19 18-16,1 18 15,-18 17-15,18 53 16,0 0-16,-1 0 16,19 53-1,-1-17-15,-17 105 16,35-194-16,0-17 16,-18 140-16</inkml:trace>
  <inkml:trace contextRef="#ctx0" brushRef="#br0" timeOffset="15715.78">27411 16986 0,'0'0'0,"0"18"78,-18-18-63,18 18-15,-35-18 16,0 17-16,-18 18 16,17-17-16,1 0 15,-18-1-15,18 1 16,0 0 0,-18 17-16,18-17 15,-142 105 16,124-105-31,0 35 0,-35-18 16,18 0-16,-19 18 16,19-18-1,-1 1-15,18-1 16,18 0-16,0-17 16,17 17-16,-17-17 15,17-1 1,1 1-1,-19 0-15,19-18 16,-1 17-16</inkml:trace>
  <inkml:trace contextRef="#ctx0" brushRef="#br0" timeOffset="16384.75">26176 17216 0,'0'0'0,"0"17"78,0 1-62,0-1-1,0 1-15,18 17 16,17 1-16,-17 17 16,17 0-16,0-1 15,18 1-15,18 18 16,-18 17-16,17 0 15,1-17-15,-18-1 16,0 1-16,-18 17 16,18 0-1,-18-17 1,212 335-16</inkml:trace>
  <inkml:trace contextRef="#ctx0" brushRef="#br0" timeOffset="16416.08">27393 19015 0,'0'0'0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52:21.9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13441 5503 0,'0'0'0,"-18"0"109,1 0-93,-1 0-1,0-17-15,-88-1 32,54 0-32,16 18 15,-17-17-15,18-1 16,0 18-1,-18-17-15,18 17 16,-18-18-16,-177-17 47,177 17-31,18 18-16,-18-18 15,0 1-15,-17-1 16,17 0-16,-18 18 15,1-17 1,-36-1 0,71 0-16,-18 18 0,0 0 15,0 0-15,-18 0 16,18 0-16,1 0 16,-1 0-1,17 0-15,-17 0 16,18 0-16,-35 0 0,-1 0 15,18 0-15,-17 18 16,17-18 0,0 18-16,0-1 15,18-17-15,-1 18 16,19-18-16,-19 18 16,19-18-1,-1 17 1,0 1-16,-17-18 15,0 18-15,17 17 16,-17-17-16,17-1 16,1 1-16,-19-1 15,19 1-15,17 0 16,-18-1-16,18 1 16,-18 0-16,18-1 15,0 19-15,0-19 16,0 1-1,0 17-15,0-17 16,0 17-16,0 0 16,0-17-1,18 0-15,-18-1 16,18 1 0,-18 17-16,17-17 15,1-1-15,335 195 16,-336-212 15,1 0-31,0 0 16,17 18-16,18-18 15,17 17-15,-17-17 16,36 0-16,16-17 16,19-1-1,-1-17-15,1 17 16,17-35-1,-18 18-15,19 0 16,16-1-16,1 1 16,-36 17-1,19-17-15,-1 18 16,-35-19-16,-1 19 16,-34-19-16,17 1 15,-17 17-15,-18-17 16,0 0-16,-1 0 15,-34 17-15,-18 0 16,0 1-16,0-19 16,0 1-1,-53 0-15,0-36 16,-88 1-16,-18-1 0,-140 18 16,-407-123-16</inkml:trace>
  <inkml:trace contextRef="#ctx0" brushRef="#br0" timeOffset="6037.61">15275 8608 0,'0'0'0,"0"-18"110,0 1-95,-17 17-15,17-18 32,-36-17-1,19 17-31,-1 18 0,0-35 15,1 17-15,-1 18 16,1-18 0,-19 18-16,19-17 15,-1-1 1,-53 0 0,36 1-16,18-1 15,-1 18-15,0-17 16,1 17-1,-1-18-15,-17 18 16,-1 0 31,-69 0-47,69 0 0,1 0 16,0 0-16,17 0 15,-17 0 1,0 0-16,-18 0 15,0 18-15,0-18 0,0 17 16,0 1-16,0-1 16,0 1-1,18 17-15,0-17 16,17 0-16,-17-1 16,17 1-16,0 0 15,1-1-15,-1 19 16,0-19-16,-17 1 15,18-1-15,-1 1 16,18 0-16,-18-1 16,1 19-16,17-19 15,-18 19-15,18-19 32,0 1-32,0 17 15,0 0-15,0 1 16,0-1-16,0 18 15,0-18 1,0 0-16,0 18 16,0-17-16,18-1 15,-18 18-15,17 0 0,1 0 16,17 0 0,0-1-16,-17 1 15,17-17-15,1 17 16,-1-18-16,-17 0 15,17 0-15,-18 1 32,1-1-32,17-17 15,389 176 1,-407-194 0,1-18-1,0 18 1,35-35-16,17 17 15,1-35-15,-1 36 0,-17-36 16,0 17-16,0-17 16,18 0-1,-1 18-15,-17 0 16,0-18-16,0 18 16,-18-1-16,0 1 15,1 0-15,-19 0 16,1-1-16,0-17 15,-1 18-15,-17 0 16,0-18-16,0 0 16,0 0-16,-17 0 15,-19-17 1,19-1 0,-36-17-16,17 0 15,-52 17-15,-18-17 16,18 17-1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55:55.9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18662 6191 0,'0'0'0,"-18"0"109,-35-17-109,0-1 16,1 0-16,16-17 15,-17 0-15,0 17 16,1-17-16,-37 0 16,19-1-1,17 19-15,-18-1 16,1-17 0,-318-53-1,282 88 1,18-18-16,-36 18 15,18 0-15,18 0 16,-53 0 0,18 18-16,-354 17 47,354-35-47,35 17 15,-36-17-15,1 0 16,35 0-16,-1 0 15,1 0 1,-18 0-16,0 0 16,1 0-16,16 0 15,1 0-15,0 18 0,18-18 16,-36 18 0,35-18-1,18 17-15,0 1 0,18-18 16,-18 18-16,18-1 15,0 1 1,-1 0 0,1-1-16,0 19 15,-1-1-15,-16-18 16,-1 36-16,0-17 16,17 17-16,-34-1 15,17 1 1,18 0-16,-1-17 15,1-1-15,17 0 0,1 0 16,-1 1-16,1-1 16,17-17-1,-18 35-15,18-18 16,-18 0-16,1 18 16,17-18-16,0 1 15,0 16 1,0-16-1,0-1-15,0 0 16,17 1-16,1-1 16,0 0-16,-1 18 15,18-18-15,18 1 16,-17 17-16,-1-18 16,0 0-16,18 0 15,0 18-15,18 0 16,-1-18-16,1 18 15,35 0 1,17-17-16,0-1 16,-34 0-16,17 0 15,35-17-15,-36 0 0,1-1 16,35 1 0,18 0-16,-35-18 15,-1 0-15,36 0 16,-18 0-16,0-18 15,0 18-15,18-18 32,-36-17-32,71 17 15,-17-35-15,-36 18 16,35 0-16,-17-18 16,-35 18-16,-1-18 15,36 0 1,-18 18-16,-53-18 15,18 17-15,-36 1 0,1-18 16,0 18-16,-19 0 16,-16-1-16,-1 1 15,-17-18 1,-1 18-16,-17-36 16,-35-17-16,-18-18 15,-35-52 1,17 16-16,1 1 15,17 0 1,-18 0-16</inkml:trace>
  <inkml:trace contextRef="#ctx0" brushRef="#br0" timeOffset="9980.24">8573 8449 0,'0'0'0,"17"0"250,1 0-234,-1 0 0,1 0-1,0 0 1,-1 0 15,1 0-15,17 0 15,-17 0-31,0 0 31,17 0-15,88 0 0,-70 18-16,-18-18 15,18 17-15,-35 1 16,35-18-16,-18 18 15,18-18-15,0 17 16,18-17-16,-18 18 16,-1 0-16,-16-18 15,17 17 1,17-17-16,1 18 16,17-18-1,-17 17-15,-1 1 16,1-18-1,-18 0-15,17 0 16,1 0-16,17 0 16,-18 0-16,-17 0 15,18 0-15,-1 0 16,19 0-16,-1-18 16,0 1-16,0 17 15,-17-18-15,-1 18 16,1-17-16,17 17 15,-17-18-15,-1 0 16,1 18 0,-1-17-16,1 17 0,17-18 15,0 18-15,0-18 16,-17 1-16,0 17 16,-19 0-1,37 0-15,-19 0 16,18 0-16,-17 0 15,-18 0 1,17 0 0,-17 0-16,18 0 15,-18 0-15,17 0 16,1 0-16,-1 17 16,1 1-16,-18-18 15,-18 0 1,1 0-16,16 0 0,19 18 15,-18-18-15,17 0 16,-17 0-16,-17 17 16,-1-17-16,18 18 15,-18 0 1,0-18-16,18 0 16,18 0-1,-1 0-15,-17 0 16,18 0-16,-36 0 15,18-18 1,-18 0-16,18 18 16,0-17-16,0 17 15,0-18-15,0 18 16,-18-18-16,1 1 16,-1 17-16,0-18 15,-17 18-15,17-18 16,-17 18-16,-18-17 15,17-1-15,1 18 16,-18-18 0,18 18-16,-18-35 0,0 18 15,0-1-15,0 0 16,0 1-16,0-1 16,0 0-1,0-17-15,0 17 16,-18 1-16,18-1 15,-18 1 1,1-1 0,17-17-16,-18 17 15,0 0-15,1 1 16,-1-1-16,0 0 16,-17 1-16,18-18 15,-19 17 1,1 0-16,-18 1 0,18-1 15,-1 0-15,-16-17 16,16 17-16,1 1 16,17-1-1,-35 0-15,18 1 16,-18-1-16,0-17 16,0 35-1,1-18-15,-1 18 16,-18-17-1,0 17-15,1-18 16,-1 18-16,-17 0 16,18 0-16,-1 0 15,1 0-15,-19 0 16,19 0-16,-18 0 16,17 0-16,0 0 15,1 0-15,-1 0 16,1-18-16,-18 18 15,17 0 1,0 0-16,1-17 16,35 17-1,-18 0-15,-18 0 16,-17 0-16,17-18 16,1 18-1,17 0-15,-18-18 16,-17 18-16,0 0 15,0 0-15,0-17 16,35 17-16,0 0 16,0 0-16,0 0 15,-18-18-15,18 18 16,1 0-16,-19 0 16,18 0-16,18 0 15,-18 0 1,0 0-16,-18 0 0,-17 0 15,18 0-15,-1 18 16,1-18-16,17 0 16,0 0-16,0 17 15,-18-17 1,18 18-16,-17 0 16,-1-18-1,36 17-15,-18-17 16,0 18-1,0 0-15,0-18 16,-17 17-16,-1-17 16,1 18-16,-1-18 15,18 18-15,0-1 16,18-17-16,0 18 16,-1-18-16,-17 17 15,18-17-15,0 18 16,0 0-16,17-18 15,-17 17 1,-36 1 0,54-18-1,-1 18-15,-17-1 16,17-17 0,0 18-16,1-18 15,-1 18 1,0-1-16,-52 54 47,52-54-47,18 1 15,0 0-15,0-1 16,0 1-16,0 0 16,18 17-1,-18-17-15,18-1 16,-1 1-16,1-1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56:51.6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13035 9066 0,'0'0'0,"-17"0"94,-1 0-78,0 0-1,1 0 1,-1 0 0,0 0 15,1 0-15,-1 18-16,18 0 15,-18-18-15,18 17 16,-17-17-16,17 18 15,-18 17 1,0 159 31,18-158-47,0 16 16,0 1-16,0 18 15,0-1-15,0 1 16,0-18-16,0 0 15,0-18-15,0 18 32,0-35-32,0 17 15,0-17-15,0-1 16,0 19-16,0-19 16,0 1 15,18-18-31,0 17 15,-18 1-15,0 0 16,0-1 0,0 1-1,17 0 17,1-1-17,0-17-15,-1 18 16,1 0-16,17-18 15,1 0-15,-1 0 16,18 0-16,17 17 16,1-17-16,-1 0 15,1 0 1,35 0 0,17-17-16,-17 17 15,0-18-15,17 0 16,1 1-16,-18-1 15,-18-17 1,0 17-16,18 0 16,0 1-16,0 17 15,-36-18-15,1 18 0,-18 0 16,-18 0 0,0 0-16,-17 0 15,-1 0-15,1 0 16,0 0-16,-1 0 15,1 0-15,0 0 32,-1 0-17,1 0 1,0 0 0,-18-17 77,0-1-77,0 0 0,17-17-16,-17 0 15,18-1-15,-1 1 16,-17 0-16,18-18 15,-18 18-15,0-1 16,0 1-16,0 17 16,0-17-16,0 18 15,0-1 1,0 0 0,0-17-16,0 17 15,0 1-15,0-1 16,0 0-16,0 1 15,0-18 1,0 17-16,0 0 16,0 1-16,0-1 15,0 0-15,0 1 16,0-19-16,0 19 16,0-1-16,0 1 15,0-1-15,0 0 16,0 1-16,0-1 15,-18 18 1,18-18 0,0 1-1,-17 17-15,17-18 16,0 0-16,-18 1 31,1-1-15,17 0-1,0 1-15,-18-1 79,0 18-64,18-17-15,-17 17 16,17-18-16,-18 18 15,0-18 1,1 18-16,17-17 16,-18 17-1,0-18-15,-17 0 16,18 18 0,-1-17-16,0 17 15,-17-18-15,0 18 16,17 0-1,-17 0-15,-1 0 16,1 0-16,18 0 16,-19 0-16,1 0 15,0 0-15,17 0 16,-35 0-16,18 0 16,0 0-16,-36 0 15,18 0-15,-17 0 16,17 0-16,0 0 15,17 0 1,-16 0 0,16 0-16,1 0 15,-18 0-15,18 0 16,-18 0-16,0 0 16,0 0-16,0 0 15,18 0 1,-36 0-16,1 0 15,-18 0-15,-1 0 0,-16 0 16,34 0 0,0 0-16,1-18 15,-36 1-15,0 17 16,36 0-16,-1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21:30.5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16334 11659 0,'0'0'0,"-18"0"203,0-17-203,1-1 15,17 0 1,0 1 0,-18 17-1,18-18-15,-53 0 32,36 1-32,-1-1 0,0 18 15,1-17 1,-19 17-16,19-18 15,-1 0-15,0 18 16,1-17-16,-1 17 16,-17-18-1,17 18-15,1-18 0,-1 1 16,-17 17-16,17-18 16,-17 18-16,-18-18 15,18 18 1,-18-17-16,17-1 15,1 18-15,-18 0 16,18 0 0,-18 0-16,0 0 15,-18 0 1,-17 0-16,0 0 16,18 0-16,-1 18 15,0-18-15,1 0 16,-1 0-16,1 0 15,-1 0-15,18 0 16,0 0-16,0 0 16,-17 0-16,-1 0 15,1 0-15,-1 0 16,1 0 0,-1 0-16,18 0 15,-17 0 1,17-18-16,-18 18 15,1 0-15,17 0 16,0 0 0,18 0-16,-18 0 15,0-17-15,0 17 16,0-18-16,-18 18 16,18-18-16,-17 1 15,17 17-15,0 0 16,0-18-16,18 18 15,-18-18-15,0 18 16,0-17-16,-18 17 16,19 0-1,-1 0-15,0 0 0,0 0 16,0 0-16,0 0 16,-18 0-16,1 0 15,-1 0 1,18 17-16,-17 1 15,17-18-15,18 0 16,-18 0 0,0 0-16,0 0 15,0 18 1,-18-18-16,19 17 16,-1 1-16,17-18 15,-17 18-15,18-18 16,-18 17-16,0-17 15,-17 18-15,17-1 16,0-17-16,0 0 16,0 0-16,18 0 15,-18 0-15,18 0 16,-1 0-16,-17 0 16,18 0-1,-18 18 1,0-18-16,0 18 15,0-18-15,1 17 16,-1 1 0,0 0-16,-18-1 15,18 1-15,0 0 16,0-1-16,18 18 16,-18-17-16,36-18 15,-19 18-15,1-18 16,0 17-16,17 1 15,0-18-15,1 18 16,-1-1 0,1 1 15,17 0-31,0-1 16,17 1 15,1 0-16,17-1 1,-17-17-16,-18 18 16,17-18-16,1 17 0,0 1 15,-1-18 1,19 18-16,-1-18 16,0 17-16,18-17 15,-18 18-15,18 0 16,-17-18-16,-1 17 15,0-17-15,-17 18 16,17-18-16,0 18 16,18-1-16,0-17 15,18 18-15,-18-18 16,-1 17 0,-16-17-16,17 18 15,-18 0 1,0-18-16,18 17 15,-18-17-15,1 18 16,17 0 0,0-18-16,-18 17 15,18-17-15,-18 18 16,0-18-16,-17 0 16,35 0-16,-18 0 15,18 0-15,0 0 16,18 0-16,-1 0 15,-17 0-15,0 0 16,0 0-16,-18 0 16,0 0-1,18 0 1,18-18-16,-1 18 16,-17 0-16,0 0 15,-17 0 1,16 0-16,1 0 15,0 0-15,18 0 16,-1 0-16,19 0 16,-19 0-16,-17 0 15,0 0-15,0 0 16,17 0-16,1-17 16,0 17-16,-1 0 15,-17 0-15,0 0 16,0 0-1,17 0-15,1 0 0,0 0 16,-1 0-16,1-18 16,-1 0-16,-17 18 15,18 0-15,17 0 16,0-17 0,-17 17-16,-1 0 15,1 0 1,17 0-16,-18 0 15,19 0 17,158 0-17,-177 0-15,18 0 0,18 0 16,141 0 0,-141-18-1,282-17 16,-317 17-31,17 18 16,18-17 0,-36-1-1,71 0 1,-88 18-16,0-17 16,-18 17-16,1-18 15,-19 0 1,1 18-16,0 0 15,-1 0-15,-17-17 16,-35-1 0,0-35-1,-18 0-15,-18-35 16,-70-18-16</inkml:trace>
  <inkml:trace contextRef="#ctx0" brushRef="#br0" timeOffset="6192.14">9349 12876 0,'0'0'0,"-18"0"187,0-17-171,-17-1 0,-71 0 15,89 1-31,-19-1 0,1 18 16,0 0-16,-1 0 15,-16-17 1,16 17-1,-52 0 1,53 0-16,0 0 16,-18 0-16,35 0 0,-17 0 15,-1 0-15,-16 0 16,16 0-16,1 0 16,-18 17-16,0-17 15,0 18-15,0-1 16,18-17-1,-18 18 1,35-18-16,-17 18 16,0-1-16,0 1 15,17 0-15,0 17 16,-17-17 0,17-1-16,1 19 15,-18-1-15,17 0 16,0 0-16,1 1 0,-1-1 15,18 0 1,-18 18-16,18-18 16,0 1-16,0 17 15,0 17-15,0-17 16,18 0-16,0 18 31,-1-19-31,19 1 16,16 0-16,1 0 15,-17-18-15,-1 18 16,0-35 0,0 17-16,-17 1 15,35-1-15,0-18 16,0 19-16,17-19 0,-17 1 16,0 0-1,35 17-15,1-35 16,16 18-16,-34-18 15,0-18-15,-19 18 16,19-35-16,-18 17 16,18 0-16,-1-35 15,1 1-15,-1-1 16,-17 17-16,-18-17 31,1 1-31,-1 16 0,-17-17 16,-18 18-16,0-18 31,0 0-31,-36 0 0,1-17 16,0-18-16,-36-18 15,1-18 1,-1 18-16,-17 1 16,17-19-16,18 18 15,-17 18-15,17 0 16,-18 17-16,-17 18 15</inkml:trace>
  <inkml:trace contextRef="#ctx0" brushRef="#br0" timeOffset="8056.07">14728 15963 0,'0'0'0,"-17"-17"266,-1 17-251,18-18-15,-17 0 16,-1 1 0,0 17-1,1-18-15,-1 18 16,-17-18-16,17 1 16,0 17-1,1-18 1,-1 18-16,-17-18 15,0 18-15,17-17 16,-35-1-16,18 18 31,-124-35-15,106 17-16,18 1 16,0 17-16,17 0 15,-17 0-15,-1 0 16,1 0-1,-18 0-15,18 0 16,-53 0 0,0 0 15,52 17-15,1-17-16,17 18 0,-17-18 15,17 0-15,-17 18 16,0-18-16,0 17 15,17-17-15,0 18 16,-17-1-16,17-17 16,1 18-16,-1-18 15,0 18-15,1-1 16,17 1 0,-18-18-1,1 18-15,17-1 16,0 1-1,0 0-15,0-1 32,0 1-32,0-1 15,17 1-15,1 0 16,-1 17-16,1-17 16,17-1-1,1 19 1,-1-19-16,18 1 15,-18 17-15,0 0 16,36 1-16,0-19 16,-1 19-16,1-19 15,-1 1 1,-17 0-16,18-1 0,17-17 16,0 0-16,-17 0 15,-18-17-15,-1-1 16,-16 18-1,-1-18-15,-17 18 16,17-17-16,-17 17 16,-1-18-1,-17 0-15,18 18 16,-1-17 0,-17-19-16,0 19 15,-176-565 1</inkml:trace>
  <inkml:trace contextRef="#ctx0" brushRef="#br0" timeOffset="25974.34">24500 5045 0,'0'0'0,"0"-18"235,0 0-204,-35-34-31,35 34 15,-17 0-15,-1 1 16,-17-1-16,17 0 16,0 1-16,-17-1 15,17 0 1,-87-17 15,87 35-31,0-17 0,1-1 16,-1 18-16,0-18 15,-17 18-15,17-17 47</inkml:trace>
  <inkml:trace contextRef="#ctx0" brushRef="#br0" timeOffset="27029.86">23671 4674 0,'0'0'0,"-17"0"78,-1 0-62,0 0-16,1 0 15,-1 0-15,-17 18 16,0-18-16,-1 18 16,-17-1-16,1-17 15,34 18-15,-17-18 16,17 18-1,0-1 1,1-17-16,-19 18 16,19-18-16,-1 0 15,1 17 1,-1-17 0,18 18-1,-18-18-15,18 18 16,-17-18-16,-1 0 0,0 0 15,18 17 32,0 1-31,0 0 0,0-1-1,0 1 1,0 0-1,0-1 1,0 1-16,0-1 31,0 1-15,0 0-16,0-1 16,0 1-16,0 0 15,0-1-15,0 1 16,18 0-1,-18-1-15,18 1 16,-1-18-16,1 17 16,0 1-16,17 0 0,0-1 15,-17-17 1,-1 18-16,1-18 16,17 18-16,-17-18 15,0 17-15,-1 1 16,1-18-16,17 18 31,0-18-31,1 17 16,-1 1-16,18-18 15,-18 18-15,0-18 16,1 0-16,-1 0 16,0 0-1,1 0-15,16 0 16,19 0-16,-18-18 0,0 18 15,0-18-15,0 1 16,-18-1-16,0 0 16,0 1-1,-17-1-15,17 0 16,-17-17-16,17 17 16,-17 1-16,-18-18 0,18 17 15,-18 0 1,17 1-16,1-1 15,-18 0-15,18-17 16,-18 17-16,0 1 16,0-18-16,0-1 31,-18 1-31,-35-36 16,0 19-16,18-1 15,-1 0-15</inkml:trace>
  <inkml:trace contextRef="#ctx0" brushRef="#br0" timeOffset="33120.14">24007 5592 0,'0'0'0,"0"-18"218,0 0-202,0 1-16,0-1 31,0 0 63,-18 1-78,0-1-1,1 0 1,-54-17 15,53 35-31,1 0 0,-1 0 16,1 0-16,-1 0 15,-17-17 1,17 17-16,0 0 16,1 0-1,-1 0 1,0-18-1,1 18-15,-19-18 16,19 1-16,-18 17 31,-1-18-31,1 18 16,0 0-16,-1 0 16,-16 0-16,34-18 15,-17 1-15,17 17 16,0 0-16,1 0 15,-19 0-15,19-18 16,-1 18-16,-17-18 16,17 18-1,-370-105 1,371 105 0,-1 0-1,0 0 1,1 0-1,-1 0 1,0 0 15,1 0-15</inkml:trace>
  <inkml:trace contextRef="#ctx0" brushRef="#br0" timeOffset="34051.96">22207 5151 0,'0'0'0,"-17"0"47,-1 0-31,0 0-16,18 17 15,-17 1-15,-1-1 32,1 1-17,-1-18-15,18 18 16,-18-1-16,1 1 15,-1 0 1,0-18 0,18 17-16,-17 1 15,17 0 1,0-1 15,0 1-31,0 0 16,0-1-1,0 1-15,0-1 16,0 1-16,0 0 16,0 17-1,17-17-15,-17 17 16,36 0-16,-19 0 0,36-17 16,-18 17-16,18-17 15,0 0 1,-17-1-16,-1 19 15,18-19-15,-18 1 16,0-1-16,18 1 16,0 0-1,-18-18 1,18 17-16,-17 1 16,-1-18-16,0 18 15,-17-18-15,35 17 16,-18-17-16,547 141 15,-564-141 17,-1 0-17,407 36 1,-407-36 15,1-18-15,0 0-1,35 18-15,-1-17 16,1-1-16,-17 1 16,-1-1-1,-17 18-15,17-18 16,-18 1-16,1-19 16,17 19-16,-17-1 15,0-17-15,-1-1 16,1 1-16,0-18 15,-18 0-15,17 18 16,-17-18-16,-17 0 16,-283-405-1,282 458 1,-52-18 0,-1 18-16,-17-18 15,-89 1-15,54-1 16</inkml:trace>
  <inkml:trace contextRef="#ctx0" brushRef="#br0" timeOffset="48206.54">19562 12012 0,'0'0'0,"-18"0"156,0 0-140,1-18-16,-1 18 0,-17-17 15,17 17-15,-17-18 16,0 18 0,17-35-16,0 17 15,-88-52 32,71 52-47,0-17 16,0 17-16,-18 1 15,17-1 1,1 0-16,0 1 0,0-19 16,-1 19-1,1-1-15,-18 0 16,18 1-16,-18-1 0,0 0 15,-35-17 1,52 18 0,-105-1 15,124 18-31,-1 0 16,0 0-16,1 0 0,-18 18 15,17-18 1,0 17-16,-17-17 15,17 18-15,-17-1 16,0 1-16,0 0 16,17-1-16,-17 1 31,17 0-31,0-1 16,-17 19-16,17-19 15,1 1-15,-1 0 16,0 17-16,1 0 15,-1-17-15,-17 17 16,35 0 0,-18 18-16,18-18 0,-17 1 15,-1 17-15,18-18 16,-18 0 0,18 0-16,0 18 15,0-17-15,0-1 16,0 0-16,0 1 15,18-1 1,-18-18 0,35 36-16,-17-17 15,17-1-15,-17 0 16,17 18-16,-17-18 16,17 1-16,0-1 15,1 0 1,17 0-16,-1 1 0,19-1 15,-18 0-15,0 1 16,0-19-16,17 19 16,18-19-1,-17 1-15,0-18 16,-1 17-16,-17-17 16,0 0-16,18-17 0,-1-1 15,1 1 1,-18-19-16,-1 19 15,1-1-15,-35-17 16,17 17-16,-17-17 16,0 17-16,-18-17 31,0 0-31,0-36 16,-18 0-16,0 1 15,1-36-15,-1 18 16,0 0-16,1-1 15,-1 1-15,18 18 16</inkml:trace>
  <inkml:trace contextRef="#ctx0" brushRef="#br0" timeOffset="52474.03">19068 11307 0,'0'0'0,"0"17"78,0 1-62,0-1 0,0-34 234,0-1-235,0 1 1,0-1-1,0-17-15,17-18 16,1 17-16,-18-16 16,18-1-16,-1 17 15,18-34-15,212-495 16,-247 548 0,18 17-1,-18-36 1,18 1-16,17-18 0,-17 0 15,-1-17-15,1-1 16,52-88 0,-52 71-16,35 0 15,-18 0-15,1 0 16,16-1 0,-16-16-16,-1 16 15,0 1-15,1 0 16,-19-18-16,19 0 15,-1 18 1,0 18 0,0-36-16,18 18 15,0-1-15,0 1 16,0 0-16,-18 0 16,1 0-16,16 17 15,-16-17-15,-1 17 16,-17 1-16,35-1 15,-18 1-15,0-19 16,18 19-16,0-1 16,-18 1-16,18-1 15,-35 1 1,17 17-16,-17 0 16,17 0-1,0-18-15,1 1 16,16-1-16,19 1 15,-18-1 1,0 18-16,-18 0 16,18 0-16,-35 0 15,17 1-15,0 16 16,1-17-16,-1 0 16,18 1-16,0-1 15,0 0-15,-1 17 16,-16 1-16,-1 0 15,0 17-15,-17 1 16,0-19 0,-1 19-1,1-1-15,17 0 16,-35 1-16,18 17 16,-18-18-16,17 18 15,-17-18 1,18 1-16,0 17 15,-18-18-15,17 18 16,-17-17-16,18 17 0,0 0 16,-1 0-1,1 0 1,0 0 0,-1 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24:52.4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21572 11183 0,'0'0'0,"0"18"110,-17-18-1,-1 0-93,-17 0-1,17 0 1,1 0-16,-19 0 16,19-18-16,-19 18 15,1-18 1,0 1-16,17-1 31,-52-17-31,-19-36 16,36 36-1,1 17-15,16-17 16,1 0-16,-18 17 16,18 1-1,0-1-15,-18 0 0,0-17 16,-18 17-16,1 1 16,-1 17-16,18-18 15,0 0-15,0 18 16,18-17-1,-18 17-15,0-18 16,0 18-16,0-17 16,18 17-1,-18 0-15,18 0 16,0 0 0,17 0-16,-17 0 15,-1 0-15,1 0 16,0 0-16,0 0 15,-18 0-15,0 0 16,0 0-16,0 17 16,0-17-16,18 18 15,-1-18-15,1 17 16,0-17-16,17 18 16,1 0-1,-19-18-15,19 17 16,-19 1-16,1 17 0,17-17 15,-17 17-15,18 0 16,-1 1 0,-17-19-16,17 1 15,18 0-15,-18-1 16,18 1-16,-17 0 16,-1 17-1,18-17 1,0-1-16,0 1 15,0-1-15,0 1 16,0 0-16,0 17 16,0-17-16,0-1 15,18 1 1,-1 0-16,-17-1 0,18 18 16,-18-17-16,18 0 15,-18-1-15,17 1 16,1 0-1,0-1-15,-1 1 16,18 0-16,1-1 16,-1 18-1,18-17-15,-18 0 16,1-1-16,16 1 16,-16 0-1,52 17-15,-18 0 16,1-17-16,17 35 15,0-18-15,36 0 16,-18 1-16,-36-1 16,18-17-16,1-1 15,16 1-15,1-1 16,-17-17-16,-1 0 16,35-17-16,-17 17 15,0-18 1,-18-17-1,-35 0-15,0-1 16,0 19-16,0-19 16,-18 1-16,0 0 15,1 17 1,-19 1-16,1-19 16,-18 1-16,17 0 15,-17 17-15,-17-35 16,-18 0-16,-18 18 15,-71-36-15,-52 1 16,-142-36-16,-387-123 16</inkml:trace>
  <inkml:trace contextRef="#ctx0" brushRef="#br0" timeOffset="17017.61">21378 13653 0,'0'0'0,"-17"0"171,-1 0-139,0 0-1,1 0-15,-1 0-1,1 0-15,-1 0 16,0 0-1,1 0 1,-19 0 0,19 0-1,-1-18 1,-17 18-16,17 0 16,-17-18-16,0 18 15,-1 0-15,19-17 16,-19-1-16,1 18 15,17-18-15,1 18 16,-1 0-16,1-17 16,-19 17-16,1-18 15,0 18-15,17-18 16,-35 18-16,18 0 16,0-17-1,-18 17 1,17 0-16,1-18 15,-18 18-15,36 0 16,-19 0-16,1 0 16,17 0-1,1 0-15,-19-18 16,1 18-16,18-17 16,-19 17-16,1 0 0,-18 0 15,35 0 1,-34 0-16,16 0 15,19 0-15,-36 0 16,17 0-16,1 0 16,-18 0-16,0 0 31,0 17-31,0-17 16,1 0-16,-1 0 15,0 18-15,17-18 16,1 0-16,18 0 15,-19 18 1,1-18-16,0 17 16,-1-17-16,-17 18 0,18 0 15,0-18-15,-18 0 16,18 0 0,-1 0-16,19 0 15,-18 0-15,17 0 16,0 0-16,-17 0 15,17 0-15,-17 0 32,0 0-32,0 0 15,-18 0-15,17 0 16,1 0-16,-18 0 16,35 17-16,-17-17 15,0 0 1,17 18-16,-17-18 0,17 0 15,-17 18-15,17-1 16,1-17-16,-18 18 16,17-18-1,0 0-15,1 0 16,-1 0-16,0 0 16,1 18-1,-1-18 1,18 17-16,-18 1 15,1-1 1,-1 1 0,1-18-16,17 18 31,0-1-31,0 1 16,0 0-1,0-1 1,0 1-1,0 0-15,0 17 32,0-18-32,17-17 0,1 18 15,-18 0-15,17-1 16,1 1 0,0 0-16,17 17 15,0-17-15,1-1 16,-1 1-16,0-1 15,0 1 1,-17-18 0,17 18-16,-17-1 15,17-17-15,0 18 16,-17 0-16,35-18 16,-18 17-16,1 1 15,17-18 1,-18 18-16,0-18 0,0 17 15,-17-17-15,17 18 16,1 0-16,16-18 16,1 17-16,0-17 15,18 18 1,-1-18-16,-34 0 16,17 0-16,0 0 0,-1 0 15,19 0-15,0 0 16,-1 0-1,-17 0-15,0 0 16,-18 0-16,36 0 16,17 0-16,-17 0 31,17 0-31,-18 0 16,1 0-16,-18 0 15,0 0-15,17 0 16,1 0-16,-1 0 15,1 0-15,-18 0 16,0 0 0,-18 0-16,18 0 0,0-18 15,35 18-15,-17-17 16,-1 17 0,1-36-16,-18 19 15,-18-1-15,0 18 16,0-35-16,1 35 15,-19-18 1,1 0 0,0 1-16,-1-1 15,-17 0-15,18-17 16,0 0-16,-18 0 16,0-1-16,0 1 15,-18 0-15,0-18 16,-17 18-16,0-18 15,-1 0-15,1 0 16,-53 0-16,-18-18 16,0 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25:53.8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10724 7938 0,'0'0'0</inkml:trace>
  <inkml:trace contextRef="#ctx0" brushRef="#br0" timeOffset="1979.74">10548 8079 0,'0'0'0,"-18"0"79,1 0-79,-1 0 46,1 0-14,-1 0-17,0 0-15,1 0 16,-36 0 31,35 0-32,-17 0-15,17 0 0,0-18 16,1 18-16,-1 0 16,1 0-1,-1 0 1,0 0-16,1 0 16,-1 0-16,-17 0 0,17 0 15,0 0 1,1 0-16,-1 0 15,1 0-15,-19 0 16,19 0-16,-1-18 16,-17 18-16,-1 0 31,1 0-31,18 0 16,-19 0-16,1 0 15,0 0-15,17 0 16,-17 0-16,17 0 15,0 0 1,-17 0-16,18 0 16,-1 0-16,0 0 0,1 0 15,-1 0 1,0 0 0,1 0-1,-1 18 1,0 0-1,-17-18-15,18 17 16,-1 1-16,0 0 16,1-18-1,17 17-15,-18 1 16,18-1 0,0 1 15,0 0-16,0-1-15,0 1 16,0 0 0,0 17-16,0-17 15,-18-1-15,1 18 16,17 1-16,-18-1 16,18-17-1,-18 17-15,18 0 16,-17 1-16,-1-19 15,18 18-15,-17 1 16,17 17-16,0-18 16,0 0-1,0-17-15,0 17 16,0 0-16,0-17 16,0 0-16,0-1 15,0 1-15,0 17 16,0-17-1,0-1-15,17 1 16,-17 0-16,18-1 16,-1-17-16,-17 18 0,18 0 15,0-1 1,-18 1 0,17 0-1,1-1 1,-18 1-1,18-18-15,-18 18 16,17-18-16,1 17 16,0 1-16,-1-18 31,1 17-31,17-17 16,-17 18-16,-1-18 15,1 0-15,17 18 16,1-18-16,-19 0 15,36 0-15,0 0 16,0 0 0,18 0-16,-19 0 15,1 0-15,-17 0 16,17 0-16,-36 0 16,18 0-16,-17 0 15,0 0-15,17 0 16,-17 0-16,-1 0 15,1 0-15,0 0 16,-1-18-16,18 0 16,1 18-1,-1-17 1,-17 17-16,-1-18 16,19 1-16,-19 17 15,1-18 1,0 18-16,-1-18 15,1 18-15,-18-17 16,17-1-16,1 18 16,-18-18-16,18 1 15,-18-19-15,17 19 0,19-36 16,-19 18 0,1-1-16,0-17 15,-1 18-15,1-18 16,-18 18-16,17 0 15,1-1-15,-18 19 16,18-19-16,-18 1 16,0 18-16,0-19 15,0 1 1,0 0-16,0 17 16,0-17-16,0-1 15,-18 1 1,18 0-16,-18 0 15,1 17 1,17-17-16,-18 17 16,18 0-16,-17 1 15,-1-18-15,0 17 16,1 18-16,-19-18 16,19 1-16,-1 17 15,18-18-15,-18 18 16,1-18-16,-1 1 15,-35-1-15,-17-17 16,-1 0 0</inkml:trace>
  <inkml:trace contextRef="#ctx0" brushRef="#br0" timeOffset="34094.9">19138 6156 0,'0'0'0,"0"-18"157,0 1-142,0-1 1,-17 0-1,-1 1 1,-17-1 0,17 18-1,-17-17-15,-18-1 16,18 0 0,-18 1-16,35 17 15,-35 0 1,-123 0 31,87 0-47,37 0 15,34 17 1,-17-17-16,-1 18 16,1 0-16,-53 17 31,0 18-16,52-36-15,19 1 16,-18 0-16,17-1 16,0 1-16,1 0 15,-1-1-15,0 1 16,-140 352 15,158-352 0,17 0-15,1-1 0,-1 1-1,1-1-15,0 1 16,-1 17-16,1-17 0,17 0 16,-17 17-1,35 0-15,0 0 16,0 1-16,17-1 15,-34-17-15,16 17 16,-16-17-16,-1-1 16,18-17-16,0 18 15,-18-1-15,36-17 16,-18 0-16,0 0 16,-18 0-16,0-17 15,0-1 1,1 18-16,17-17 15,-1-1 1,19-17-16,-18-1 16,0 1-16,0 17 15,0-17 1,0 0-16,-18-18 16,0 18-16,0-1 15,-17-16-15,0 16 16,-1 1-16,1 0 15,-18-1-15,18 19 16,-18-19-16,0-16 16,0 16-16,0 1 15,-36-18-15,1 0 16,-18 0-16,-17 0 31,-19-17-31,-16-1 16,34 18-16,-52-17 15,-36-18-15,35 17 16,1 18-16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32:33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19650 10248 0,'0'0'0,"-18"0"250,18 18-234,-18-18-16,1 17 15,-1 1-15,1-18 16,-19 18-16,1-18 16,0 0-16,17 0 15,-17 0 1,-18 0-1,-35 0 1,-1 0 0,37-18-16,-37 0 31,36 1-31,18 17 16,-18-18-1,0 18 1,-123-17-16,88-1 15,17 0-15,1 18 16,-89-35 0,0 0-1,0 17 1,-52-17 0,17 17-1,88 18-15,-18-17 16,36 17-16,-18-18 31,36 0-31,-18 18 16,-1-17-16,19 17 15,-18-18-15,17 18 16,18-18-16,0 1 16,0 17-1,0-18-15,-17 18 16,-1-18-16,1 18 0,-1-17 15,1-1-15,17 18 16,17-17 0,1 17-16,-35-18 15,-1 18-15,1-18 16,-1 1-16,18 17 16,-17-18-16,-36 18 15,-35 0-15,35 0 16,18 0-16,-18 0 15,-18 0-15,36 0 16,0 0-16,17 0 16,-17 0-1,0 0 1,-18 0-16,18 0 16,0 0-16,17 0 15,1 0-15,-1 0 16,-17 0-1,0 0-15,17 0 16,18 0-16,-17 0 16,-1 0-16,-17 0 15,-18-18-15,18 1 16,17 17-16,18 0 16,-17 0-16,-1 0 15,-17 0-15,17 0 16,1 0-16,-1 0 31,18 0-31,-35 0 16,-18 35-16,18-17 15,-18-1-15,36 1 16,-1 17-16,-581 212 31,634-229-15,0-18-16,1 35 15</inkml:trace>
  <inkml:trace contextRef="#ctx0" brushRef="#br0" timeOffset="1233.09">10883 10566 0,'0'0'0,"0"17"47,0 1-32,-17 0-15,17-1 16,-18 1-16,0 17 15,18-17-15,-17 35 16,17-36-16,0 36 16,0-35-1,0 17 1,0 0-16,0 1 16,0-19-16,0 19 15,0-19 1,0 1-16,0 0 15,0 17-15,17 0 16,1 0-16,282 301 16,-283-336-1,1 0 1,-18 17-16,18-17 16,17 18-16,18-1 15,17 1-15,-17 0 16,0-1-1,18 1 1,35 0-16,0-1 16,-18 19-16,-18-19 15,18 1-15,18 0 16,0-1 0,-18 1-16,-17 17 15,35-17-15,0-1 16,17 1-16,-17 0 0,-18-1 15,18 1 1,17 17-16,-17-17 16,-18-1-16,36 1 15,17 0-15,-18-1 16,-17-17-16,0 18 16,35 0-16,-35-1 15,0-17-15,0 18 16,52-18-16,-16 18 15,-37-18-15,37 0 16,-1 0 0,-36 0-16,1 0 15,53 0 1,-18 0-16,-17 0 16,-19 0-16,37 0 15,-19 0 1,-17 0-16,0 0 15,17 0-15,1 0 16,-36 0-16,18 0 16,-18-18-16,35 18 15,18-18-15,-35 18 16,0-17-16,0 17 16,17-36-16,-17 36 15,-18-17-15,18-1 16,18 0-1,17 1 1,-53-1-16,0-17 16,-17 17-16,17 1 15,18-19-15,-18 1 16,-17 0 0,-1 17-16,1-17 15,17 0-15,18-18 16,-18 17-16,0 1 0,-35 0 15,0 0 1,0-1-16,-18 19 16,0-1-16,-17-17 15,17 17-15,-17 0 16,0-17-16,17 0 16,0 0-16,0-1 15,-17 1-15,17-18 16,1 0-16,-19 0 15,1 18-15,0 0 16,-1-18-16,-17 18 16,0-1-1,0-17 1,-17 0 0,17 18-1,-18-18 1,-229-123-16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40:44.6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25964 8273 0,'0'0'0,"-17"0"203,-1 0-187,-52-36 15,34 36-15,1-17-16,0-1 0,17 18 15,-17-18-15,0 18 16,-477-123 0,494 123 15,1 0 0,-1 0-31,1 0 16,-19 0-1,19-18-15,-36 18 16,17-17-16,1-1 16,-18 18-16,36-18 15,-19 18-15,1 0 16,0 0-16,-1 0 16,-16 0-16,-19-17 15,0 17-15,1 0 16,17 0-1,18 0-15,-1 0 16,-17 0-16,-17 0 16,-1 0-1,1 0-15,-1 0 16,18 0 0,18 0-16,-35 17 15,-530 1 1,582-18-1,1 0-15,-1 0 16,-476 35 0,476-35 15,-493 89-15,493-89 15,-52 17-16,17 1-15,0-1 16,-18 1-16,-617 123 31,671-123 16,17-1-31,-18-17-1,18 18-15,-18-18 16,1 18-16,17-1 16,-18-17-16,18 18 15,-18-18-15,18 18 16,0-1 0,0 1-16,0 0 15,0-1 1,0 19-16,0-19 15,0 1 1,18 17-16,-18-17 16,318 387-1,-301-405 17,19 0-17,-19 18 1,36 0-16,0-18 15,18 17-15,-36-17 16,18 18-16,17-18 16,36 18-16,0-1 15,-18-17-15,-17 18 16,-1-18-16,18 0 16,18 0-16,-17 0 15,-19-18 1,18 18-16,36-17 0,-1-1 15,-17 18-15,-18-18 16,688-35 0,-758 53 15,35 0-31,17 0 16,1 0-1,0 0-15,17 0 16,18 0-16,-1 0 15,-34 0 1,52 0-16,36 0 16,-35 18-16,17 0 15,18-18-15,-18 17 16,-36-17-16,1 0 16,18 0-16,-18-17 15,-1 17-15,-34-18 16,-18 0-16,0 1 15,-18-1 1,18 0-16,-35-17 16,17 0-1,0 17-15,-17-35 16,0 18-16,-1 0 16,-17 0-16,0-18 15,-17 0 1,-19 0-16,-17-18 15,-17 18-15,-36-35 16,-35 0-16</inkml:trace>
  <inkml:trace contextRef="#ctx0" brushRef="#br0" timeOffset="7624.06">27446 14429 0,'0'0'0,"0"17"218,-18-17-218,1 0 16,-1 0 0,-17 18-16,17-18 15,-17 0-15,0 0 16,-1 0-16,1 0 31,-71 0 0,53 0-15,-141 0 0,159 0-1,-18 0-15,0 0 16,0-18-16,-17 18 16,-1-17-16,1 17 15,-1 0-15,18 0 16,0 0-16,18 0 15,-36 0-15,19 0 16,-19 0-16,18 0 16,0 0-16,0 0 15,18 0 1,-18 0 0,0 0-16,-17 0 15,-1 0-15,0 0 16,1 17-16,-1-17 15,18 0 1,18 0-16,0 0 16,-18 18-16,0-18 15,0 0-15,0 0 0,18 0 16,-18 0 0,0 0-16,18 0 15,0 18-15,-18-18 16,17 0-16,-34 0 15,17 0-15,-18 0 16,-17 0-16,35 0 16,0 0-16,0 0 15,0 0-15,1 0 16,-19 0-16,18 0 16,0 0-16,0 0 15,0 0 1,18 0-1,0 0-15,-18 0 16,-18 0-16,1 0 16,-18 0-16,17 0 15,0 0 1,19 0-16,16 0 16,1 0-16,0 0 15,-18 0-15,18 0 0,-1 0 16,-17 0-1,18 0-15,0 0 16,-18 0-16,18 0 16,-1 0-16,-17 0 15,18 0-15,-18 0 32,0 0-32,-17 0 15,-1 0-15,18 0 16,-17 0-16,17 0 15,17 0-15,-16 0 16,-1 17 0,0-17-16,-18 18 15,18-18-15,-17 17 0,34-17 16,-16 18-16,-1-18 16,-36 18-1,19-18-15,-18 17 16,17 1-16,1-18 15,-19 18-15,19-18 16,-1 0-16,-17 0 16,17 0-16,19 0 15,-19 0-15,18 0 16,0 0-16,-17 17 16,-1-17-16,1 18 15,-19 0 1,19-18-1,17 17-15,0-17 16,0 18-16,-18 17 16,19-17-16,-19-1 15,18 1-15,18 0 16,0-1 0,-1 1-16,1 0 15,17-1-15,1-17 0,-1 18 16,0-18-1,1 18-15,-1-1 16,0 1 0,1-1-1,-1-17-15,18 18 32,-17 0-32,17-1 15,0 1 1,0 0-1,0-1-15,17 1 16,-17 0-16,18-1 16,-1 1-1,1-1-15,17 1 0,-17 0 16,0-1-16,35 1 16,0-18-16,17 18 15,1-1 1,-1-17-16,-17 18 15,0-18-15,-18 0 16,36 0-16,-18 18 0,35-18 31,-35 17-15,0-17-16,0 18 16,0-18-16,35 17 15,18-17-15,-18 0 16,0 0-16,-17 0 15,-1 0-15,1 0 16,17 0-16,0 0 16,-17 0-16,-18 0 15,17 0-15,1-17 16,17 17 0,18-18-16,-18 1 15,-18 17-15,19-18 0,-19 18 16,1-18-16,-1 18 15,1-17 1,-1 17-16,-17 0 16,-17 0-16,17 0 15,-1 0-15,1 0 16,18 0 0,-1 0-1,1 0-15,-18 0 16,0 0-16,0 0 15,0 0-15,-18 0 16,18 0-16,17 17 16,-17-17-1,0 0-15,0 18 0,-18-18 16,18 0-16,0 18 16,0-18-16,18 0 15,-1 0 1,1 0-1,-1 17-15,1 1 0,-18-18 16,0 0 0,17 17-16,1-17 15,0 18 1,-1-18-16,-17 0 16,18 0-16,-1 0 15,212 35 16,-35-17-15,-159-18-16,1 18 16,-19-18-16,1 17 15,17-17 1,0 18-16,18-18 0,-18 18 16,0-18-1,-17 17-15,-1 1 0,19-18 16,-1 0-16,0 0 15,-17 0 1,-1 0-16,18-18 16,1 18-16,16-17 15,-16 17-15,-1-18 16,-35 18 0,0-18-1,-18 18-15,18-17 16,-18-1-16,0 18 15,18-18-15,-17 18 16,-1-17-16,0-1 16,-17 18-1,17-18-15,0 1 0,-17-18 16,17 17-16,-17 0 16,0 1-16,-1-19 15,1 19 1,-1-36-16,19 18 15,-19-1-15,-17 1 16,18 0 0,-18-1-16,0 19 15,-18-18-15,18-1 16,-17 1 0,-19 17-16,19-17 15,-1 0-15,-35-1 16,-17 1-16,-19-18 15,1 18-15,-35-18 16,-36-35-16,-423-194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43:29.9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11465 6033 0,'0'0'0,"-17"0"172,-19 0-94,19 17-63,-1-17-15,-352 53 16,352-53 15,0 0-15,1 0-1,-1 0-15,-35 0 0,18 0 16,-53-18 15,35 18-15,18 0-16,-1-17 0,-52-1 31,53 18-31,-18 0 16,-18 0-16,18 0 15,0 0-15,1 0 16,-1 0-16,17 0 16,1 0-16,-18 0 15,0 0-15,0 0 16,-17 0-16,-1 0 16,18 0-16,0 0 15,0 0-15,-17 18 16,-495 35 15,548-53-15,-1 0-1,1 0 1,-1 0 0,0 0-16,-17 17 15,0-17-15,-1 18 16,-16-18-16,16 18 15,1-1-15,17-17 16,-17 18-16,0-18 16,0 18-16,17-1 15,-17-17-15,-1 18 16,-17-1-16,18 19 16,0-19-16,-18 1 15,18 0-15,-1-1 16,1 1-16,17 0 15,1 17-15,-18-18 16,17 1 0,18 0 15,0-1-31,0 1 31,0 17-31,18-17 16,-18 0-16,35-1 15,-18 1-15,1 0 16,0-1-16,-1 1 16,1-1-16,0 1 15,-1 17-15,19-17 16,-1 0-16,18-1 16,0 1-16,0 0 15,0-1 1,-1 18-16,37-17 15,16 17 1,-16-17-16,-19 0 16,671 70-1,-723-88 17,35-18-32,35 18 15,-18-17-15,19 17 16,16-18-16,1-17 15,-18 17-15,-17 0 16,0 1-16,17-1 16,-18 0-16,18-17 15,1 0-15,-19 0 16,-17 17 0,0-35-16,-18 18 0,1 0 15,-1-18-15,0-18 16,-17 0-16,17-17 15,-17 0 1,-18 0-16,0 0 16,0 0-16,0-1 15</inkml:trace>
  <inkml:trace contextRef="#ctx0" brushRef="#br0" timeOffset="2918.48">11994 7479 0,'0'0'0,"0"-18"32,-17 1-17,17-1 1,-18 0-16,18 1 15,-17-19-15,-1 1 16,18 18-16,-18-1 16,18 0-1,-17 1-15,-54-54 47,36 53-47,-18 1 16,18-1-16,-1 18 0,1-18 15,0 18 1,17 0-16,-35 0 16,18 0-16,0 0 15,-18 18-15,-18 0 16,18-1-16,0 1 16,0 0-16,18-1 15,0 19-15,0-1 16,-1 0-16,19-17 15,-19 35 1,19-18-16,-1 0 16,18 18-16,-18-18 0,1 18 15,17 0-15,0 18 16,17-18 0,1 17-16,0-17 15,17 18-15,0-18 16,18 0-16,-35 0 15,17-1 1,0-34 0,1 17-16,17-17 15,-18 0-15,18-1 16,0-17-16,-18 0 16,0-17-16,18-1 15,0 0 1,0-35-16,0 1 0,18-1 15,-19-18-15,-16 1 16,-1 17 0,-35-18-16,0 18 15,0 0-15,-18 0 16,1-17-16,-36 17 16,-18-18-1,1-17 1,-1 18-16</inkml:trace>
  <inkml:trace contextRef="#ctx0" brushRef="#br0" timeOffset="17980.28">25612 11659 0,'0'0'0,"-18"0"218,0-17-202,1 17 0,17-18-16,-18 18 15,18-18-15,-35 1 16,0-1-1,-1 0 1,1 1-16,0-1 16,17 1-16,-17 17 15,0-18 1,-18 0 15,-53-17-15,71 0-1,-1 17-15,19 18 16,-107-53 15,106 36-31,-17 17 0,0-18 16,0 0-16,17 1 16,-17 17-16,-1-18 15,1 0 1,0 1-16,0-1 15,-1 0 1,-17-17-16,1 18 16,16-1-16,1 0 15,-18 1-15,35 17 0,-17-18 16,0 18-16,0-18 16,-1 1-16,1-1 15,-18 0-15,18 18 31,-18-17-31,18-1 16,-1 0-16,1 18 16,0-17-16,0 17 15,17-18-15,-17 1 16,-1 17-16,-17-18 16,0 18-1,1-18-15,-19 18 0,18-17 16,0-1-16,18 18 15,-18 0 1,18 0-16,-1 0 16,-16 0-16,16 0 15,-17 0-15,0 0 16,0 0 0,18 0-1,0 0-15,-18 0 16,18 0-16,-18 0 15,-18 0-15,18 18 16,-17-1-16,-1-17 16,18 18-1,18-18-15,0 18 0,-18-18 16,35 17-16,-17 1 16,0-18-16,-1 17 15,1 19-15,0-19 16,-18 1-1,18 0-15,-1 17 16,-17-17-16,18 17 0,0 0 16,17 0-16,-17 1 15,0-1 1,-1 18-16,19-18 16,-19 18-16,1 0 15,18-18-15,-19 18 31,1 18-31,0-18 16,17 0 0,-17-18-16,17 18 15,1 0-15,-19 0 0,19 0 16,-1-1-16,0 1 16,1-17-1,-1-1-15,18 18 0,-18-36 16,1 19-16,17-1 15,0 0 1,0-17-16,0 17 16,17 1-16,1-19 15,-18 18-15,18-17 16,-18 17 0,17 1-1,-17-1-15,18-17 16,0 17-16,-1 0 15,1 0-15,0-17 16,-1 17-16,1 1 16,17-19-16,-17 18 15,17-17-15,0 0 16,18 17-16,-18-17 16,1-1-16,-1 1 15,0 0-15,1-1 16,-1 19-1,18-19-15,17 1 16,1-1-16,-18 1 0,0-18 16,0 18-16,-18-18 15,18 17 1,17-17-16,1 18 16,-18 0-16,17-18 31,-17 17-31,-17-17 15,-1 18-15,18 0 16,0-18-16,17 17 16,1-17-16,-1 0 15,1 0-15,-18 0 16,0 0-16,0 0 16,-18 0-1,36 0-15,-1 0 0,1 0 16,-18 0-16,-1 0 15,1 0-15,0 0 16,18 0 0,-1 0-16,19 0 15,-1-17-15,-18 17 16,-17-18 0,18 0-16,-1 18 15,1-17 1,17 17-16,-17-18 15,-18 0-15,0 18 16,-1-17-16,19-1 16,17 0-16,0 1 15,1-1-15,-36 1 16,-1-19-16,1 19 16,0-1-16,0 0 15,0 1-15,0-1 16,0-17-1,0 17-15,0 0 16,-18 1-16,18-1 0,-35 1 16,17-1-16,0-17 15,-17 17 1,-1-17-16,1-1 16,0-16-16,17 16 15,-35 1-15,18-18 16,-18 35-1,17-34 1,-17 16-16,18 1 16,0-18-1,-18 18-15,0-1 16,-18 1-16,0-18 16,-17 18-16,0-18 15,-1 0-15,1 0 0,0 18 31,0 0-31,-530-442 16,565 460 0,-17-1-1,-54 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44:50.8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10813 13617 0,'0'0'0,"-18"0"250,0 0-250,1 0 15,-1 0 1,0 0-1,-87 0 48,87 0-63,0 0 16,-17 0-1,-18 0 1,36-17-1,-89-1 1,35 0 0,18 1-16,18 17 15,0-18-15,-1 0 16,1 18-16,17-17 16,1 17-16,-1 0 15,1-18-15,-19 18 16,19 0-16,-1 0 15,-17-18-15,-1 1 16,1 17-16,-18 0 16,18-18-1,0 18-15,17 0 16,-17 0 0,-1 0-16,19 0 15,-18 0-15,17 0 16,-17 0-1,-1 0-15,1 0 16,-18 0-16,18 0 16,0 0-16,-18 0 15,0 0-15,18 0 16,-18 0-16,17 0 16,1 0-16,-18 18 15,18-18-15,0 0 16,-18 0-16,17 0 15,1 17 1,0-17 0,0 0-16,17 0 15,-17 0-15,17 0 16,0 0-16,-17 0 16,17 0-1,1 0-15,-1 0 16,1 18-16,-1-18 15,-17 18-15,17-18 0,0 17 16,-17-17 0,17 18-16,-17 0 15,17-18-15,1 17 16,-18-17-16,-1 18 16,1 0-16,17-1 15,-17 1-15,0 0 16,17 17-16,1-18 15,-1 1-15,-17 0 16,35-1-16,-18 1 16,18 0-1,-18-1-15,18 1 32,0 0-32,0-1 15,0 1 1,0-1-16,18 1 15,-18 17-15,18-17 16,-18 0-16,35-1 16,-17 1-16,-1 0 15,1 17-15,-1-35 16,1 17-16,17-17 16,-17 18-16,0 0 15,17-1-15,18 1 16,-18 0-16,18-18 15,-18 17 1,1 1 0,17-18-16,-1 18 15,19-18-15,17 17 16,0-17 0,-17 0-16,-18 0 15,17 0-15,-17 0 16,18 0-16,17 0 15,-17 0-15,-1 0 16,-17-17-16,18 17 16,17 0-16,0 0 15,0 0-15,0 0 16,-17 0-16,0 0 16,17-18-1,-18 18-15,18-18 0,-17 18 16,0-17-16,-18 17 15,-18 0-15,35-18 16,-17 18 0,0-18-16,-18 18 15,1-17-15,-1-1 16,0 18 0,-17-18-16,0 18 15,-18-17 1,17-18-16,-17 17 15,0-35-15,-17 0 16,17-17-16,-36-1 16,-34-35-16,-1 0 15,1 36-15</inkml:trace>
  <inkml:trace contextRef="#ctx0" brushRef="#br0" timeOffset="56446.48">10883 11624 0,'0'0'0,"-17"0"297,-1 0-281,0 0 0,1 0-1,-1 0 1,0 0-16,-17-18 0,0 1 15,17 17 1,-52 0 0,34-18-16,19 18 15,-36 0 1,-18-18-16,18 1 16,18 17-16,-18 0 15,18 0 1,0 0-16,-54 0 15,54 0-15,0 0 16,0 0-16,-18 0 16,17 0-16,1 0 31,-18 0-31,18 0 16,0 0-16,-18 0 15,17 0-15,1-18 16,17 18-16,-17 0 15,0-17 1,0 17-16,-1-18 16,1 0-16,-18 18 0,18-17 15,-18 17-15,0-18 16,18 18 0,0 0-16,-18 0 15,35 0-15,-17 0 16,-1 0-16,1 0 15,17-18 1,-34 18 0,16 0-16,1 0 15,-18 0-15,35 0 16,-17 0-16,0 0 16,17 0-16,1 0 15,-1 0 1,0 0-16,-17 0 0,17 0 15,1 0-15,-1 0 16,1 0-16,-1 0 16,-17 0-1,17 0-15,0 0 16,-17 0-16,0 0 16,-1 0-1,1 0 1,0 0-16,0 0 15,-1 0-15,1 0 16,17 0-16,-17 0 16,18 0-16,-1 0 15,-17 0 1,17 0-16,0 0 0,-17 0 16,0 0-16,-18 0 15,18 0-15,-1 0 16,-17 0-1,36 0-15,-19 0 16,1 18-16,18-18 16,-1 0-16,0 18 0,-17-18 15,17 17 1,-17-17-16,0 18 16,-18 0-16,18-18 15,-18 17-15,17-17 16,-16 18-16,16-1 31,1-17-31,17 0 16,-17 0-16,17 0 15,1 0-15,-1 0 16,0 0-16,1 0 16,-1 18-1,-17-18-15,17 0 16,1 18-16,-19-18 0,19 17 15,-19 1-15,1-18 16,0 18 0,17-18-16,-17 17 15,17-17-15,1 18 16,-1 0-16,0-18 31,1 0-31,-1 0 16,18 17-16,-17-17 15,-1 18-15,0-18 16,18 18 0,-17-1-16,-1-17 15,18 18 1,-18-18-16,18 17 0,-17 1 16,17 0-1,0-1 1,0 1-1,0 0 1,0-1 0,17 1-16,-17 0 15,18-1-15,-18 1 16,18-18-16,-1 17 16,1 1-1,0 0-15,-1-1 16,1 1 15,-18 0-31,17-18 16,-17 17-16,36-17 15,-19 18-15,1-18 16,17 18 0,1-1-16,-1-17 15,18 0-15,-18 0 16,0 0-16,18 0 0,-35 0 15,17 0 1,0 0-16,-17 0 16,17 0-16,18 0 15,-17 0-15,-1 0 16,18 0-16,-18 0 31,18 18-31,-18-18 16,0 0-16,1 0 15,-1 0-15,0 17 16,1-17-16,16 18 16,19 0-1,-18-18-15,18 0 16,-19 0-16,-16 17 0,-1-17 16,18 0-16,-18 0 15,0 0 1,36 0-16,-18 18 15,17-18-15,-17 0 16,-17 18-16,-1-1 16,18-17-16,-18 18 15,18-18-15,0 18 16,18-18-16,-1 0 16,1 17-16,-1-17 15,-17 0-15,0 0 16,0 0-1,0 0 1,17 0-16,1 0 16,0 0-16,-19 0 15,-16 0 1,-1 0-16,18 0 16,17 0-16,1 0 15,0 0-15,-1 0 16,1 0-16,-18 0 15,0-17-15,123-1 32,-106 0-32,1 18 15,-36-17 1,54-1 0,-1 0 15,-18 1-31,177-19 15,-194 36 1,-18-17 0,18 17-16,-17-18 15,-19 18-15,19-17 16,-1-1-16,0 0 0,-17 18 16,-1-17-1,1-1-15,0 0 16,-1 1-1,-17-19 1,0 19 0,0-1-16,0-17 15,0 17-15,-17 1 16,-19-19-16,1 1 16,-18 0-16,18-18 31,0 18-31,-36-18 15</inkml:trace>
  <inkml:trace contextRef="#ctx0" brushRef="#br0" timeOffset="69157.92">27693 9031 0,'0'0'0,"0"-18"125,0 1-125,-18-1 16,1-17 15,-1 17-16,1 18-15,-1-17 16,0-1-16,-17 0 31,17 1-31,-17-19 32,-141-69-1,140 105-31,1-36 15,0 36-15,17-17 16,-17 17 0,-36-36-1,54 19-15,-19-1 32,1 18-32,0-17 15,17 17-15,-35-18 16,18 0-16,0 18 15,17-17-15,-17 17 16,0-18 0,-1 18-16,19 0 15,-36 0-15,17 0 0,-16 0 16,-1 0-16,-18 0 16,18 0-1,0 0-15,18 18 16,0-18-16,-1 17 15,1-17-15,-18 18 16,18 0 0,0-18-1,-18 17-15,17 1 16,1 17-16,-18-17 16,18-1-16,0 1 15,17 0-15,-17 17 16,0 0-1,17 0-15,-17 1 0,17 17 16,0-18-16,1 0 16,-1 18-16,18-18 15,-18 18-15,1 0 16,17-17-16,-18 16 16,18 1-1,0 0-15,0 0 0,0 18 16,0 17-1,0-18-15,0 1 16,18-18-16,-18 0 16,35 0-16,-17 0 15,17-18-15,0 18 32,1-18-32,-1 18 15,0-18-15,0 1 16,18 17-16,18-1 15,17 1-15,-17-17 16,-19 17-16,-16-36 16,34 19-1,36-1-15,-18-18 0,-17 1 16,17 0-16,53-1 16,0-17-16,-35 0 15,-18 0 1,53 0-16,-17-17 15,-18-1-15,-18-17 16,53 0 0,0-1-1,-53-17-15,1 18 16,-19 0-16,1-18 16,17-18-16,-18 18 15,-17-17-15,0-1 16,-35 36-1,0-18-15,-1 0 0,-17-17 16,-17 17-16,-1-18 16,-53-35-16,-34 0 15,-1-17-15,-71 0 16,19 17 0,-72 0-16,-405-194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9T22:48:55.0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14852 12100 0,'0'0'0,"-18"0"125,1-17-125,-1-19 31,0 19-31,1-19 15,-1 19-15,0-1 16,-17 1-16,18-1 16,-1 0-16,0-17 15,1 17-15,-107-70 47,89 53-31,0 17-16,17 1 15,-17-19-15,-1 19 16,-16-1-16,-19-17 16,18 17-1,-335-35 32,317 53-47,19 18 16,-1-1-16,-18-17 15,18 18 1,-141 53 0,124-54-16,34 19 15,-17-1-15,0 0 16,18-17-16,0 35 16,0 0-16,-1 0 15,-17 17 1,36 1-16,-19-1 15,19-17 1,-1 0-16,1 0 16,17-18-16,0 1 15,17 16 1,18 1-16,18 18 16,0-1-16,18 1 15,-18 0-15,35-1 16,18 1-16,-18-1 15,35 1-15,19-18 16,-19 0-16,1-36 16,52 1-16,-35-18 15,-17-18-15,34 1 16,1-36 0,-36 0-1,-34 18-15,-19-18 16,-17 0-16,0 0 15,0 0-15,-35 0 16,-1-18 0,-17 1-16,-17-18 15,-54-18-15,-35-18 16,-53-34-16,-70-19 0,0-34 16,-71 34-1,-353-211-15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962677" y="8274177"/>
            <a:ext cx="742148" cy="23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29" tIns="42016" rIns="82529" bIns="42016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A5A47C74-C64B-4BC6-979E-3009F0E95004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58214E2-5E52-4D53-B191-F652A04701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FE72A2-0176-4086-926B-EB11D5E0C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77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/>
          <a:lstStyle/>
          <a:p>
            <a:r>
              <a:rPr lang="en-US" altLang="en-US" dirty="0"/>
              <a:t>Print notes slides for this lecture</a:t>
            </a:r>
          </a:p>
          <a:p>
            <a:r>
              <a:rPr lang="en-US" altLang="en-US" dirty="0"/>
              <a:t>We’ll get to 42x between this and the next lecture</a:t>
            </a:r>
          </a:p>
          <a:p>
            <a:r>
              <a:rPr lang="en-US" altLang="en-US" dirty="0"/>
              <a:t>This lecture is under 75 minutes—went on to machine-dependent one</a:t>
            </a:r>
          </a:p>
          <a:p>
            <a:endParaRPr lang="en-US" altLang="en-US" dirty="0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55028B49-AED6-449E-9F18-6DE9BAECF1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r>
              <a:rPr lang="en-US" dirty="0"/>
              <a:t>Three passes are animated.</a:t>
            </a:r>
          </a:p>
          <a:p>
            <a:r>
              <a:rPr lang="en-US" dirty="0"/>
              <a:t>On pass 0,</a:t>
            </a:r>
            <a:r>
              <a:rPr lang="en-US" baseline="0" dirty="0"/>
              <a:t> B[0] is correctly set to 3.  Pass 1 is tricky: B[1] is set to 0, then 3, then 3+itself=6, and finally 6+16=22.  Pass 3 is again OK.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876CBA-FB10-4F11-91E9-AE49156BDB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C5BFC4-B78D-41E1-81A9-BD2CFB214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32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the beginning of a lengthy process of optimizing code.</a:t>
            </a:r>
          </a:p>
        </p:txBody>
      </p:sp>
    </p:spTree>
    <p:extLst>
      <p:ext uri="{BB962C8B-B14F-4D97-AF65-F5344CB8AC3E}">
        <p14:creationId xmlns:p14="http://schemas.microsoft.com/office/powerpoint/2010/main" val="715410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removing the bounds check violates encapsulation.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D968D6A-84EA-4E26-9998-F010B89515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94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C4219D-018A-4239-AD07-DE7E5B01D3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F874240-E805-4922-B1D7-BBFA3D5A8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8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ECC73A-6AC4-4150-BC9A-175ED412FB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C4C67F-A367-46F7-A75B-7BFF21E1B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4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AA938EC-C749-4255-8E4E-35E27346E1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10EBCE2-E6F7-4836-81C7-C103711C1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66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E70AE4-BD14-4FF9-AA49-2FBF419DA1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DDB3F2-49B7-4E13-9DD3-2D6E75B580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690DD7-EB6B-4235-BDAA-C6B27B4613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158CF80-C9AD-4401-A0A2-81B861639A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05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655638"/>
            <a:ext cx="5775325" cy="3248025"/>
          </a:xfrm>
          <a:prstGeom prst="rect">
            <a:avLst/>
          </a:prstGeo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239" y="4128205"/>
            <a:ext cx="4891022" cy="3909060"/>
          </a:xfrm>
          <a:prstGeom prst="rect">
            <a:avLst/>
          </a:prstGeo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3085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29023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49146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645138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699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1484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1206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4390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8178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359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877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7218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4978400-43D5-48A8-AFF6-3C8608E370B8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514601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Code Optimization and Performance</a:t>
            </a:r>
            <a:br>
              <a:rPr lang="en-US" altLang="en-US"/>
            </a:b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4648201"/>
            <a:ext cx="5718175" cy="709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3250" y="762001"/>
            <a:ext cx="61420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682118"/>
              </p:ext>
            </p:extLst>
          </p:nvPr>
        </p:nvGraphicFramePr>
        <p:xfrm>
          <a:off x="1993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125161" y="3887295"/>
            <a:ext cx="585545" cy="19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  <p:extLst>
      <p:ext uri="{BB962C8B-B14F-4D97-AF65-F5344CB8AC3E}">
        <p14:creationId xmlns:p14="http://schemas.microsoft.com/office/powerpoint/2010/main" val="39752853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988720"/>
            <a:ext cx="11076516" cy="1456529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733801" y="1143001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D4E9CE-BD3B-4C20-8C02-ADED725E9A52}"/>
                  </a:ext>
                </a:extLst>
              </p14:cNvPr>
              <p14:cNvContentPartPr/>
              <p14:nvPr/>
            </p14:nvContentPartPr>
            <p14:xfrm>
              <a:off x="3892680" y="3505320"/>
              <a:ext cx="3225960" cy="86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D4E9CE-BD3B-4C20-8C02-ADED725E9A5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3320" y="3495960"/>
                <a:ext cx="3244680" cy="88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54835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114800"/>
            <a:ext cx="11076516" cy="233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/>
              <a:t>Strlen</a:t>
            </a:r>
            <a:r>
              <a:rPr lang="en-US" sz="2000" dirty="0"/>
              <a:t>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Only way to determine length of string is to scan its entirety, looking for NUL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N calls to </a:t>
            </a:r>
            <a:r>
              <a:rPr lang="en-US" sz="1800" dirty="0" err="1"/>
              <a:t>strlen</a:t>
            </a:r>
            <a:r>
              <a:rPr lang="en-US" sz="1800" dirty="0"/>
              <a:t>, each takes O(N)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Overall O(N</a:t>
            </a:r>
            <a:r>
              <a:rPr lang="en-US" sz="1800" baseline="30000" dirty="0"/>
              <a:t>2</a:t>
            </a:r>
            <a:r>
              <a:rPr lang="en-US" sz="1800" dirty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733801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681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886200"/>
            <a:ext cx="11076516" cy="2559050"/>
          </a:xfrm>
        </p:spPr>
        <p:txBody>
          <a:bodyPr/>
          <a:lstStyle/>
          <a:p>
            <a:pPr lvl="1" eaLnBrk="1" hangingPunct="1"/>
            <a:r>
              <a:rPr lang="en-US" dirty="0"/>
              <a:t>Programmer moves call to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2" eaLnBrk="1" hangingPunct="1"/>
            <a:r>
              <a:rPr lang="en-US" dirty="0"/>
              <a:t>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  <a:p>
            <a:pPr lvl="1" eaLnBrk="1" hangingPunct="1"/>
            <a:r>
              <a:rPr lang="en-US" dirty="0"/>
              <a:t>Side comment: note lack of curly braces—why does this work?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05200" y="1143001"/>
            <a:ext cx="4042772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342239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93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843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Might alter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dirty="0" err="1">
                <a:latin typeface="Courier New" pitchFamily="49" charset="0"/>
              </a:rPr>
              <a:t>strlen</a:t>
            </a:r>
            <a:endParaRPr lang="en-US" sz="16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treats procedure calls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inline functions</a:t>
            </a:r>
          </a:p>
          <a:p>
            <a:pPr lvl="2">
              <a:defRPr/>
            </a:pPr>
            <a:r>
              <a:rPr lang="en-US" dirty="0"/>
              <a:t>GCC does this with –O1</a:t>
            </a:r>
          </a:p>
          <a:p>
            <a:pPr lvl="3">
              <a:defRPr/>
            </a:pPr>
            <a:r>
              <a:rPr lang="en-US" dirty="0"/>
              <a:t>But only 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781800" y="2971800"/>
            <a:ext cx="4038600" cy="3139321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const</a:t>
            </a:r>
            <a:r>
              <a:rPr lang="en-US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s++;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length++;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E3C2E8-8A8E-4D0B-92A1-6DC5AE3A5FE8}"/>
                  </a:ext>
                </a:extLst>
              </p14:cNvPr>
              <p14:cNvContentPartPr/>
              <p14:nvPr/>
            </p14:nvContentPartPr>
            <p14:xfrm>
              <a:off x="7112160" y="2870280"/>
              <a:ext cx="2876760" cy="272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E3C2E8-8A8E-4D0B-92A1-6DC5AE3A5F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02800" y="2860920"/>
                <a:ext cx="2895480" cy="274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96287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idx="1"/>
          </p:nvPr>
        </p:nvSpPr>
        <p:spPr>
          <a:xfrm>
            <a:off x="387351" y="5566792"/>
            <a:ext cx="11076516" cy="878458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Why couldn’t compiler use register and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276600" y="3657600"/>
            <a:ext cx="5873402" cy="1667892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.L4: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%xmm0	# FP load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(%rsi,%rax,8)	# FP store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F797D0-74B3-46FF-9E94-F5105ABB3072}"/>
                  </a:ext>
                </a:extLst>
              </p14:cNvPr>
              <p14:cNvContentPartPr/>
              <p14:nvPr/>
            </p14:nvContentPartPr>
            <p14:xfrm>
              <a:off x="2921040" y="2139840"/>
              <a:ext cx="6407640" cy="2622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F797D0-74B3-46FF-9E94-F5105ABB30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11680" y="2130480"/>
                <a:ext cx="6426360" cy="264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62318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62600"/>
            <a:ext cx="11076516" cy="882649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057400" y="3733801"/>
            <a:ext cx="2311400" cy="1813317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4,   8,  16,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double* B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7442200" y="42672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7442200" y="38100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7442200" y="47244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7442200" y="5203825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7315200" y="3352801"/>
            <a:ext cx="2994859" cy="34759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Value of 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 (AKA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A[3..5]</a:t>
            </a:r>
            <a:r>
              <a:rPr lang="en-US" dirty="0"/>
              <a:t>):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E729E6-E94E-4E02-A495-E5750F332805}"/>
                  </a:ext>
                </a:extLst>
              </p14:cNvPr>
              <p14:cNvContentPartPr/>
              <p14:nvPr/>
            </p14:nvContentPartPr>
            <p14:xfrm>
              <a:off x="2362320" y="3060720"/>
              <a:ext cx="7886880" cy="207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E729E6-E94E-4E02-A495-E5750F3328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52960" y="3051360"/>
                <a:ext cx="7905600" cy="208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745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410200"/>
            <a:ext cx="11076516" cy="1035050"/>
          </a:xfrm>
        </p:spPr>
        <p:txBody>
          <a:bodyPr/>
          <a:lstStyle/>
          <a:p>
            <a:pPr lvl="1" eaLnBrk="1" hangingPunct="1"/>
            <a:r>
              <a:rPr lang="en-US" dirty="0"/>
              <a:t>No need to store intermediate results</a:t>
            </a:r>
          </a:p>
          <a:p>
            <a:pPr lvl="1" eaLnBrk="1" hangingPunct="1"/>
            <a:r>
              <a:rPr lang="en-US" dirty="0"/>
              <a:t>Also more likely to be what programmer wanted!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57400" y="3879566"/>
            <a:ext cx="5638800" cy="128009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.L10: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57400" y="1143001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D71DD6-5A77-46BE-834B-A16FDDC6C7E1}"/>
                  </a:ext>
                </a:extLst>
              </p14:cNvPr>
              <p14:cNvContentPartPr/>
              <p14:nvPr/>
            </p14:nvContentPartPr>
            <p14:xfrm>
              <a:off x="4597560" y="4025880"/>
              <a:ext cx="831960" cy="72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D71DD6-5A77-46BE-834B-A16FDDC6C7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88200" y="4016520"/>
                <a:ext cx="850680" cy="74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872408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Language allows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E.g.,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  <p:extLst>
      <p:ext uri="{BB962C8B-B14F-4D97-AF65-F5344CB8AC3E}">
        <p14:creationId xmlns:p14="http://schemas.microsoft.com/office/powerpoint/2010/main" val="10047435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Great Reality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i="1" dirty="0"/>
              <a:t>There’s more to performance than asymptotic complexity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Constant factors matter too!</a:t>
            </a:r>
          </a:p>
          <a:p>
            <a:pPr lvl="1" eaLnBrk="1" hangingPunct="1">
              <a:defRPr/>
            </a:pPr>
            <a:r>
              <a:rPr lang="en-US" dirty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/>
              <a:t>How to improve performance without destroying code modularity, generality, readability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169664"/>
            <a:ext cx="11076516" cy="2440686"/>
          </a:xfrm>
        </p:spPr>
        <p:txBody>
          <a:bodyPr/>
          <a:lstStyle/>
          <a:p>
            <a:pPr marL="0" indent="0"/>
            <a:r>
              <a:rPr lang="en-US" dirty="0"/>
              <a:t>Data Types</a:t>
            </a:r>
          </a:p>
          <a:p>
            <a:pPr lvl="1"/>
            <a:r>
              <a:rPr lang="en-US" dirty="0"/>
              <a:t>Use different declarations for </a:t>
            </a:r>
            <a:r>
              <a:rPr lang="en-US" dirty="0" err="1">
                <a:latin typeface="Courier New" pitchFamily="49" charset="0"/>
              </a:rPr>
              <a:t>data_t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long</a:t>
            </a:r>
          </a:p>
          <a:p>
            <a:pPr lvl="1"/>
            <a:r>
              <a:rPr lang="en-US" dirty="0">
                <a:latin typeface="Courier New" pitchFamily="49" charset="0"/>
              </a:rPr>
              <a:t>float</a:t>
            </a:r>
          </a:p>
          <a:p>
            <a:pPr lvl="1"/>
            <a:r>
              <a:rPr lang="en-US" dirty="0">
                <a:latin typeface="Courier New" pitchFamily="49" charset="0"/>
              </a:rPr>
              <a:t>double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38822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171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*v,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802735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324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324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3820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9780902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7101137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8739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40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415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561378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892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4EF2F75-3F77-4835-A4CF-09EB064FE831}"/>
                  </a:ext>
                </a:extLst>
              </p14:cNvPr>
              <p14:cNvContentPartPr/>
              <p14:nvPr/>
            </p14:nvContentPartPr>
            <p14:xfrm>
              <a:off x="7918560" y="4807080"/>
              <a:ext cx="2660760" cy="2044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4EF2F75-3F77-4835-A4CF-09EB064FE8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09200" y="4797720"/>
                <a:ext cx="2679480" cy="206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571723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384048" y="4168270"/>
            <a:ext cx="11076516" cy="2276979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int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6342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and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dirty="0">
                <a:latin typeface="Courier New" pitchFamily="49" charset="0"/>
              </a:rPr>
              <a:t>and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1600201"/>
            <a:ext cx="24384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Compute sum or product of vector elements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D15DB1-B0EA-4760-B950-29F689C0D4CA}"/>
                  </a:ext>
                </a:extLst>
              </p14:cNvPr>
              <p14:cNvContentPartPr/>
              <p14:nvPr/>
            </p14:nvContentPartPr>
            <p14:xfrm>
              <a:off x="3860640" y="1778040"/>
              <a:ext cx="1727640" cy="181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D15DB1-B0EA-4760-B950-29F689C0D4C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1280" y="1768680"/>
                <a:ext cx="1746360" cy="183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69263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13694"/>
              </p:ext>
            </p:extLst>
          </p:nvPr>
        </p:nvGraphicFramePr>
        <p:xfrm>
          <a:off x="3276601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672769" y="4169221"/>
            <a:ext cx="836063" cy="36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051123" y="5225123"/>
            <a:ext cx="836063" cy="3554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  <p:extLst>
      <p:ext uri="{BB962C8B-B14F-4D97-AF65-F5344CB8AC3E}">
        <p14:creationId xmlns:p14="http://schemas.microsoft.com/office/powerpoint/2010/main" val="375100933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1600200"/>
            <a:ext cx="24384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07973"/>
              </p:ext>
            </p:extLst>
          </p:nvPr>
        </p:nvGraphicFramePr>
        <p:xfrm>
          <a:off x="1920875" y="4267201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DA27EE-E3E6-4B0F-8D39-E5B53025658A}"/>
                  </a:ext>
                </a:extLst>
              </p14:cNvPr>
              <p14:cNvContentPartPr/>
              <p14:nvPr/>
            </p14:nvContentPartPr>
            <p14:xfrm>
              <a:off x="3073320" y="2076480"/>
              <a:ext cx="3645360" cy="103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DA27EE-E3E6-4B0F-8D39-E5B5302565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63960" y="2067120"/>
                <a:ext cx="3664080" cy="105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009298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7351" y="4531644"/>
            <a:ext cx="11076516" cy="1913605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819401" y="1331244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1E2CD1-F437-411E-8D02-CDCF015FF7EE}"/>
                  </a:ext>
                </a:extLst>
              </p14:cNvPr>
              <p14:cNvContentPartPr/>
              <p14:nvPr/>
            </p14:nvContentPartPr>
            <p14:xfrm>
              <a:off x="4552920" y="3168720"/>
              <a:ext cx="914760" cy="520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1E2CD1-F437-411E-8D02-CDCF015FF7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43560" y="3159360"/>
                <a:ext cx="933480" cy="53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2859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1" y="5895976"/>
            <a:ext cx="10924115" cy="54927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370138" y="1150268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20645"/>
              </p:ext>
            </p:extLst>
          </p:nvPr>
        </p:nvGraphicFramePr>
        <p:xfrm>
          <a:off x="2078853" y="41910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01501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go farther!</a:t>
            </a:r>
          </a:p>
          <a:p>
            <a:r>
              <a:rPr lang="en-US" dirty="0"/>
              <a:t>But 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associativity and distributivity in floating-point arithmetic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We’ll talk about that next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3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Optimizing Compilers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dirty="0"/>
              <a:t>Register allocation</a:t>
            </a:r>
          </a:p>
          <a:p>
            <a:pPr lvl="1" eaLnBrk="1" hangingPunct="1">
              <a:defRPr/>
            </a:pPr>
            <a:r>
              <a:rPr lang="en-US" dirty="0"/>
              <a:t>Code selection and ordering</a:t>
            </a:r>
          </a:p>
          <a:p>
            <a:pPr lvl="1" eaLnBrk="1" hangingPunct="1">
              <a:defRPr/>
            </a:pPr>
            <a:r>
              <a:rPr lang="en-US" dirty="0"/>
              <a:t>Eliminating minor inefficiencies</a:t>
            </a:r>
          </a:p>
          <a:p>
            <a:pPr eaLnBrk="1" hangingPunct="1">
              <a:defRPr/>
            </a:pPr>
            <a:r>
              <a:rPr lang="en-US" dirty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dirty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dirty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dirty="0"/>
              <a:t>But constant factors also matter</a:t>
            </a:r>
          </a:p>
          <a:p>
            <a:pPr lvl="2" eaLnBrk="1" hangingPunct="1">
              <a:defRPr/>
            </a:pPr>
            <a:r>
              <a:rPr lang="en-US" dirty="0"/>
              <a:t>E.g., O(N</a:t>
            </a:r>
            <a:r>
              <a:rPr lang="en-US" baseline="30000" dirty="0"/>
              <a:t>2</a:t>
            </a:r>
            <a:r>
              <a:rPr lang="en-US" dirty="0"/>
              <a:t>) sort is faster for 7 or fewer items</a:t>
            </a:r>
          </a:p>
          <a:p>
            <a:pPr eaLnBrk="1" hangingPunct="1">
              <a:defRPr/>
            </a:pPr>
            <a:r>
              <a:rPr lang="en-US" dirty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dirty="0"/>
              <a:t>Potential memory aliasing</a:t>
            </a:r>
          </a:p>
          <a:p>
            <a:pPr lvl="1" eaLnBrk="1" hangingPunct="1">
              <a:defRPr/>
            </a:pPr>
            <a:r>
              <a:rPr lang="en-US" dirty="0"/>
              <a:t>Potential procedure side effects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dirty="0"/>
              <a:t>Compilers 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 under </a:t>
            </a:r>
            <a:r>
              <a:rPr lang="en-US" sz="1800" i="1" dirty="0"/>
              <a:t>any possible</a:t>
            </a:r>
            <a:r>
              <a:rPr lang="en-US" sz="1800" dirty="0"/>
              <a:t> condition</a:t>
            </a:r>
          </a:p>
          <a:p>
            <a:pPr lvl="1" eaLnBrk="1" hangingPunct="1">
              <a:defRPr/>
            </a:pPr>
            <a:r>
              <a:rPr lang="en-US" sz="1800" dirty="0"/>
              <a:t>Often prevents optimizations that would only affect behavior in pathological situations</a:t>
            </a:r>
          </a:p>
          <a:p>
            <a:pPr eaLnBrk="1" hangingPunct="1">
              <a:defRPr/>
            </a:pPr>
            <a:r>
              <a:rPr lang="en-US" sz="2000" dirty="0"/>
              <a:t>Behavior obvious to the programmer can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/>
              <a:t>(</a:t>
            </a:r>
            <a:r>
              <a:rPr lang="en-US" sz="1800" dirty="0" err="1"/>
              <a:t>gcc</a:t>
            </a:r>
            <a:r>
              <a:rPr lang="en-US" sz="1800" dirty="0"/>
              <a:t> does lots of </a:t>
            </a:r>
            <a:r>
              <a:rPr lang="en-US" sz="1800" dirty="0" err="1"/>
              <a:t>interprocedural</a:t>
            </a:r>
            <a:r>
              <a:rPr lang="en-US" sz="1800" dirty="0"/>
              <a:t> analysis—but not across files)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defRPr/>
            </a:pPr>
            <a:r>
              <a:rPr lang="en-US" dirty="0"/>
              <a:t>Optimizations you should do regardless of processor / compiler</a:t>
            </a:r>
          </a:p>
          <a:p>
            <a:pPr eaLnBrk="1" hangingPunct="1">
              <a:defRPr/>
            </a:pPr>
            <a:r>
              <a:rPr lang="en-US" dirty="0"/>
              <a:t>Code Motion</a:t>
            </a:r>
          </a:p>
          <a:p>
            <a:pPr lvl="1" eaLnBrk="1" hangingPunct="1">
              <a:defRPr/>
            </a:pPr>
            <a:r>
              <a:rPr lang="en-US" dirty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/>
              <a:t>Especially moving code out of loop</a:t>
            </a:r>
          </a:p>
          <a:p>
            <a:pPr lvl="2" eaLnBrk="1" hangingPunct="1">
              <a:defRPr/>
            </a:pPr>
            <a:r>
              <a:rPr lang="en-US" dirty="0" err="1"/>
              <a:t>Gcc</a:t>
            </a:r>
            <a:r>
              <a:rPr lang="en-US" dirty="0"/>
              <a:t> often does this for you (so check assembly)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81201" y="3962399"/>
            <a:ext cx="3294063" cy="828432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553201" y="3810000"/>
            <a:ext cx="3294063" cy="13684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  int ni = n*i;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638800" y="4419599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A886C59-D852-4B0A-B227-5CAF33D57520}"/>
                  </a:ext>
                </a:extLst>
              </p14:cNvPr>
              <p14:cNvContentPartPr/>
              <p14:nvPr/>
            </p14:nvContentPartPr>
            <p14:xfrm>
              <a:off x="2692440" y="3968640"/>
              <a:ext cx="5867640" cy="104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A886C59-D852-4B0A-B227-5CAF33D575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3080" y="3959280"/>
                <a:ext cx="5886360" cy="1060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895601" y="3514856"/>
            <a:ext cx="7054815" cy="280974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3810000" y="29814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6781800" y="28194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6781800" y="1457457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long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[j]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1828800" y="1305057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497AE6D-BF2C-4754-857A-106B9F784605}"/>
                  </a:ext>
                </a:extLst>
              </p14:cNvPr>
              <p14:cNvContentPartPr/>
              <p14:nvPr/>
            </p14:nvContentPartPr>
            <p14:xfrm>
              <a:off x="2825640" y="1676520"/>
              <a:ext cx="5994720" cy="4229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497AE6D-BF2C-4754-857A-106B9F7846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16280" y="1667160"/>
                <a:ext cx="6013440" cy="424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47235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Strength Reduction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altLang="en-US" dirty="0"/>
              <a:t>Replace costly operation with simpler one</a:t>
            </a:r>
          </a:p>
          <a:p>
            <a:pPr lvl="1" eaLnBrk="1" hangingPunct="1"/>
            <a:r>
              <a:rPr lang="en-US" alt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dirty="0">
                <a:latin typeface="Courier New" pitchFamily="49" charset="0"/>
              </a:rPr>
              <a:t>16*x  </a:t>
            </a:r>
            <a:r>
              <a:rPr lang="en-US" altLang="en-US" dirty="0">
                <a:latin typeface="Courier New" pitchFamily="49" charset="0"/>
                <a:sym typeface="Symbol" pitchFamily="18" charset="2"/>
              </a:rPr>
              <a:t>  </a:t>
            </a:r>
            <a:r>
              <a:rPr lang="en-US" altLang="en-US" dirty="0">
                <a:latin typeface="Courier New" pitchFamily="49" charset="0"/>
              </a:rPr>
              <a:t>x &lt;&lt; 4</a:t>
            </a:r>
          </a:p>
          <a:p>
            <a:pPr lvl="2" eaLnBrk="1" hangingPunct="1"/>
            <a:r>
              <a:rPr lang="en-US" altLang="en-US" dirty="0"/>
              <a:t>Utility is machine-dependent</a:t>
            </a:r>
          </a:p>
          <a:p>
            <a:pPr lvl="2" eaLnBrk="1" hangingPunct="1"/>
            <a:r>
              <a:rPr lang="en-US" altLang="en-US" dirty="0"/>
              <a:t>Depends on cost of multiply or divide instruction</a:t>
            </a:r>
          </a:p>
          <a:p>
            <a:pPr lvl="2" eaLnBrk="1" hangingPunct="1"/>
            <a:r>
              <a:rPr lang="en-US" altLang="en-US" dirty="0"/>
              <a:t>On </a:t>
            </a:r>
            <a:r>
              <a:rPr lang="en-US" dirty="0"/>
              <a:t>Intel Nehalem, integer multiply requires only 3 CPU cycles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Recognize sequence of products</a:t>
            </a:r>
          </a:p>
          <a:p>
            <a:pPr lvl="1" eaLnBrk="1" hangingPunct="1"/>
            <a:r>
              <a:rPr lang="en-US" altLang="en-US" dirty="0"/>
              <a:t>Again, </a:t>
            </a:r>
            <a:r>
              <a:rPr lang="en-US" altLang="en-US" dirty="0" err="1"/>
              <a:t>gcc</a:t>
            </a:r>
            <a:r>
              <a:rPr lang="en-US" altLang="en-US" dirty="0"/>
              <a:t> often does it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362200" y="4216401"/>
            <a:ext cx="2867772" cy="736099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400800" y="3987800"/>
            <a:ext cx="2897188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int ni = 0;</a:t>
            </a: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41963" y="4525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396E7AC-70DF-4CD8-865B-7866443FD1B8}"/>
                  </a:ext>
                </a:extLst>
              </p14:cNvPr>
              <p14:cNvContentPartPr/>
              <p14:nvPr/>
            </p14:nvContentPartPr>
            <p14:xfrm>
              <a:off x="6515280" y="3841920"/>
              <a:ext cx="1251000" cy="1314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396E7AC-70DF-4CD8-865B-7866443FD1B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5920" y="3832560"/>
                <a:ext cx="1269720" cy="1333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 err="1"/>
              <a:t>Gcc</a:t>
            </a:r>
            <a:r>
              <a:rPr lang="en-US" dirty="0"/>
              <a:t> will do this with –O1 and up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0574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9436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987551" y="3716339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178550" y="3716339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057400" y="4191001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943600" y="4191001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D39B46-B50B-47E2-8AE7-5C5C0D8CBE97}"/>
                  </a:ext>
                </a:extLst>
              </p14:cNvPr>
              <p14:cNvContentPartPr/>
              <p14:nvPr/>
            </p14:nvContentPartPr>
            <p14:xfrm>
              <a:off x="3314880" y="2038320"/>
              <a:ext cx="3708720" cy="130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D39B46-B50B-47E2-8AE7-5C5C0D8CBE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5520" y="2028960"/>
                <a:ext cx="3727440" cy="132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77184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</a:t>
            </a:r>
            <a:r>
              <a:rPr lang="en-US" i="1" dirty="0"/>
              <a:t>many</a:t>
            </a:r>
            <a:r>
              <a:rPr lang="en-US" dirty="0"/>
              <a:t> student programs</a:t>
            </a:r>
            <a:endParaRPr lang="en-US" i="1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97275" y="1905000"/>
            <a:ext cx="4732064" cy="2582758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</a:rPr>
              <a:t>ctype.h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40132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38024</TotalTime>
  <Pages>35</Pages>
  <Words>3064</Words>
  <Application>Microsoft Office PowerPoint</Application>
  <PresentationFormat>Widescreen</PresentationFormat>
  <Paragraphs>460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class02</vt:lpstr>
      <vt:lpstr>Code Optimization and Performance   </vt:lpstr>
      <vt:lpstr>Great Reality</vt:lpstr>
      <vt:lpstr>Optimizing Compilers</vt:lpstr>
      <vt:lpstr>Limitations of Optimizing Compilers</vt:lpstr>
      <vt:lpstr>Generally Useful Optimizations</vt:lpstr>
      <vt:lpstr>Compiler-Generated Code Motion (-O1)</vt:lpstr>
      <vt:lpstr>Strength Reduction</vt:lpstr>
      <vt:lpstr>Share Common Subexpressions</vt:lpstr>
      <vt:lpstr>Optimization Blocker #1: Procedure Calls</vt:lpstr>
      <vt:lpstr>Lower-Case Conversion Performance</vt:lpstr>
      <vt:lpstr>Convert Loop To Goto Form</vt:lpstr>
      <vt:lpstr>Calling Strlen</vt:lpstr>
      <vt:lpstr>Improving Performance</vt:lpstr>
      <vt:lpstr>Lower-Case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Exploiting Instruction-Level Parallelism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subject/>
  <dc:creator>Randal E. Bryant and David R. O'Hallaron</dc:creator>
  <cp:keywords/>
  <dc:description/>
  <cp:lastModifiedBy>Geoffrey Kuenning</cp:lastModifiedBy>
  <cp:revision>187</cp:revision>
  <cp:lastPrinted>2022-04-19T22:59:50Z</cp:lastPrinted>
  <dcterms:created xsi:type="dcterms:W3CDTF">1998-08-11T09:19:24Z</dcterms:created>
  <dcterms:modified xsi:type="dcterms:W3CDTF">2022-04-19T22:59:53Z</dcterms:modified>
  <cp:category/>
</cp:coreProperties>
</file>