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notesSlides/notesSlide4.xml" ContentType="application/vnd.openxmlformats-officedocument.presentationml.notesSlide+xml"/>
  <Override PartName="/ppt/ink/ink2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ink/ink3.xml" ContentType="application/inkml+xml"/>
  <Override PartName="/ppt/notesSlides/notesSlide7.xml" ContentType="application/vnd.openxmlformats-officedocument.presentationml.notesSlide+xml"/>
  <Override PartName="/ppt/ink/ink4.xml" ContentType="application/inkml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ink/ink5.xml" ContentType="application/inkml+xml"/>
  <Override PartName="/ppt/notesSlides/notesSlide11.xml" ContentType="application/vnd.openxmlformats-officedocument.presentationml.notesSlide+xml"/>
  <Override PartName="/ppt/ink/ink6.xml" ContentType="application/inkml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ink/ink7.xml" ContentType="application/inkml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ink/ink8.xml" ContentType="application/inkml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ink/ink9.xml" ContentType="application/inkml+xml"/>
  <Override PartName="/ppt/notesSlides/notesSlide18.xml" ContentType="application/vnd.openxmlformats-officedocument.presentationml.notesSlide+xml"/>
  <Override PartName="/ppt/ink/ink10.xml" ContentType="application/inkml+xml"/>
  <Override PartName="/ppt/notesSlides/notesSlide19.xml" ContentType="application/vnd.openxmlformats-officedocument.presentationml.notesSlide+xml"/>
  <Override PartName="/ppt/ink/ink11.xml" ContentType="application/inkml+xml"/>
  <Override PartName="/ppt/notesSlides/notesSlide20.xml" ContentType="application/vnd.openxmlformats-officedocument.presentationml.notesSlide+xml"/>
  <Override PartName="/ppt/ink/ink12.xml" ContentType="application/inkml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ink/ink13.xml" ContentType="application/inkml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ink/ink14.xml" ContentType="application/inkml+xml"/>
  <Override PartName="/ppt/notesSlides/notesSlide25.xml" ContentType="application/vnd.openxmlformats-officedocument.presentationml.notesSlide+xml"/>
  <Override PartName="/ppt/ink/ink15.xml" ContentType="application/inkml+xml"/>
  <Override PartName="/ppt/notesSlides/notesSlide26.xml" ContentType="application/vnd.openxmlformats-officedocument.presentationml.notesSlide+xml"/>
  <Override PartName="/ppt/ink/ink16.xml" ContentType="application/inkml+xml"/>
  <Override PartName="/ppt/notesSlides/notesSlide27.xml" ContentType="application/vnd.openxmlformats-officedocument.presentationml.notesSlide+xml"/>
  <Override PartName="/ppt/ink/ink17.xml" ContentType="application/inkml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ink/ink18.xml" ContentType="application/inkml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5"/>
  </p:notesMasterIdLst>
  <p:handoutMasterIdLst>
    <p:handoutMasterId r:id="rId46"/>
  </p:handoutMasterIdLst>
  <p:sldIdLst>
    <p:sldId id="389" r:id="rId2"/>
    <p:sldId id="345" r:id="rId3"/>
    <p:sldId id="394" r:id="rId4"/>
    <p:sldId id="347" r:id="rId5"/>
    <p:sldId id="348" r:id="rId6"/>
    <p:sldId id="395" r:id="rId7"/>
    <p:sldId id="350" r:id="rId8"/>
    <p:sldId id="391" r:id="rId9"/>
    <p:sldId id="396" r:id="rId10"/>
    <p:sldId id="423" r:id="rId11"/>
    <p:sldId id="397" r:id="rId12"/>
    <p:sldId id="398" r:id="rId13"/>
    <p:sldId id="399" r:id="rId14"/>
    <p:sldId id="357" r:id="rId15"/>
    <p:sldId id="359" r:id="rId16"/>
    <p:sldId id="392" r:id="rId17"/>
    <p:sldId id="360" r:id="rId18"/>
    <p:sldId id="400" r:id="rId19"/>
    <p:sldId id="388" r:id="rId20"/>
    <p:sldId id="362" r:id="rId21"/>
    <p:sldId id="393" r:id="rId22"/>
    <p:sldId id="401" r:id="rId23"/>
    <p:sldId id="402" r:id="rId24"/>
    <p:sldId id="403" r:id="rId25"/>
    <p:sldId id="404" r:id="rId26"/>
    <p:sldId id="405" r:id="rId27"/>
    <p:sldId id="406" r:id="rId28"/>
    <p:sldId id="408" r:id="rId29"/>
    <p:sldId id="407" r:id="rId30"/>
    <p:sldId id="409" r:id="rId31"/>
    <p:sldId id="411" r:id="rId32"/>
    <p:sldId id="410" r:id="rId33"/>
    <p:sldId id="412" r:id="rId34"/>
    <p:sldId id="413" r:id="rId35"/>
    <p:sldId id="414" r:id="rId36"/>
    <p:sldId id="415" r:id="rId37"/>
    <p:sldId id="416" r:id="rId38"/>
    <p:sldId id="417" r:id="rId39"/>
    <p:sldId id="418" r:id="rId40"/>
    <p:sldId id="419" r:id="rId41"/>
    <p:sldId id="420" r:id="rId42"/>
    <p:sldId id="421" r:id="rId43"/>
    <p:sldId id="422" r:id="rId44"/>
  </p:sldIdLst>
  <p:sldSz cx="12192000" cy="6858000"/>
  <p:notesSz cx="6667500" cy="8686800"/>
  <p:custShowLst>
    <p:custShow name="For screen" id="0">
      <p:sldLst>
        <p:sld r:id="rId2"/>
        <p:sld r:id="rId3"/>
        <p:sld r:id="rId4"/>
        <p:sld r:id="rId5"/>
        <p:sld r:id="rId6"/>
        <p:sld r:id="rId7"/>
        <p:sld r:id="rId8"/>
        <p:sld r:id="rId10"/>
        <p:sld r:id="rId11"/>
        <p:sld r:id="rId12"/>
        <p:sld r:id="rId13"/>
        <p:sld r:id="rId14"/>
        <p:sld r:id="rId15"/>
        <p:sld r:id="rId16"/>
        <p:sld r:id="rId18"/>
        <p:sld r:id="rId19"/>
        <p:sld r:id="rId20"/>
        <p:sld r:id="rId21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</p:sldLst>
    </p:custShow>
    <p:custShow name="For printing" id="1">
      <p:sldLst>
        <p:sld r:id="rId2"/>
        <p:sld r:id="rId3"/>
        <p:sld r:id="rId4"/>
        <p:sld r:id="rId5"/>
        <p:sld r:id="rId6"/>
        <p:sld r:id="rId7"/>
        <p:sld r:id="rId9"/>
        <p:sld r:id="rId10"/>
        <p:sld r:id="rId11"/>
        <p:sld r:id="rId12"/>
        <p:sld r:id="rId13"/>
        <p:sld r:id="rId14"/>
        <p:sld r:id="rId15"/>
        <p:sld r:id="rId17"/>
        <p:sld r:id="rId18"/>
        <p:sld r:id="rId19"/>
        <p:sld r:id="rId20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</p:sldLst>
    </p:custShow>
  </p:custShowLst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36" userDrawn="1">
          <p15:clr>
            <a:srgbClr val="A4A3A4"/>
          </p15:clr>
        </p15:guide>
        <p15:guide id="2" pos="21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custShow id="0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00"/>
    <a:srgbClr val="FF0000"/>
    <a:srgbClr val="FFCCCC"/>
    <a:srgbClr val="CCCCFF"/>
    <a:srgbClr val="CCECFF"/>
    <a:srgbClr val="9999FF"/>
    <a:srgbClr val="FFFF99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 varScale="1">
        <p:scale>
          <a:sx n="66" d="100"/>
          <a:sy n="66" d="100"/>
        </p:scale>
        <p:origin x="576" y="72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956"/>
    </p:cViewPr>
  </p:sorterViewPr>
  <p:notesViewPr>
    <p:cSldViewPr>
      <p:cViewPr varScale="1">
        <p:scale>
          <a:sx n="56" d="100"/>
          <a:sy n="56" d="100"/>
        </p:scale>
        <p:origin x="2550" y="90"/>
      </p:cViewPr>
      <p:guideLst>
        <p:guide orient="horz" pos="2736"/>
        <p:guide pos="21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2952032" y="8274178"/>
            <a:ext cx="765720" cy="256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CED42F2E-A893-4F84-A584-52CD6BDEF6A8}" type="slidenum">
              <a:rPr lang="en-US" altLang="en-US" sz="1200" b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6152447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2-14T23:31:48.26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8361 15487 0,'0'0'0,"-18"0"47,1 0-47,-1 0 15,0 0 16,1 0-31,-1 0 16,0 0 0,1 0-16,-1 0 15,0 0-15,1 0 16,-18 0-16,17 0 16,0 0-1,1 0-15,-1 0 16,0-18-16,-17 18 15,17-17-15,1-1 16,-18 0 0,-1-17-16,1 17 15,17 1-15,-17-1 16,17 1-16,1-1 16,-19 0-16,19 1 15,-18-1 1,-1 18-16,1-18 15,17 18-15,-35 0 16,18 0-16,0 0 16,-18 0-16,18 18 15,-1-18-15,-16 18 16,16-1-16,1-17 16,-18 18-1,18-18-15,-1 18 16,1-1-16,0 1 15,-18-1-15,35 1 16,-17 17 0,0-35-16,17 18 15,-35-18-15,18 18 16,0-1-16,-18-17 16,18 18-16,-1-18 15,-17 18 1,0-18-16,0 17 15,-17 1-15,-1 17 16,18 18-16,18-18 16,-18 1-1,36 17-15,-19-36 0,19 18 16,-19-17 0,19 0-16,-1 17 15,1-35-15,-1 18 16,0-18-16,1 35 15,-19 0-15,1 36 16,17-18-16,1 17 16,-1-34-1,18-1-15,-18-18 16,18 19-16,0-19 16,0 1-16,0 0 15,18-18-15,-18 17 16,18-17-1,-18 18-15,17-18 16,19 18-16,-1-1 16,0 1-16,18-18 15,-18 17-15,36-17 16,0 18 0,-1 0-16,1-18 15,-1 17-15,18-17 16,-17 18-16,17-18 15,0 0-15,-17 0 16,-1 0 0,1 0-16,17 0 15,0 0-15,-17 0 16,0 0-16,-1 18 16,1-1-16,-18 1 15,35 17 1,-18-17-16,-17-18 15,18 17-15,-18-17 16,0 18 0,0-18-16,-1 0 0,-16 0 15,-1 0 1,-17-18-16,17 18 16,-17-17-16,-1 17 15,1 0-15,-1 0 16,1 0 15,17-18-15,-17 18-16,0-35 15,-1 0 1,1-18-16,0 0 16,-18 18-16,0-1 15,0 19-15,0-1 16,0 0-16,0-17 15,17-35-15,-17-36 16,0 35-16,0 1 16,0 34-1,0 1-15,0-18 16,18-35-16,-18-18 16,17 18-16,1 17 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2-16T23:21:30.10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6244 9260 0,'0'0'0,"0"36"125,0-1-125,-17 0 15,17 1-15,0-1 16,0 35 0,17 36-16,-17 0 15,18-35-15,-18-18 16,17-1-16,-17-34 15,18 17-15,0-17 16,-18 0-16</inkml:trace>
  <inkml:trace contextRef="#ctx0" brushRef="#br0" timeOffset="671.88">5909 9596 0,'0'0'0,"18"0"78,-1 17-47,19 1-31,-1-18 16,18 17-16,0-17 16,17 18-16,1-18 15,-1 0-15,1 0 16,-1 0-16,1 0 16</inkml:trace>
  <inkml:trace contextRef="#ctx0" brushRef="#br0" timeOffset="1171.83">6138 9208 0,'0'0'0,"-17"0"47,-1 0-31,0 0-1,36 0 16,0 17-15,-1 1-16,19 17 16,-1 18-1,0 0-15,0 0 16,18-18-16,-17 0 16</inkml:trace>
  <inkml:trace contextRef="#ctx0" brushRef="#br0" timeOffset="1562.59">6738 9278 0,'0'0'0,"-18"0"78,1 18-63,-18-1-15,-36 54 16,18-18-16,-18-18 16,1 18-1,-1 0-15,-17 53 16,-18 0-16,36-36 16,17-17-16,18 0 15,-18-35-15</inkml:trace>
  <inkml:trace contextRef="#ctx0" brushRef="#br0" timeOffset="2671.91">6297 9737 0,'0'0'0,"0"17"47,0 1-31,0 35-16,-18-18 15,18 18-15,-17-35 16,17 17-1,0-17-15,0 52 16,17 36-16,-17-18 16,18-17-16,0-18 15,-18-18-15,17 0 16,1-17-16</inkml:trace>
  <inkml:trace contextRef="#ctx0" brushRef="#br0" timeOffset="3078.12">5856 9754 0,'0'0'0,"18"18"62,-1 0-62,19 17 16,17 18-16,0 0 16,17-18-1,1 0-15,-1 1 16,-17-1-16,0-18 16,0 1-16,-18 0 15,18 17-15,0 0 16</inkml:trace>
  <inkml:trace contextRef="#ctx0" brushRef="#br0" timeOffset="3421.86">6227 9737 0,'0'0'0,"17"17"78,1 19-63,-1 34-15,1-35 16,0 1-16,17-1 16,0 0-16</inkml:trace>
  <inkml:trace contextRef="#ctx0" brushRef="#br0" timeOffset="3765.62">6756 9666 0,'0'0'0,"-18"0"32,0 18-17,1-1-15,-36 19 16,-18 34-1,1 1-15,-18-18 16,-1 0-16,19 0 16,-1-36-16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2-16T23:22:06.95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6685 12876 0,'0'0'0,"-88"106"94,0-53-48,88-35-30,-18-18-16,36 0 156,-1 0-140,1 17 0,0 1-16,-1-18 15,19 0-15,-1 18 16,0-18-16,18 0 15,0 0-15,0 0 16,17 0 0,1 0-16,17 0 15,-17 0-15,-1 0 16,1 0-16,-1 0 16,1 0-16,0 0 15,-1 0-15,1 0 16,-1 0-1,1 0-15,-1 0 16,1 0-16,88 0 31,88 0-15,-159 0 0,0 0-16,0-18 15,18 18-15,0-35 16,0 0-16,-18-1 15,88-52 1,-88 35 0,1 35-16,16-17 15,1 18-15,-18 17 16,1 0-16,34 0 16,-17 0-16,88-18 31,-106 0-31,0 1 15,18 17 1,0-18-16,0 18 0,0 0 16,17 18-16,-35 17 15,36 0 1,-36 0-16,0 1 16,36 17-16,-36-18 15,18 0-15,0 1 16,-1-19-16,195 36 31,-212-53-15,89 18-1,-107-1-15,19-17 16,-1 36-16,-18-19 16,1 1-1,-18 0-15,17-1 16,-17 1-16,0-18 15,18 0-15,-36 0 16</inkml:trace>
  <inkml:trace contextRef="#ctx0" brushRef="#br0" timeOffset="11437.52">21096 12665 0,'0'0'0,"18"0"172,-1 0-156,1 0-16,0 0 15,-1 0-15,1 0 16,0 0-16,-1 17 16,1-17-16,52 18 31,1 0-15,-18-1-1,0 1-15,17-18 16,54 35-16,-54-17 15,1-1 1,17 1-16,-17 0 16,-1 17-16,18-17 15,-17-18-15,0 17 16,-1 1-16,89-18 31,141 0-15,-212 18-1,18-1-15,-18 19 16,0-19-16,0 1 16,-17-18-16,-1 17 15,124 19 17,-123-36-32,17 0 15,0 0-15,-17 0 16,17 0-16,0 0 15,1 0 1,-19 0-16,1 0 16,140 17-1,-140-17 1,-1 0 0,1 0-16,0 0 0,-19 0 15,19 0 1,-18 0-16,-18 0 15,1 0-15,16 0 16,-16 0 0,-1 0-16,18 0 15,-18 0-15,18-17 16,0 17-16,18-18 16</inkml:trace>
  <inkml:trace contextRef="#ctx0" brushRef="#br0" timeOffset="13421.75">20867 11818 0,'0'0'0,"-18"0"78,1 0-62,-1 18-1,0-18 1,1 17-16,-1-17 16,0 18-1,-17 0-15,0-1 16,17-17-16,1 0 15,-1 0 1,0 0-16,1 0 16,-1 0-16,0 0 15,1-17 1,-1 17-16,-17-18 16,-1 0-16,1 18 15,18-17-15,-19 17 16,1-18-1,0 18-15,17-18 16,-88-17 0,89 35-1,-19-17 1,1-1-16,0 18 16,0 0-16,-18 0 15,17 0-15,1 0 16,-18 0-16,18 0 15,0 35-15,-18 0 16,17 1 0,-17 17-16,1-18 0,16 0 15,1-17 1,0-1 0,-1 1-16,19 0 0,-1-18 15,1 17-15,-1 19 16,-17-1-1,17 18-15,0 0 16,1 0-16,-1 17 16,18-34-1,0 16 1,18 54-16,-1 0 16,1-35-16,0-18 15,-1-1-15,1-16 16,0-1-16,17 18 15,0-35-15,-17 17 16,17-17-16,18-1 16,-18 1-1,0-1-15,18 1 16,-17-18-16,17 18 16,-1-18-16,1 0 15,18 0-15,-18-18 16,17-35-1,1-17-15,52-1 16,-87 36 0,70-71-1,-18 0-15,-35 18 16,0 35-16,0 0 16,-1 18-1,1-53-15,-17-1 16,17-69-1,-53 122-15,0-17 16,-36 18 0,1 0-16,-18-36 0,-53-52 15,18 17 1,0 35-16</inkml:trace>
  <inkml:trace contextRef="#ctx0" brushRef="#br0" timeOffset="15921.64">26635 12665 0,'0'0'0,"-18"0"79,0 0-79,1 0 15,-18 0 1,-18 0 15,35 0-15,0 0-16,36 0 47,0 0-32,-1 0-15,1 0 16,17 0-1,18 0 1,0 0 0,-18 0-1,18 0-15,18 0 16,-1 0 0,36 0-16,-18 0 15,18 17-15,18 1 16,-19 35-16,19 17 15,-1-17-15,19 0 16,-37-17-16,19-1 16,-18-17-16,0-1 15,-18 1 1,-18-1-16</inkml:trace>
  <inkml:trace contextRef="#ctx0" brushRef="#br0" timeOffset="16671.74">26211 12929 0,'0'0'0,"0"18"16,-17 0-1,-1-1 1,18 1 0,0 0 15,18-1 16,17 1-32,-17-18 1,35 17-16,0 1 16,17-18-16,36 18 15,0-1-15,35 1 16,0 0-16,0 17 15,-17 0-15,17 36 16,-18-1 0,1-17-16,-19-18 15,19 1-15,-1-19 16</inkml:trace>
  <inkml:trace contextRef="#ctx0" brushRef="#br0" timeOffset="18687.28">19350 11677 0,'0'0'0,"-18"0"62,1 0-62,-1 0 16,-17 0 0,-1 0-16,1 0 15,17 0 1,1 0-16,-18 0 15,17 0-15,0 0 16,1 0-16,-1 0 16,0 0-16,-35 0 15,18 0-15,-71 0 32,-158 0-17,52 35 1,106 18-1,-17 18 1,-1-1-16,36-17 16,0-18-16,0 1 15,17-19-15,-17 36 16,17 18-16,1-1 16,17 1-16,18-18 15,-1-35-15,19 17 16,-19 35-16,1 1 15,35 17 1,-17-17-16,17-18 16,17-1-16,1-16 15,17-1 1,18 18-16,18-18 16,17 18-16,0-18 15,18 1-15,229 17 31,-123-53-15,-18 0 0,-106-18-1,0-17 1,-17-36-16,34 1 0,-34 17 16,0 17-16,-1 1 15,1-35-15,-1-19 16,-17 1-1,-18 53-15,-35-18 16,0 0-16,0-53 16,-35-17-16,-18-54 31,-35-52-15,35 106-16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2-16T23:23:42.70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10248 8784 0,'0'0'0</inkml:trace>
  <inkml:trace contextRef="#ctx0" brushRef="#br0" timeOffset="1624.97">10389 8784 0,'0'0'0,"0"18"47,0-1-31,0-34 125,0-18-126,-17-1 1,-1-17-1,-17 0-15,17 18 16,18 18-16,-18-19 16,1 19-16,-1-1 15,1 0-15,-19 1 16,19 17 0,-36-18-1,0 18-15,18-18 16,-1 18-16,19-17 15,-19-1-15,1 18 16,0-18-16,17 18 16,1-17-1,-19-1-15,19 18 16,-1 0-16,-17 0 16,-18 0-16,17 0 15,-16 0-15,-19-17 16,0 17-16,1 0 15,-1 0 1,-17 0-16,18 0 16,-1 0-1,0 0-15,19 0 16,-19 0-16,18 17 16,-17 1-16,17 17 15,-18 0-15,1 1 16,-1-1-16,0 0 15,18 1-15,-17-19 16,17 1-16,-18 17 16,19-17-1,-1-18-15,0 17 16,0-17-16,0 18 16,18 0-16,-1-18 15,-17 17 1,18 1-16,-53 70 15,35-35 1,0 0-16,18-18 16,-18 18-16,18-35 15,-1 17-15,1 0 16,17-17 0,-17 17-16,0 1 15,17 16-15,1 1 16,-1 0-16,18-35 15,0 17-15,0-17 16,0-1-16,0 1 16,0 17-1,0-17-15,35 35 16,-17 0-16,0 0 16,17 17-16,0 1 15,0-1 1,1-34-16,-1-1 15,0 0-15,0 1 16,18-19-16,18 18 16,-18-17-16,17 0 15,1 17-15,17 0 16,-17 1 0,70 16-1,-53-34-15,-17 0 16,-1-1-1,18 19-15,1-36 0,16 17 16,-16-17 0,-1 0-16,0 0 15,0 0-15,-17 0 16,-1 0-16,18-17 16,-17 17-16,0-18 15,17 0 1,0 1-16,-18 17 15,89-18 1,-88 0-16,17 1 16,-17 17-16,-19-18 15,19-17 1,-18-18 0,0 0-16,-18 0 0,0 0 15,1 36-15,-19-36 16,19 0-16,17-35 15,-36 17-15,18 0 16,-17 19 0,0-1-16,-18-53 15,0-18-15,0 54 16,-18-1-16,-35 18 16,0 0-1,-35 18-15,-18-53 16,-35-53-16,18 35 15,-1 18-15,18 17 16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2-16T23:25:11.10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28134 7761 0,'0'0'0,"-18"0"219,1 0-203,-19 0-1,19 0 1,-1 0-16,-17 0 16,0 0-16,-18 0 15,0 0-15,0 18 16,-88-18-1,70 0-15,1 0 16,-19 0 0,1 0-16,0 0 15,18-18 1,-1 0-16,0 18 0,-17-17 16,18-1-16,-19 1 15,1-1 1,0 0-16,-18-17 15,18 0-15,-18 17 16,18 0 0,17 1-16,-17-1 15,0-17-15,18 35 0,-19-18 16,1 18 0,18-17-16,-36 17 15,18 0-15,-18 0 16,18 17-1,-1-17-15,-16 0 0,-1 18 16,17-18 0,-16 0-16,-19 0 15,18 0-15,1 0 16,-19 0-16,18 0 16,0 0-16,-17 0 15,-18 0 1,17 0-16,-17 0 15,18-18-15,-1 18 16,18-17-16,-17 17 16,-1-36-16,19 36 15,-1-17-15,-18 17 16,-17-18 0,35 18-16,-17-18 15,17 18-15,-17 0 16,-1-17-16,1 17 15,-1 0-15,1 0 16,-1 0 0,1 0-16,17 0 15,0 0-15,-35 0 16,18-18-16,-1 18 16,-17 0-16,17 0 15,1 0 1,17 0-16,0 0 15,1 0-15,-19 0 16,18 0-16,0 0 16,-17 0-16,17 0 15,0 0 1,0 0-16,-17 0 16,-1 18-16,19-18 15,-1 0-15,-18 0 16,18 0-16,1 17 15,-1-17-15,18 0 16,-1 0 0,1 18-16,-18-18 15,18 18-15,0-18 16,-18 0-16,18 17 16,0-17-16,-18 18 15,35-18 1,-17 0-16,18 0 15,-36 0-15,35 0 16,18 0-16,-17 0 16,17 0-16,18 0 15,-1 0-15,-17 0 16,-17 18 0,-1-18-16,1 17 15,-1 1-15,1 0 16,-1-1-16,-17 1 15,0-1-15,17 19 16,-17-19 0,0 1-16,17 0 15,-17-1-15,17 1 16,1 0-16,-1-1 16,1-17-16,-1 18 15,1-18-15,-1 17 16,1-17-1,-1 36-15,18-19 16,-17 1-16,-1 35 16,18 0-16,0-18 15,0 0-15,18-17 16,-18 17 0,18 1-16,-1-19 15,1 1-15,0 0 16,0-18-16,17 17 15,-17 18-15,-1 18 16,-16 0 0,34 0-16,-17-18 15,17 18-15,-17-35 16,35 17-16,-18-17 16,18 0-16,0-1 15,0 1-15,18 0 16,-1-1-1,1 1 1,0-18-16,17 17 16,-17 1-16,-1-18 15,18 18-15,1-18 16,-1 17 0,18-17-16,17 18 15,1 0-15,0-18 16,-1 17-16,1-17 15,17 18 1,0-18-16,-17 0 16,-1 0-16,18 0 15,1 0-15,-19 0 16,18 0-16,18 0 16,18 18-1,-36-18-15,18 0 16,-36 0-16,18 0 15,1 0-15,-19 0 16,-17 0-16,35 0 16,0 0-1,-17 0-15,0 0 16,17 0-16,-18 0 16,1 0-16,-1 0 15,19 0-15,-1 0 16,0 0-16,0 0 15,0 17 1,-17-17-16,0 0 16,17 0-16,-18 0 15,1 0-15,17 0 16,0 0-16,-17 0 16,17 0-1,-17 0-15,17 18 16,0-1-16,-18 1 15,19 17-15,-1 1 16,-18-1-16,19 18 16,-1-18-16,18 0 15,-1 1 1,-16-1-16,34-17 16,-17-1-16,17 1 15,1 0-15,-18-18 16,17 17-16,18 1 15,-17-18 1,-1 0-16,1 17 16,-18-17-16,-18 0 15,18 0-15,17 0 16,-17 18-16,35-18 16,-35 0-16,17 0 15,1 0 1,-18 0-16,17 0 15,-17 0-15,0 0 16,17 0-16,-17 0 16,0 0-16,0 18 15,17-18-15,-35 0 16,36 0 0,-1 0-16,1 17 15,17-17-15,-18 0 16,1 0-16,-1 18 15,1-18 1,-18 35-16,35-17 16,-18 0-16,1 17 15,17-18-15,-18 1 16,-17 0-16,18-1 16,-19-17-1,37 0-15,-19 0 16,0 0-16,1-17 15,-18-1-15,0 18 16,-1-18-16,1 18 16,0-17-16,0 17 15,-18-18 1,18 18-16,0-17 16,0 17-16,-1 0 15,-16 0-15,-1 0 16,0 0-16,-17-18 15,17 18-15,18 0 16,-18 0 0,18-18-16,-18 18 15,18-17-15,-18-1 16,0 18-16,-17-18 16,17 18-16,-18-17 15,1 17 1,17 0-16,-35 0 15,0 0-15,-18 0 16,18 0-16,-35-18 16,17 0-16,0-17 15,1-18 1,-19 0-16,1 0 16,17 36-16,-35-1 15,18-17-15,-1 17 16,1-52-16,0-36 15,-1 35-15,-17 18 16,0 18 0,0 0-16,0 0 15,0-1-15,-17 1 16,-19-18-16,19-35 16,-36 0-16,35 17 15,1 36 1,-19-18-16,-17-53 15,18 0-15,0 0 16,-18 18-16</inkml:trace>
  <inkml:trace contextRef="#ctx0" brushRef="#br0" timeOffset="74781.27">22454 14587 0,'0'0'0,"-17"0"328,-1 0-312,0 0-16,1 0 16,-1 0-16,-17 0 15,-18 0-15,18 0 16,-18 0 0,17 18-16,1-18 15,0 0-15,17 0 16,1 0-16,-1 0 15,0 0-15,1 0 16,17 18 0,-18-18-1,0 17-15,1 36 16,-1-18-16,1 1 16,-1-1-16,18-17 15,-18-1-15,18 1 16,0 0-1,0-1-15,18 1 16,0 17 0,17 0-16,0 36 15,0 0-15,18-1 16,-17-17-16,-1-18 16,-18 1-1,19-1-15,-1-18 16,-17 1-16,-1 0 15,1-1-15,17-17 16,0 18 0,1-18-16,-19 18 15,19-1-15,-1-17 16,0 0-16,-17 0 16,17-35-16,0-18 15,1 35-15,-19-17 16,1 18-1,0-1-15,-1-17 16,1-1-16,17-17 16,-35 36-16,18-18 15,-18 17-15,-18 0 32,1 1-32,-19-19 15,-34 1-15,-36-18 16,18 0-16,-1 0 15,19 36-15,35-19 16,-18 19 0,17-1-16,19 18 15,17-18-15</inkml:trace>
  <inkml:trace contextRef="#ctx0" brushRef="#br0" timeOffset="75578.22">27411 14605 0,'0'0'0</inkml:trace>
  <inkml:trace contextRef="#ctx0" brushRef="#br0" timeOffset="75921.88">27446 14605 0,'0'0'0</inkml:trace>
  <inkml:trace contextRef="#ctx0" brushRef="#br0" timeOffset="77187.52">27534 14605 0,'0'0'0,"0"-18"125,0 1-125,0-1 15,0-17-15,0 0 16,0-18-16,-17 35 16,17-17-16,-18 17 15,0 0-15,18 1 16,-17-1-1,-1 1 1,0-1 0,1 0-16,-1 1 31,-17-1-15,17 18-16,18-18 15,-17 1-15,-19 17 16,19 0-16,-1 0 31,0 0-31,1 0 16,-1 0-16,1 0 15,-1 0-15,0 0 16,1 0-16,-19 0 16,19-18-16,-1 18 15,-17 0 1,17 0-16,-17 0 15,0 0-15,-1 0 16,19 0-16,-36 0 16,17 18-16,-16-18 15,-1 35-15,0-17 16,0-1 0,18 1-16,-18 17 15,0 0-15,17-17 16,1 0-16,-18 17 15,18-17-15,0-1 16,-18 1 0,35 0-16,-17-18 15,17 17-15,1-17 16,-19 18-16,19-1 16,-1 19-16,0 34 15,1-17-15,-1 0 16,18-35-1,0 17-15,0-17 16,0 17-16,0 18 16,0 17-16,0 1 15,0-18-15,18 0 16,-18 0 0,17-18-16,1 0 15,-18-17-15,18 0 16,-1 17-16,19-18 15,-1 1-15,0 0 16,-17-1 0,17 1-16,0 0 15,1-1-15,-1-17 16,0 18-16,18-18 16,-18 0-16,1 0 15,34 0-15,-17-18 16,35-35-1,18 18-15,-18-18 16,-17 18-16,17 0 16,-17 17-16,-18-17 15,17-18 1,1-53-16,-36 35 16,0 19-16,-17 16 15,17-17-15,-17-17 16,17-54-16,-17 54 15,-18-1-15,17 18 16,-17-88 0,0 18-16,0 34 15,-17 1-15,-36-53 16,0 0-16,0 35 16,-18 36-16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2-16T23:27:30.14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10372 13141 0,'0'0'0,"-18"0"141,0 0-126,1 0 1,-1 0-16,-17-18 16,-18 1-16,0-1 15,0-17-15,0-18 16,-17 0-16,17 18 15,0-1-15,18 1 16,-36 17 0,18-17-16,-18 18 15,-17-1-15,0 0 16,-35-17-16,17 0 16,0-1-16,0-16 15,18 34 1,-18-17-16,18 35 15,0 0-15,-18 35 16,18-17-16,-1-18 16,-16 17-16,16-17 15,-16 18 1,16 17-16,-16 18 16,-1 35-16,-18-17 15,18-18-15,18-18 16,-18 36-16,1 34 15,16-16 1,36-19-16,-17-35 16,-1 89-16,18 17 15,18-35-15,0-53 16,17-18-16,-17 18 16,17 53-1,18 17-15,0-35 16,0-35-16,0-17 15,18 34-15,17 36 16,18 0-16,0 0 16,0-18-16,35-35 15,0 0 1,1 0-16,34-18 16,1 0-16,34 0 15,1-17-15,0 0 16,0-1-16,17-17 15,0-53 1,1-35-16,-19 35 16,-16 0-16,-1-52 15,17-19-15,-34 18 16,-1 36-16,18-89 16,-17 35-1,-53 19-15,-1 34 16,-17-52-16,0-18 15,-35 70-15,-1-70 16,-34-36-16,-36 72 16,0 16-1,-71-87-15,-17-18 16,-18 71-16,-52-1 16,-354-211-16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2-16T23:31:40.80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12153 5856 0,'0'0'15,"-17"0"173,-1 0-172,0 0-1,1 0 1,-1 0-1,0 0 1,1 0-16,-1 0 16,-35 0-1,18 0 1,17 0-16,-35 0 16,18 0-16,0 0 15,0 0-15,-1 0 16,1 0-16,17 0 15,-35 0-15,18 0 16,0-18-16,0 1 16,-1 17-1,-17 0-15,18 0 16,0 0-16,-18 0 16,-18 0-16,18 0 15,1-18 1,-1 18-16,0-17 15,17-1-15,1 0 16,-18 1-16,18-1 16,0-17-16,-1 17 15,19 0 1,-19 1-16,1-1 16,18 1-16,-36-1 15,0 0-15,0 18 16,18-17-16,-18 17 15,0-18-15,-18 18 16,18-18 0,-17 18-16,-1 0 15,18 0-15,0 0 16,18 18-16,0-18 16,-18 18-16,18-18 15,-18 0 1,0 0-16,0 0 15,0 17-15,0-17 16,-18 0-16,1 0 16,17-17-16,-35 17 15,17-18-15,1 18 16,17-18 0,17 1-16,-17 17 15,1-18-15,16 18 16,1 0-16,-18-18 15,18 18 1,0 0-16,-18 0 16,17 0-16,-17 0 15,1 0-15,-1 0 16,0 0-16,0 0 16,0 0-16,-18 0 15,18 18 1,-17 0-16,17 17 15,-18-17-15,18 17 16,-17 0-16,17 0 16,0-17-16,0 0 15,18 17 1,0-35-16,-1 18 16,1-18-16,17 17 15,1-17-15,-1 18 16,0 0-16,1-18 15,-1 0 1,1 0 0,-1 17-16,0 1 15,1 17-15,-1 0 16,0 18-16,-17-17 16,35-1-1,-18 0-15,18-17 16,0-1-16,0 19 15,0-19 1,18 1-16,-18 0 16,18 17-1,-1 0-15,1 0 16,17 18-16,1 0 16,-1-17-16,-18 16 15,19-16-15,-1-1 16,18 0-16,0 1 15,0-1 1,0-17-16,17-1 16,1 18-16,-1-17 15,1-18-15,-1 18 16,1-1 0,0-17-16,-1 18 15,1-18-15,-1 18 16,18-18-16,-17 0 15,17 0-15,0 0 16,-17 0-16,-1 0 16,19 0-1,-19 0-15,1 0 16,-18 0-16,35 0 16,-18 0-16,-17 0 15,18 0-15,-1 0 16,1 0-16,17 0 15,-17 0 1,17 0-16,-17 0 16,-1 0-16,1 0 15,-18 0-15,17 0 16,-17 0 0,0 0-16,18 0 15,-36 0-15,35 0 16,-17 0-16,0 0 15,0 0-15,0 0 16,0 0-16,0 0 16,-18 0-1,0 0-15,18 0 16,0 0-16,-17 0 16,-1 0-16,18 0 15,-18 0 1,0 0-16,18 0 15,-35 0-15,17 0 16,0 0-16,18 0 16,-35 0-1,17 0-15,0 0 16,1 0-16,-19 0 16,19 0-16,-1 0 15,0 0-15,-17 0 16,17-18-16,0 0 15,1-17-15,-1 0 16,0 0 0,-17-1-16,17 1 15,-17 17-15,-18 1 16,17-1-16,1 0 16,0 1-1,-18-19 1,17-34-16,19-1 15,-19 1-15,19 17 16,-1 0-16,18 18 16,-18-1-16,0-16 15,18-19-15,-35 0 16,0 1 0,-1 17-16,-17 18 15,0-36-15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2-16T23:34:38.30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20779 10319 0,'0'0'16,"0"17"15,0 19-31,-18-1 16,0-17-1,1-18-15,17 17 16,-18-17-16,18-17 62,0-1-46,0 0 0,0-35 31,0 36-32,0-36 1,0 35-16,0 1 15,0-19 1,0 19-16,0-1 16,-18 0-16,1 1 15,17-1-15,-18-17 16,18 0 0,-17-1-16,-19 19 0,36-1 15,-17 0 1,17 1-16,-18 17 15,18-18 1,-18 18-16,1-18 0,-1 1 16,-17-1-1,17 18 1,0-17-16,1 17 16,-1 0-16,1 0 15,-19 0-15,19 17 16,-1-17-16,0 18 15,1-1 1,-19 19-16,1-1 16,18-17-16,-1-1 15,0 19-15,1-36 16,17 17-16,-18 1 16,-17 35-1,17 35-15,0 0 16,-17-53-16,35 18 15,-17-17-15,17-19 16,0 1-16,0 17 16,0-17-1,0-1 1,0 19-16,17-1 16,-17 18-16,35 17 15,-35 1-15,18-18 16,-18-18-16,0 0 15,0-17-15,0 0 16,0 17 0,0 0-16,0 1 15,0 34-15,0-17 16,18 0-16,-18-18 16,17 1-16,-17-1 15,18 0 1,-18-17-16,18-1 15,-18 1-15,17 0 16,1-1 0,0-17-16,-1 0 15,18-17 1,1-1-16,17-17 16,0 17-16,-18 0 15,0-17-15,18 18 16,0-36-16,-18-36 15,1 37-15,-1-1 16,-18 17 0,1 1-16,-18 17 15,18 1-15,-18-19 16,0-16-16,0-19 16,0-17-16,-18 17 15,0 18 1,-17 18-16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2-16T23:37:42.27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16263 16051 0,'0'0'15,"18"0"95,-1 0-95,1 0 1,0 0-1,-1 0 1,1 0 15,0 0-31,-1 0 16,1 0 0,-1 0-1,1 0-15,-36 0 422,1 0-406,17-17-1,-18 17-15,1-18 16,-1 18-16,0-18 16,-17 18-16,0-17 15,-18-1-15,0 1 16,-18-1-1,18-17-15,0-18 16,1 17-16,-1 19 16,0-1-1,0 1-15,18-1 0,-1 18 16,-17-18 0,18 18-16,0 18 15,0-18-15,-18 18 16,0-18-16,-18 17 15,1 1-15,-19-1 16,1 1 0,18 17-16,-19-17 15,19-18-15,-1 0 16,1 0-16,17 0 16,0 0-1,0 0-15,0 0 16,0 0-16,18-18 15,-18 18-15,-18-17 16,19 17-16,-19-18 16,0 18-16,-17-18 15,0 18-15,17-17 16,-17-1 0,0 18-16,0 0 15,0-17-15,-1-1 16,1 0-16,0 1 15,0 17-15,17-18 16,1 18 0,-18-18-16,17 1 15,0 17-15,1 0 16,-1 0-16,-34-18 16,16 18-1,1-18-15,0 18 16,0 0-16,-18-17 15,35 17-15,-17 0 16,0 0-16,0 0 16,17 0-1,-35 0-15,18 0 16,0 0-16,0 0 16,0 0-16,-18 0 15,18 0-15,-1 0 16,19 0-16,-36-18 15,0 18 1,0 0-16,18 0 16,-18 0-16,0 0 15,1 0-15,-1 0 16,18 0-16,-1 0 16,-16 18-16,16-18 15,1 0 1,0 0-16,0 17 15,0-17-15,-1 0 16,1 0-16,18 0 16,-1 0-1,1 0-15,-1 0 16,18 0-16,-17 0 16,-1 0-16,0 0 15,1 0-15,-1 0 16,-17 0-16,35 0 15,-17 0 1,34 0-16,-34 0 16,17 0-16,18 0 15,-1 0-15,-17 0 16,18 0-16,-18 18 16,0 17-1,0 1-15,-17 17 16,17-1-1,0-34-15,0 17 0,0-17 16,0 0-16,18-1 16,-18 1-1,35 0-15,-17-1 16,0 1-16,17-1 16,1 1-16,-1 0 15,0-1-15,-17 1 16,17 0-1,18-1-15,-17-17 16,17 18-16,-18 0 16,0-18-16,18 17 15,18-17 48,0 0-48,-1 0 1,1 0-16,0 18 16,-1-18-1,19 18-15,-1-1 16,-17-17 0,34 18-16,-16-1 0,-1 19 15,18-19 1,0-17-16,0 36 15,17-36-15,-17 17 16,18 1-16,-18 17 16,17-17-16,1-18 15,-1 17-15,-17-17 16,18 18 0,-36 0-16,18-18 15,0 17-15,0-17 16,17 18-16,-17-18 15,0 0 1,0 0-16,18 0 16,-18 0-16,17 0 15,1 0-15,-1 0 16,1 0-16,-1 0 16,1 0-16,-36 0 15,18 0 1,0 0-16,0 0 15,0 0-15,17 0 16,1 0-16,0 0 16,-1 0-16,1 0 15,-1 0-15,1 0 16,17 0 0,-17 0-16,-1 0 15,-17 0-15,18 0 16,-19 0-16,-16 0 15,34 0-15,-17 0 16,18 0 0,-1 0-16,1 0 15,-1 0-15,19 0 16,-19 0-16,18 0 16,1 0-1,-19 0-15,18 0 16,1 0-16,-1 0 15,0 0-15,18 0 16,-18 18-16,18-1 16,0 19-16,-18-1 15,18-18 1,-18 36-16,0-35 16,18 17-16,0 18 15,-18-17-15,18-1 16,0-18-16,-1 1 15,19 0 1,-36-1-16,18-17 16,0 0-16,0 0 15,-1 0-15,19-35 16,-1 17-16,-17-34 16,0 34-1,-18-35-15,0 35 16,1-17-16,16 0 15,-16 17-15,16 0 16,-16 1-16,-1 17 16,0-18-1,0 18-15,18-17 16,-35-1-16,-1 18 16,1 0-1,-1 0-15,18 0 0,-35 0 16,18 0-16,0 0 15,-19 0 1,1 18-16,18-1 16,-18 1-16,0-1 15,17 1-15,-17 0 16,0-1 0,-18-17-16,1 18 15,17-18-15,-36 0 16,19 0-16,-1 0 15,0-18-15,0 1 16,1 17-16,-19-18 16,36 0-1,0 18-15,-18-17 16,1-1-16,-1-17 16,-17 17-16,-1-17 15,1 17-15,-18 1 16,0-1-1,0-17-15,-18 0 16,-17-1-16,17 1 16,1 0-16,-1 17 15,-17-35-15,17-70 16,-17 52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2-16T23:43:37.42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16775 14164 0,'0'0'16,"-53"0"15,17 0-15,19 18-1,-1-1 1,0 1-16,1 17 16,-1 1-16,1-1 15,-1-18-15,18 1 16,-18 35 0,18 53-16,-17-18 15,17-17-15,0-36 16,0 18-16</inkml:trace>
  <inkml:trace contextRef="#ctx0" brushRef="#br0" timeOffset="468.74">16210 14605 0,'0'0'0,"-17"0"16,-1 0-16,0 0 16,36 0 46,-18-18-62,18 1 16,-1 17-16,1-18 15,17 18-15,-17 0 16,17 0 0,0 0-16,-17 0 15,52 18-15,-17-18 16,-17 0-16,-1 0 16</inkml:trace>
  <inkml:trace contextRef="#ctx0" brushRef="#br0" timeOffset="1078.08">17074 14111 0,'0'0'0,"-17"35"125,17 18-125,-18-17 16,18 17-16,-17-36 15,-1 54-15,18 35 16,-18-1-16,18-34 15,0-18 1,0 0-16,0-18 16,0 0-16,0-17 15,0 0-15</inkml:trace>
  <inkml:trace contextRef="#ctx0" brushRef="#br0" timeOffset="1890.72">17357 14129 0,'0'0'0,"-18"0"47,0 0-47,1 0 32,-1 0-17,0 0-15,36 0 63,0 17-48,-1-17-15,19 18 16,-1 17-16,0 1 16,-17 17-16,0-36 15,-18 18-15,17-17 16,1 0-1,-18-1-15,0 1 16,0 0 0,-18-1-16,1 19 15,-1-1-15,0 0 16,1 18 0,-1-35-16,0 17 15,18-17-15,-17-1 16,17 1-16,0-1 15,0 1-15,0 0 16,0-1 0,0 19-16,17-19 15,1 1-15,17 0 16,-17-1-16,35 1 16,-18 17-16,18-17 15,0-1 1,17 1-16,19 0 15,-19-1-15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2-14T23:35:08.35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12488 11889 0,'0'0'0,"0"17"16,0 1 15,-17-18-31,17 35 16,-18-35-16,0 18 15,1-1 1,-18 1-1,35 0 1,-18-18-16,0 17 16,1-17-16,-1 18 15,0 0-15,1-18 16,-1 17-16,0-17 16,1 0-1,-19 0-15,19 0 16,-1 0-16,1 0 15,-19 0-15,19 0 16,-19 0-16,1 0 16,0 0-1,17 0-15,-17 0 16,17 0-16,1 0 16,-19 0-16,19 0 15,-19 0-15,19 0 16,-18 0-16,-1-17 15,1 17 1,17-18-16,-17 0 16,0 1-16,17-19 15,-17 19-15,0 17 16,-1-18-16,19 18 16,-19 0-1,1 18-15,0-18 16,0 17-16,-1 19 15,19-36-15,-19 17 16,1-17-16,17 18 16,1 0-16,-1-18 15,1 0 1,-1 0-16,18 17 16,-18-17-16,18 18 15,0 17-15,-17-17 16,17 35-1,0-18-15,17 18 16,-17-18-16,18 1 16,0-1-16,-1-18 15,18 1-15,1 17 16,17-17 0,-18 0-16,18-1 15,0 1-15,17 0 16,-17-18-16,0 17 15,0-17-15,0 18 16,0-1-16,0-17 16,0 0-1,-18 0-15,18 0 16,0 0-16,-18-17 16,0-1-16,18-17 15,0-18-15,-18 0 16,1 35-1,-19 1-15,1-18 16,17-18-16,1-53 16,-1 18-16,-17 35 15,-18 0-15</inkml:trace>
  <inkml:trace contextRef="#ctx0" brushRef="#br0" timeOffset="165843.76">13511 12665 0,'0'0'0,"-17"0"172,-1 0-172,0 0 15,1 0-15,-18 0 16,17 0-16,-35 0 16,18 0-1,-1 0-15,-16 0 16,16 0-16,1 0 15,-18 0-15,18 0 16,-18 0-16,0 0 16,0 0-1,0 0-15,0 0 16,0 0-16,0 0 16,0 0-16,1 0 15,16 0-15,-17 0 16,0 0-1,1-18-15,16 18 16,-17-18-16,0 18 16,-17 0-16,17 0 15,-18 0-15,18 0 16,1 0 0,-1 0-16,0 18 15,-18 0-15,18 17 16,-17 18-16,-1 0 15,1 0-15,17-18 16,17 0 0,1-17-16,17 0 15,1-1-15,-1-17 16,18 18-16,-17 0 16,17-1-1,0 36-15,0-18 16,17 18-1,-17-17-15,18-1 16,17 0-16,-17 0 16,17 1-16,18-1 15,0 0-15,35-17 16,18 17 0,17 0-16,1-17 15,-1 0-15,18-1 16,1-17-16,34 18 15,-35-18-15,18 0 16,-18 0 0,-18-35-16,1-36 15,-18 18-15,-18 0 16,-18 18-16,1 0 16,-36 17-16,-17-52 15,-36-19 1,-35 19-16,-35-1 15,-53 1-15,-35-1 16,17 36-16,-18 0 16</inkml:trace>
  <inkml:trace contextRef="#ctx0" brushRef="#br0" timeOffset="-197559.16">22578 11765 0,'0'0'16,"-18"0"125,1 0-126,-1 0 1,0 0-16,1 0 16,-1 0-16,0-17 15,-17 17-15,0 0 16,17 0-16,-35 0 15,18 0-15,17 0 16,-17 0 0,0 17-16,-1 1 15,1 17-15,0 0 16,0 1-16,-1-1 16,19-17-16,-1-1 15,0 1 1,18-1-16,0 1 15,0 0 1,0-1 0,18-17-16,0 18 15,17 0-15,0-18 16,-17 17 0,17-17-16,0 18 15,1-18-15,-19 0 16,1 0-16,0 0 15,-1 0-15,1 0 32,-36 0 15,1 0-32,-1 0 1,-17 18-16,-1 17 15,19 18-15,-1 17 16,1-34-16,17-1 16,0-17-16,17 17 15,1-18-15,35 1 16,-18 17 0,18-17-16,0 0 15,0-1-15,0 1 16,-18-18-16,18 18 15</inkml:trace>
  <inkml:trace contextRef="#ctx0" brushRef="#br0" timeOffset="-196996.81">22401 11218 0,'0'0'0,"0"18"94,-17 0-94,17 35 16,-18-18-1,18 18-15,-35 123 16,17-88-16,1 71 15,-19 53-15,1-89 16,0-35-16,-1 36 16,19-1-1,-1-34-15,1-37 16</inkml:trace>
  <inkml:trace contextRef="#ctx0" brushRef="#br0" timeOffset="-196168.64">22807 11994 0,'0'0'0,"0"18"78,0 0-78,0-1 15,0 19 1,0 69-16,-18-34 16,18-36-16,0 1 15,0 17 1,0-1-16,0 1 15,0-35-15,18-18 16,0 18-16,-1-18 16,1 17-16,17-34 15,18-19 1,-18 1-16,18 0 16,0 0-16,-35 17 15,17-17-15,-17 35 16,0-18-16,17 18 15,-18-18-15</inkml:trace>
  <inkml:trace contextRef="#ctx0" brushRef="#br0" timeOffset="-195512.35">23848 12047 0,'0'0'0,"-18"0"78,1 18-78,-1 0 15,0-18-15,-17 17 16,17 19 0,-35 34-16,18-17 15,17 0-15,1-35 16,-1 17-16,36-53 31,-18 1-15,17 17-1,-17-18-15,36 0 16,-19-17-16,19 0 16,-19-1-16,1 1 15,0 18-15,-18-1 16,0 36 31,17 52-47,1-17 15,-18 0-15,18-18 16,-18 1-16,17-1 16,1-18-1,-18 1-15</inkml:trace>
  <inkml:trace contextRef="#ctx0" brushRef="#br0" timeOffset="-195168.64">24253 11659 0,'0'0'0,"0"36"47,-17 34-47,17-17 16,0-18 0,-18 106-16,1-17 15,17-36-15,-18-35 16,18 18-16,0-18 15,0-18 1,0-18-16</inkml:trace>
  <inkml:trace contextRef="#ctx0" brushRef="#br0" timeOffset="-194199.8">25224 11677 0,'0'0'0,"-18"0"78,-17 0-62,17 0-1,0-18-15,-17 18 16,-18 0 0,18 0-16,0 0 15,-1 0-15,1 0 16,0 0-16,17 0 15,1 0-15,-1 0 16,0 0 0,1 0-1,17 18 17,-18 17-32,0 18 15,18 0 1,-17-18-16,-1 36 15,0 17-15,1 0 16,-1-17-16,18-18 16,-17-18-16,17 18 15,0-18-15,0 1 16,0-19 0,0 1-16,0-1 15,0 1-15,0 0 16,0-1-1,0 1 1,17 0 0,1 17-1,17 0-15,18 0 16,18 1-16,-1-19 16,1 1-16,-1-18 15,18 0 1,-52 0-16</inkml:trace>
  <inkml:trace contextRef="#ctx0" brushRef="#br0" timeOffset="-193543.54">25700 11924 0,'0'0'0,"-18"0"63,1 0-48,-1 18 1,-17-1-16,-1 1 16,1-1-16,-18 19 15,18-19-15,0 19 16,-18 52 0,17-18-16,36-17 15,0-17-15,0-1 16,18 0-16,0 0 15,17-17-15,0 17 16,1-35-16,16-35 16,19 0-1,-18 0-15,-18-1 16,1-17-16,-1-17 16,0-1-16,-17 18 15,-1 0-15,-17 36 16,0-1-1,-17 18-15,-1 0 16</inkml:trace>
  <inkml:trace contextRef="#ctx0" brushRef="#br0" timeOffset="-192559.31">25912 11642 0,'0'0'0,"17"0"78,1 0-62,-1 0-1,1 0 1,0 0-16,-1 0 16,1 0-16,0 0 15,-18 17 79,17 54-78,-17-18-16,18 0 15,0-36 1,-1 89-16,18 35 16,-17-53-16,0-17 15,17-18-15,-17-18 16,-1 1-16,1-1 15,0-18-15,-18 1 16,17-18 0,-17 18-16,18-1 15,0-17-15,-18 18 16,0 0 0,0-1-1,0 1 48,-18-18-63,0 18 15,-17-18 1,-18 17-16,0 1 16,-17 17-16,-19 0 15,1 18-15,18 0 16,-1 0-16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2-16T22:48:13.78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9437 7320 0,'0'0'15,"0"18"79,-18 17-94,18 0 16,-17 1-1,17-1-15,0-17 16,0-1-16,0 1 16,0-1-16,0 1 15,17 0 1</inkml:trace>
  <inkml:trace contextRef="#ctx0" brushRef="#br0" timeOffset="359.4">9737 6773 0,'0'0'0</inkml:trace>
  <inkml:trace contextRef="#ctx0" brushRef="#br0" timeOffset="1187.42">9790 7214 0,'0'0'0,"0"18"140,0 0-140,0-1 16,0 1 15,0 0-31,17-18 94,1 0-79,0 0-15,-1 0 16,-17 17 31,0 36-31,0-18-16,0 18 15,0-35-15,0 17 16,0-17-16,0-1 15,0 19 1</inkml:trace>
  <inkml:trace contextRef="#ctx0" brushRef="#br0" timeOffset="1625.05">10583 6826 0,'0'0'0,"-17"0"94,-1 18-79,0 0 1,-17 87 0,18-69-16,-1-1 15,18-17-15,0-1 16,0 18-16,0-17 15,18 0-15,-18-1 16,17 1-16,-17 0 16,18-18-1,-18 17-15,17-17 16,1 18 0,-18 0-16,18-18 0</inkml:trace>
  <inkml:trace contextRef="#ctx0" brushRef="#br0" timeOffset="1937.42">10301 7020 0,'0'0'0,"0"18"16,0 0 0,-18-1-16,18 1 15,0-1-15,0 1 16,18 0 15,0-18-15,-1 0-16,1-18 15,17 18-15,1-18 16,-19 18 0,19 0-16</inkml:trace>
  <inkml:trace contextRef="#ctx0" brushRef="#br0" timeOffset="2734.35">11606 6826 0,'0'0'0,"0"18"125,-17 17-125,-1 18 15,0 0 1,1-18-16,-1 1 0,1 16 15,-1 19-15,0 0 16,1-18 0,17-1-16,-18-16 15,0 17 1,18-36-16,0 1 16</inkml:trace>
  <inkml:trace contextRef="#ctx0" brushRef="#br0" timeOffset="3171.89">11289 6844 0,'0'0'0,"0"18"110,0-1-95,18 18 1,-1-17-1,1 35-15,17-18 16,-17 1-16,17-19 16,0 18-1,-17-17-15,17 0 0,0-1 16,1 1 0,-19-18-1,1 18-15,0-18 0,-1 17 16,1-17-16,-18 18 15</inkml:trace>
  <inkml:trace contextRef="#ctx0" brushRef="#br0" timeOffset="3578.2">11412 6844 0,'0'0'0,"18"0"125,0 0-110,-18 18 1,17 17-16,1 18 16,17-18-16,-17 18 15,-1-35-15,1 17 16,0-18-16,-1 1 15,19 0-15,-36-1 16,17 1-16,1 0 31</inkml:trace>
  <inkml:trace contextRef="#ctx0" brushRef="#br0" timeOffset="3984.29">11942 6844 0,'0'0'0,"-18"0"31,0 0-15,1 0 0,-19 0-1,1 0-15,-106 18 32,106 17-32,-18 0 15,-53 71 1,71-88-16,-1 17 15,1-18 1,17 1-16,1 0 16,-1-1-16,18 1 15,-17-18-15,17 18 16</inkml:trace>
  <inkml:trace contextRef="#ctx0" brushRef="#br0" timeOffset="5109.38">12277 6826 0,'0'0'0,"17"0"110,1 0-95,0 0 1,-1 0-16,1 0 15,0 0-15,17 0 16,-18 0 15,1 0-15,-18 18 0,0 0-1,0-1 1,-18 18-16,18 1 15,-17-1-15,17 0 16,-18 1-16,1-19 16,-1 18-1,18-17-15,0 0 32,0-1-17,0 1-15,18 0 16,-1-1-1,1 1-15,17 0 16,0-18 0,36 17-16,-1-17 15,1 18-15,0 0 16,17-18 0,-35 0-16</inkml:trace>
  <inkml:trace contextRef="#ctx0" brushRef="#br0" timeOffset="6031.25">12347 7091 0,'0'0'15,"0"-18"141,18 1-124,0 17-17,17 0 1,-18 0 0,1 0-16,17 35 15,18-18-15,-17 19 16,16-19-1,-16 1-15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2-16T22:52:21.77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26353 2611 0,'0'0'0,"-18"0"79,0 0-79,1-18 31,17 0-31,-36 1 15,19 17-15,-1-18 16,-17 18-16,17-18 16,-52 18-1,17 0 1,17-17-16,1 17 16,-71-18-1,53 18-15,-17-18 16,-1 18-16,-17-17 15,0-1-15,-18 1 16,0-1 0,18 18-16,-124-35 15,106 17 1,-123 36 0,123-1-16,1 1 15,-1 0-15,17-18 16,19 17-1,-1-17-15,18 18 16,-17-18-16,-1 0 16,18 0-16,1 17 15,-1 1-15,0 0 16,0 35 0,17 0-16,1-18 15,0 0-15,17-17 16,1 17-1,-1 36-15,0 34 0,18-16 16,0-19-16,0 18 16,36 71-1,-1-53-15,-17-35 16,34 17-16,19 53 16,35 0-16,-18-18 15,18-52-15,17 0 16,1-1-16,17-35 15,18 1 1,35-1-16,-18-17 16,18-1-16,-17-17 15,17-70-15,0-1 16,-18 1 0,-35 17-16,-17 0 15,-19-36-15,-16 19 16,-36-1-16,-36 36 15,1 0-15,-36-36 16,-35-52-16,-35-1 16,-18 1-1,-35-89-15,-88-176 16,-106-212 0</inkml:trace>
  <inkml:trace contextRef="#ctx0" brushRef="#br0" timeOffset="25250.07">28187 7320 0,'0'0'0,"-18"0"94,1 0-63,-1 0-15,0 0-16,1 0 15,-1-17 1,0 17-1,18-18 1,0 0 15,-17 1 1,-1-19-1,18 19-31,-17-36 15,-1 35 1,18-17-16,-18 17 16,18 1-16,-17-1 15,-19-17-15,19 17 16,-19 18 0,19-18-16,-1 1 15,1-1-15,-1 0 16,0-17-1,-17 18-15,17-1 16,1 0-16,-19 1 16,19-1-16,-18 18 15,-1-18-15,-17 18 16,18 0 0,0 0-16,-18 0 15,18 0-15,-1 0 16,-17 0-16,18 18 15,0-18-15,-18 0 16,35 0-16,-17 0 16,0 0-16,17 0 15,-17 0 1,0 0-16,-1 0 16,19 0-16,-36 0 15,17 0 1,-17 0-16,1 0 0,-1 0 15,0 0 1,0 0-16,18 0 16,-18 0-16,17 0 15,1 0-15,0 0 16,0 0-16,17 0 16,-17 18-16,-1-18 15,19 35 1,-36-17-16,35-1 15,-35 18-15,36 1 16,-19-1 0,19 18-16,-1-35 0,-17-1 15,35 18-15,-18-17 16,0 0 0,18-1-1,0 1 1,0 17-1,0 1-15,0 34 16,0-17-16,0 0 16,18-18-16,-18 1 15,18-1-15,17-18 16,-17 1 0,35 17-1,-1 18-15,1-17 16,0 16-16,18 19 15,-18 17-15,17-35 16,-17 0-16,0-18 16,0 1-1,0-1-15,18-17 16,-1 17-16,1-18 16,-1 1-16,1-18 15,-1 18-15,1-1 16,17-17-16,-35 18 15,0-18 1,17 18-16,1-18 0,0 0 16,-1 0-1,1 0-15,-1 0 16,1 0 0,-1 0-16,1 0 0,-1 0 15,19 0-15,-54 0 16,18-18-1,0 0-15,0-35 16,0 1 0,-18-1-16,0 35 15,0 0-15,-17-17 0,0 17 16,-1 1 0,1-18-16,17-36 15,-35 0-15,18 1 16,-18 35-16,-18-71 15,1-71-15,-19 89 16,19 18 0,-36-36-16,0-18 15,-18-17-15,1 53 16,-1 17-16,1 19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2-16T22:57:34.38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18415 3493 0,'0'0'0,"0"17"78,0 1-78,-18-18 31,18 17-15,-17-17-16,-1 18 15,0 17 17,1-35-32,-18 18 15,17 0 1,-35-1-16,0 1 0,0 0 16,0 17-16,-17-18 15,17 1 1,0 0-16,-53-1 15,71 1 1,-1-18 0,19 18-16,-1-18 15,-17 35-15,35-17 16,-18 17-16,18 35 16,-17-34-16,17 17 15,0-36-15,0 19 16,0-19-1,17 1-15,-17 35 16,18 17-16,17 1 16,0-18-16,1 17 15,-19-17-15,1-18 16,17 1 0,-17-19-16,17 1 0,-17 0 15,317-142 1,-317 124-1,-1-17 1,1 17-16,35-36 16,-18 19-16,18-54 15,0 1-15,0 17 16,-18 0 0,0 0-16,-17 35 15,-18 1-15,18-19 16,-18-17-16,-18-17 15,0-1-15,-17 1 16,0 17 0,-18 0-16,-18-53 15,18-17-15,1 52 16</inkml:trace>
  <inkml:trace contextRef="#ctx0" brushRef="#br0" timeOffset="144437.37">14288 9825 0,'0'0'0,"-18"0"125,-17-18-109,17 1-16,-17 17 16,-89-18-1,-35-17 1,54-1-16,16 1 16,-34-18-1,17 18-15,-17-18 16,-1 35-16,18-17 15,-17 35 1,17-18-16,-17 18 16,17 18-16,-141 17 15,106-17 1,-89 35 0,107-35-16,-1 17 15,1-18 1,-1 1-16,1-18 15,17 18-15,-17-1 16,-71 1 0,123 0-16,-35 17 15,36 18-15,-36 17 16,18-17-16,17-17 16,1-1-1,17 0-15,0-17 16,0-1-16,-18 19 15,36 17-15,-18 17 16,0 1-16,36-18 16,-19 0-1,36-36-15,-17 36 16,17 18-16,0 17 16,17 0-16,1-35 15,17 0 1,-17 0-16,35-18 15,0 0-15,17 36 16,1-18-16,35 35 16,-1-17-16,1-1 15,18 1-15,-1-18 16,1-18 0,-1 0-16,18 0 15,0-17 1,18 0-16,0 17 0,-18-35 15,18 18-15,-1-18 16,1 0 0,-18 0-16,18-18 15,-18-35 1,0 0-16,0-17 0,-17 17 16,-1 17-16,1 1 15,-1-53 1,18-18-16,-35 18 15,0 35-15,-35 18 16,-1-1-16,-17-16 16,0-19-16,0-17 15,-35 17-15,17 1 16,-17-107 0,-18 54-16,0 17 15,-36-88-15,1 53 16,-18 17-16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2-16T23:01:50.63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11342 7444 0,'0'17'15,"0"-34"-15,-18 87 31,18-52-31,-17-1 16,-1 19 0,0-36-1,18 17 1,-17-17-16,17 18 0,-18 0 16,0-18-1,18 17-15,-17-17 0,17 18 16,-36 17 15,19-35-31,-1 18 16,-17-18-1,17 0-15,1 0 0,-19 17 16,19-17 0,-36 0-16,17 18 15,1 0-15,-18-1 16,-17 19-16,-1 34 15,1 1-15,17-36 16,0 18-16,0-35 16,18 52-1,-18 18-15,17-17 16,1 52 0,35-87-16,0-1 15,18-17 1,-1-1-16,1 19 15,17-19-15,36 36 16,17-35-16,18 17 16,17 0-16,36 1 15,-35-19 1,17-17-16,-35 0 16,-1 0-16,1-17 15,0-89-15,-35 53 16,-1-53-16,1-53 15,-36 53 1,0-88-16,-17 53 0,-36 35 16,-17 36-1,0-18-15,-53-18 16,-18 53-16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2-16T23:05:14.66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13300 6844 0,'0'0'0,"-18"0"109,0 0-93,1 0-1,-1 0 1,1 0-16,-1 0 31,0 0-15,1 0-16,-19 0 0,1-18 15,0 1-15,0-1 16,-18 0-16,17-35 16,-17 1-16,18 16 15,0 1 1,0 17-16,-1-17 16,-17 17-1,18 1-15,0-1 0,-18 0 16,18 18-16,-18-17 15,0 17 1,0-18-16,0 1 16,18 17-1,-18-18-15,0 0 0,0 1 16,18 17 0,-18 0-16,17 0 15,-16 0 1,-1 0-16,0 0 0,-18 0 15,1 0-15,-19 0 16,19 0-16,-18 0 16,-1 0-1,1 0-15,0 0 16,0 0-16,17 17 16,-17-17-16,18 0 15,-19 36-15,1 16 16,-18 1-1,18 0-15,-18-17 16,36-1 0,-1-17-16,-17-1 15,17 18-15,19-17 0,-1-18 16,0 18 0,0-1-16,0 1 15,0 35-15,0-18 16,18 18-16,-18 0 15,18 0-15,-18-18 16,35 0 0,-17-17-16,17 0 15,18-1-15,-18 1 16,18 17-16,-17 18 16,17 18-16,0-18 15,17-18-15,-17 0 16,18 1-1,17-1-15,1 35 16,17 1 0,-1-1-16,19 36 15,17-35-15,-17-1 0,35-17 16,-1-17 0,1 17-16,18-18 15,17-18-15,18 1 16,-18 17-16,35-35 15,-17 18 1,35-18-16,-18 0 16,18 0-16,-35 0 15,0 18 1,-36-18-16,18-18 16,1-53-16,16 1 0,-17-1 15,-17 18 1,17-70-16,-35 17 15,-18 18-15,0 0 16,0-89-16,-17 54 16,17-124-16,-35 106 15,-18-71 1,-35 0-16,-17 89 16,-36 52-16,-35 1 15,-54-1-15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2-16T23:08:45.61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18891 9525 0,'0'0'62,"0"18"-15,0-1-15,36 19 14,-1-36-30,-18 17-16,19 1 16,-1-18-16,18 17 15,0-17-15,0 18 16,0 0 0,17-1-16,1-17 15,-1 18 1,89 53-1,-53-36-15,17-17 0,19-18 16,-1 17 0,-18-17-16,18 0 15,-17 0 1,17 0 0,18 0-16,158-35 15,-176 35-15,0-18 0,18 1 16,0 17-1,17 0-15,-17-18 16,-18 18-16,0 0 16,0-18-16,0 18 15,0-17-15,18 17 16,-18 0 0,0 0-16,-17-18 15,-1 0-15,1 1 16,-1-19-16,18-16 15,-17-19-15,-1 18 16,-34 18-16,16 0 16,-16 17-1,-1-35-15,0-18 16,18-17-16,0-18 16,-36 71-16,18-18 15,-17 18-15,17-53 16,0-36-1,-17 54-15,-1 17 16,-34 18-16,17-1 16,17-87-16,1 17 15,-18 18-15,-18 35 16,0 0-16,-17 18 16,0-1-1,17-34-15,-18-18 16,1 17-16,0 0 15,-18 19-15,17 16 16,1 1 0,-18 0-16,18-36 15,-1-35-15,19 18 16,-19 18-16,1 17 16,-18 17-16,17 1 15,1-18-15,-18 18 16,0-18-1,0 0-15,0-53 16,0 53-16,0 0 16,0 18-16,0 0 15,0 17-15,0 1 16,0-1-16,0 0 16,0-17-1,0 17-15,0-17 16,0 17-16,0 1 15,0-18-15,0 17 16,0 0-16,0-17 16,0 17-1,0 1 1,0-1 0,0 0-1,0 1 1,0-1-1,-18 36 32,1-18-31,17 17-16,-18-17 16,1 0-1,-1 0-15,0 18 16,1 0-16,-1-1 15,-17 19 1,-1 17-16,1-1 0,18-16 16,-1-19-1</inkml:trace>
  <inkml:trace contextRef="#ctx0" brushRef="#br0" timeOffset="765.67">25806 6085 0,'0'0'0,"17"0"62,1 0-46,0 18-16,-1 0 16,19-1-16,-19 1 15,1 0-15,-1-1 16,1-17-16,17 18 15,1 0-15,17-1 16,17 18 0,1 18-16,17 18 15,0-1-15,-35-17 16</inkml:trace>
  <inkml:trace contextRef="#ctx0" brushRef="#br0" timeOffset="57453.1">18644 10160 0,'0'0'0,"0"18"31,0-1-15,0 19 0,-35 87-1,35-88 1,-18 1-16,18-1 16,-17-17-16,-1-1 15,18 1 1,0-1-1,0 19 1,18-19 0,-1-17-1,-17 18-15,18-18 16,0 18 78,-1-1-79,1-17 1,0 0 0,-1 0-1,1 0 1,0 0-1,-1 18 1,1-18-16,-1 0 16,1 0-1,35 0-15,-18 18 16,1-18 0,16 17-16,-16-17 15,-1 0-15,18 0 16,0-35-16,17 17 15,-17-17-15,0 17 16,0 1-16,0-19 16,18 1-16,-18 0 15,17 17 1,1-17 0,-1 17-16,1 1 15,-1-19-15,1 19 16,-1 17-16,1-18 0,0 18 15,-1-18 1,1 1-16,-1 17 16,1-18-1,-1 18-15,-17-17 0,18-1 16,-1 0-16,1-17 16,-1 0-1,1 17-15,17-35 16,53 0-1,-70 36-15,17-19 16,-35 1 0,18 17-16,-1-17 15,1 18-15,-1-1 16,18 0-16,-17 1 16,0-19-16,17-17 15,-18-17-15,1 35 16,-18-18-16,0 17 15,0 1 1,-18 0-16,18 0 16,0 17-16,-18 0 15,36-52 1,-19 17-16,19 0 0,0-18 16,-19 18-16,1 18 15,0 0 1,-17 0-16,16-1 15,-16-17-15,-1 18 16,71-124 0,-88 106-1,17 18-15,-18 0 16,1 0-16,17-1 16,1-34-16,-1-1 15,18 1-15,-36-1 16,19 36-16,-19-18 15,1 18 1,17-1-16,-17-34 16,17-54-16,-17 54 15,-1-1 1,1 36-16,0-18 0,-18 18 16,141-636-1,-141 654 32,18-1-31,-18-17-16,35-71 31,-35 71-31,0 0 16,0 17-16,0-17 15,0 17-15,0 0 16,-18 1-16,1-1 15,-1 0 1,18 1 0,-18-19-16,1 36 15,17-17-15,-18 17 16,18-18-16,-18 1 16,18-1-16,-17 18 15,-1-18 1,0 18-16,1 0 15,-1 0 1,0 0 0,1 0-16,-1 0 31,1 0-31,-1 0 16,-17 53-1,-1 0 1,19-18-16,-36 71 15,0 35-15,0-52 16,-18 87-16,1-17 16,-1-36-1,18-52-15,18-1 16,0 1-16,-18-1 16,35-17-16,-17-17 15,17-19 1,1 1-16,-1-18 15</inkml:trace>
  <inkml:trace contextRef="#ctx0" brushRef="#br0" timeOffset="58109.42">23883 5874 0,'0'0'0,"-18"17"94,1 19-78,-1 17-1,1-18-15,-1 0 0,-17-17 16,35-1 0,-18 19-16,18-19 15,0 1 1,0 0-1,0-1-15,0 1 16,0 0 15,18-1-31,17 18 16,-17 36 0,34 0-1,1-1-15,-17-17 16,52 53-16,-18 17 15,19-17-15,-19-35 16,1 17-16,-18-35 16</inkml:trace>
  <inkml:trace contextRef="#ctx0" brushRef="#br0" timeOffset="91031.22">14605 11289 0,'0'0'0,"0"18"78,0-1-62,0 1 0,0-1-1,0 1 1,0 0 0,0-1-1,0 1 1,35 17-1,-17-17 1,0 0-16,17-18 16,0 17-16,-17-17 15,17 18-15,53-18 16,-35-18 0,0 1-1,0-19-15,18 19 16,-19-19-16,-16 1 15,34 17-15,-17-17 16,18 18-16,-18-1 16,17-17-16,18-18 15,89-106 1,-107 106 0,-17 18-16,18-1 15,-18 19-15,0-36 16,17-35-1,-17-18-15,0 53 16,-18 0-16,1 18 16,-1-18-16,18-18 15,17 1-15,-17-18 16,18-1 0,-18 19-16,-18 35 15,0-18-15,18-18 16,0-17-16,-18-18 15,18 35-15,-17 19 16,17-19-16,-1 0 16,19-52-1,-18 35 1,35-36-16,-53 71 16,18-35-16,0-18 15,0 18-15,-18 0 16,1 35-1,-1 18-15,0-18 16,1-53-16,-1 0 16,18 18-16,-36 17 15,19 19 1,-1-1-16,0 0 0,0-53 16,1 0-1,-1 35 1,0 1-16,-17 17 0,17 0 15,-17 0-15,17-70 16,-17 70-16,17-18 16,-17 18-1,-1 18-15,1 0 16,-18-1-16,18 1 16,-1 18-16,-17-36 15,18 0-15,-18-18 16,18-17-16,-18 35 15,0 18 1,0 0-16,0 17 16,0-17-1,0-1-15,-18-17 0,18 18 16,0-18-16,0 0 16,0-17-1,0 17-15,0 0 16,0 35-16,0-17 15,0 17-15,0 1 16,0-19-16,0 19 16,0-1-1,-18 36 32,18-1-31,-17 19-16,-1-19 15,0 1-15,1 35 16,-19 17-16,19 36 16,-18-53-16,17 18 15,-17 88 1,-1-36-16,-17-35 0</inkml:trace>
  <inkml:trace contextRef="#ctx0" brushRef="#br0" timeOffset="96578.21">18521 5786 0,'0'0'0,"17"0"47,-17 17 16,-17 36-63,17 0 15,-18 0-15,18-18 16,0 18 0,0-35-16,35 193 15,-35-105 1,53 35 0,-35-88-1,211 547 1</inkml:trace>
  <inkml:trace contextRef="#ctx0" brushRef="#br0" timeOffset="140375.01">18521 12559 0,'0'0'0,"-18"0"125,36 18 47,-1-1-156,1-17-1,17 0-15,-17 0 0,17 18 16,-17-1 0,17 1-16,1 17 15,-1-17-15,0 0 16,18 17-16,-18-17 16,36-1-16,-1 1 15,1-1 1,17-17-16,-17 18 0,17-18 15,-18 18 1,1-18-16,0 0 16,-1 0-16,1 0 15,34 0-15,-16 0 16,-1-18 0,18 18-16,-18-18 15,0 18-15,0-35 16,18 18-16,88-19 31,-88 19-31,-18 17 16,18-18-16,0 18 15,0-18-15,-18 18 16,18 0-16,0 0 16,-1 0-16,19 0 15,-1 0-15,1-17 16,17 17-1,-18-18-15,1-17 16,17-18-16,18-18 16,-18 1-16,-18 17 15,1 18-15,17-1 16,-18 19 0,1-19-16,-1-34 15,36-18-15,-18-1 16,-17 19-16,-1 35 15,1-18-15,-19 0 16,19-18 0,17-35-16,-35 18 15,0 35-15,-18 18 16,0-18-16,0 0 16,0-17-16,1-19 15,-1 1-15,-35 35 16,17 18-1,-17 0-15,0-1 16,18-34-16,-1-18 16,1 0-16,-18-1 15,0 36-15,0 18 16,-18 0 0,35-53-16,-17-18 15,0 18-15,-18 17 16,1 18-16,-1 0 15,0-17-15,1-36 16,-19 18-16,1 17 16,17 1-1,18-72 1,-18 19-16,1 35 16,-19 17-16,1 18 15,0 0 1,-1-17-16,1-36 15,-1 0-15,1 36 16,-18 17-16,0 17 16,0 1-16,0-18 15,18-53-15,-18 1 16,17 34-16,-17 0 16,18 19-1,0-1-15,-1-18 16,1-17-16,17-18 15,-17 35-15,-18 36 16,17-18-16,1 0 16,-18 0-1,18-52-15,-18-1 16,0 35-16,0 18 16,0 18-1,0 0-15,0-1 16,0-34-16,-18-36 15,18 18-15,-18 17 16,18 18-16,0 18 16,0 0-16,0 17 15,0 1-15,0-1 16,0 0-16,0-17 16,0 17-1,0 1-15,-17-1 16,17 0-16,0-17 15,-18 0 1,18-18-16,0 18 16,0-18-16,0 0 0,0 35 15,0-17 1,0 17-16,0 1 16,0-19-1,0 19 1,0 34 15,0 1-15,-17 0-16,17-1 15,-18 1-15,0-18 16,1 53-16,-19 35 16,1 0-1,0-17-15,0 35 16,-36 52-16,36-52 15,-1-35-15,19-18 16,-1-18-16,1 0 16,17-17-16</inkml:trace>
  <inkml:trace contextRef="#ctx0" brushRef="#br0" timeOffset="141062.63">26811 6191 0,'0'0'0,"0"18"32,0 0-1,0-1-31,-18-17 16,1 18-1,52-1 48,0-17-63,18 18 15,18 17 1,17 36-16,-17-1 16,-1-17-16,-17 0 15,18 18-15,-1 52 16,-17-17-16</inkml:trace>
  <inkml:trace contextRef="#ctx0" brushRef="#br0" timeOffset="-193340.44">18433 13917 0,'0'0'0,"0"18"63,0-1-47,-18 1-1,0 0 1,36-18 93,17 0-93,-17 0-1,0 0-15,17 0 16,0 0-16,18-18 16,0-17-16,18-1 15,-19-16 1,19 34-16,0-17 16,17-1-16,0 1 15,0 17-15,18-52 16,0-18-1,0 17-15,-1 1 16,-16-1-16,34-35 16,1-17-16,-19 35 15,-16 17-15,16 18 16,-16 18-16</inkml:trace>
  <inkml:trace contextRef="#ctx0" brushRef="#br0" timeOffset="-174684.14">9790 5856 0,'0'0'0,"0"18"31,0-1-15,0 1-16,0 17 16,0-17-16,0 17 15,0-17 1,0 0-16,0-1 16,0 1-16,-18-1 15,18 1 1,-18 0-1,1-18 1,-1 0 0,-17 0-1,17-18-15,-17 0 16,0 1-16,-18-1 16,17 1-16,1-1 15,-18 0 1,18 1-16,0 17 15,-18-18-15,17 18 16,-16 0-16,-1 0 16,0 18-16,0-18 15,-18 17 1,18 1-16,0 0 16,0-1-16,1 1 15,-1-1-15,0 36 16,0-35-16,0 17 15,-18-17 1,18 17-16,-17-17 16,-1-18-16,1 17 15,17-17-15,0 18 16,0 17-16,-18 18 16,19 0-1,-1 0-15,17-18 16,1 1-16,17-1 15,1-17-15,-19-1 16,19 1-16,17 17 16,-18 18-1,1 18-15,17-1 16,0-17-16,17-18 16,1 1-16,-1-1 15,1 0-15,17 0 16,1-17-16,17 17 15,0 1 1,35-19-16,0 1 16,0 0-16,18-1 15,-18 19-15,36-19 16,-19 1-16,19-1 16,-18 1-1,0-18-15,-1 18 16,1-18-16,-18 0 15,1 0 1,16 0-16,1 0 16,-18 0-16,1 0 15,-19-18-15,1 18 16,-1-18-16,-17 1 16,0 17-16,0 0 15,-18-35 1,1-1-16,-19-34 15,19 34-15,-36 1 16,17-18-16,18-70 16,-35 17-16,18 35 15,-18-87-15,0-1 16,0 53 0,0 18-16,-35-18 15,-36-35-15,-17 17 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2-16T23:14:49.80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15399 7849 0,'0'0'0,"0"18"203,0 0-188,0-1-15,0 1 32,0 0-17,0-1 1,0 1 62,-18-18-62,0 0-16,1 0 15,-18 0 1,-1 0-16,1 0 15,0 0-15,-1 0 16,-16 0-16,16 0 16,1 0-16,-18 0 15,18 0-15,0 0 16,-18 0 0,17 0-16,1 0 15,-18 0-15,0 0 16,18 0-16,-18-18 15,0 1-15,0-1 16,18 18 0,0-18-16,-18 18 15,0-17-15,0-1 16,0 18-16,0-18 16,0 18-16,18 0 15,-18 0-15,18 0 16,-1 0-1,1 0-15,0 0 16,17 0-16,1 0 16,-1 0-16,-17 0 15,17 0 1,0 0-16,1 0 16,-1 0-16,0 0 15,-17 0-15,18 18 16,-19 0-16,1-1 15,17 1-15,-17 17 16,0 0 0,-1 1-16,19-1 15,-18-17-15,17-1 16,0 1-16,1 0 16,-1-18-16,0 17 15,1 1 1,-1-18-16,18 17 15,-18 1-15,18 0 16,-17 17-16,17 0 16,-18 1-16,18 16 15,0 1 1,0-17-16,18-1 16,-18-17-16,17-1 15,1 19-15,0-1 16,17 18-16,0 0 15,-17 17 1,17-17-16,0 0 16,-17-18-16,35 1 15,-18-1-15,1 0 16,17-17-16,-18-1 16,18 19-16,0-19 15,0 1 1,-1-18-1,1 18-15,0-1 0,18-17 16,-18 18-16,0-18 16,35 18-16,-18-18 15,1 0 1,17 17-16,-17-17 16,17 0-16,-18-17 15,1-1 1,0 0-16,-1-35 15,1 18-15,-18 0 16,0-1-16,-1 1 16,-16 18-16,-1-1 15,0 0 1,1 1-16,-19-1 0,18-35 16,1-35-1,-19 17-15,1 36 16,0-18-16,-1-17 15,19-19-15,-19-34 16,-17 52-16,18 1 16,-18 17-1,-18-53-15,1 0 16,-19 18 0,1 17-16,-18 1 0,-17 17 15,-36 0-15,35 18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2929251" y="8274178"/>
            <a:ext cx="809001" cy="256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887BFA82-41E2-4BED-A813-A0B6983053F5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16A6132-537C-328F-4B44-A616EC965EA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1085850"/>
            <a:ext cx="5213350" cy="2932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9BCA3C7-847B-8ACF-9413-E214625D6A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750" y="4179888"/>
            <a:ext cx="5334000" cy="34210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131854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Print full notes pages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F6F6B25F-3228-6937-ECF3-D085CF7C4F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751420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10DDA23-7638-124F-DE01-26DE99CA0CC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D0CDF14-608E-D4DF-03C7-F9BC8A0090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765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Board: show 3D example: a[2][3][2] to illustrate the idea of row major as enumerating indices from right to left</a:t>
            </a: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AEA0F5B3-427C-00A5-71B0-A46E386BFEA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9552743-7D4E-0C2B-202F-4224234C4C6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D5FE527-220B-AACC-5817-868C58E4C6D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25B64C4-D1F8-C4DA-B02C-249A18934DA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0455248-1EB7-EA57-70B6-8D7B05329E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EBAB51C-4028-F535-2133-AA3A77695E4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691AE04-B940-5711-786A-8FA650633E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524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Animations pop up answers one by one; handout doesn’t have answers.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663F4282-1E27-EF26-2785-3EFB334FCC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40986752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4B9AC6F-E942-C9AC-256A-DBAA4C0CEC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5276F2D-AF54-A1E2-8AA6-38D69F440F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5624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2A82051-BEFB-0C90-78B6-08828B78138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78E3CCF-4C02-0F4F-687A-1CA203BE53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9184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BE8912C-D9AC-D4C1-74CD-9B7CF03523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4C0515C-3096-CC48-48BC-A1F1039982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50321BC-8877-754B-568B-9E71115B0C6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F29BDCA-C1A4-DE4B-AD71-5E58AD0E1F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9189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CF4EEF2-27CD-8BB0-1835-7568DAFBF9E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92A2660-5FA2-D9C1-62B0-14F5292C62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3887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Again, answers one by one.</a:t>
            </a:r>
          </a:p>
          <a:p>
            <a:endParaRPr lang="en-US" dirty="0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207C92D8-CBEA-AE87-3670-47D628B8F33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25153962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288E6A8-F807-70CC-80C5-180C9E4D18C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D3151CA-C8B8-1ABE-E662-83F125B2F7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78504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1E63B65-6339-4EBC-D9A3-19DFE3136A7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5275FD3-DE63-FDE5-F8D2-ABBF14080D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0E799EB-FBF9-71BE-F534-1023093FF6E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6C0A62D-E2C2-BBE7-E31E-3E67BCE02D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595C633-8F0F-62A4-E838-DE7AA599731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3929D3B-7668-CA0C-3DF1-12AB630F16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A6DC9B3-664F-7F42-23D3-33A4212EC5A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2FA83E6-8E58-4DBE-7906-B3FFE0054F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A2D1A13-B255-B4F8-C5A0-B8040EA2E7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69DC48E-DC1F-6085-C235-D7D56BAAB0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the diagram, </a:t>
            </a:r>
            <a:r>
              <a:rPr lang="en-US" dirty="0" err="1"/>
              <a:t>idx</a:t>
            </a:r>
            <a:r>
              <a:rPr lang="en-US" dirty="0"/>
              <a:t> is 2.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6268ECD-FBF6-EEEE-DA5B-A3A8DEACE38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22C83D8-D73B-DFBC-911D-072602E72E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Remember that </a:t>
            </a:r>
            <a:r>
              <a:rPr lang="en-US" dirty="0" err="1"/>
              <a:t>testq</a:t>
            </a:r>
            <a:r>
              <a:rPr lang="en-US" dirty="0"/>
              <a:t> %</a:t>
            </a:r>
            <a:r>
              <a:rPr lang="en-US" dirty="0" err="1"/>
              <a:t>rdi</a:t>
            </a:r>
            <a:r>
              <a:rPr lang="en-US" dirty="0"/>
              <a:t>,%</a:t>
            </a:r>
            <a:r>
              <a:rPr lang="en-US" dirty="0" err="1"/>
              <a:t>rdi</a:t>
            </a:r>
            <a:r>
              <a:rPr lang="en-US" dirty="0"/>
              <a:t> is “compare against 0”.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76AFA1D-A318-0033-DC6C-6774CAC63F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9363EF7-473D-0A60-ABA0-6B7F1B529B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30832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0E719F8-FDE4-1FA4-3E37-47E1F4BAA3F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323ED5E-561F-2C2D-D30B-28C5BAEAFB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074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0838831-39A5-1FBF-92CC-AE6BD56D81E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CADCFE1-3A81-BBE1-FA79-A8BC60205B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BB206C1-85FC-77AE-2806-E02616391D2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49F887A-4FA5-105F-AF9A-1D7198EAEF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14757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618A201-526A-C630-292A-13ECBC8A41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7885D59-FE96-B301-E030-12F2F78E1AF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00645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B6CAA6E-E251-E4F1-D3B9-C039D73D592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0988F4C-9A55-6F8A-C0B0-AFCC26E0A7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08151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3F7830D-9F3B-921F-0C36-87D943670A6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6297FC0-BC11-AF24-E997-C45DCEF041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81622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3350C60-C806-FB1F-8F9E-A2BFE48A168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DA9C28F-6E52-EFA6-8831-DD00D288F5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0974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CBC9BBA-50F3-BC7C-2DEF-8442DC56523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A6BE5B8-3D6B-905A-3983-238E3EFFB5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82185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7A046DF-71D8-8852-FDEF-34B6D06F63D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28F34B1-87E6-11FA-29D3-47F68D96E0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Unions were designed for space saving.  Now they’re primarily used for violating the type system.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6186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1955D2F-3E70-F9B9-94B6-5752ACABA92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AFC5BA9-DBD3-C4E0-C437-064D93BECF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91516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BB42D23-59FD-5F15-CF9A-B88E716E06E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399FC41-6642-F29B-8C6D-0362D3C22A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38960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C4A90B1-9D7F-0992-8728-3038E2AD0B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CCC13D6-3B69-28F0-A2FC-64456B5CE9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5768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107BBE2-EBE0-A10A-6564-D53986CF218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9AEC613-E9C0-F73F-A0DF-C7B89B6288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that since C </a:t>
            </a:r>
            <a:r>
              <a:rPr lang="en-US" dirty="0" err="1"/>
              <a:t>treates</a:t>
            </a:r>
            <a:r>
              <a:rPr lang="en-US" dirty="0"/>
              <a:t> val+1 as x+4, *(val+1) is the same as </a:t>
            </a:r>
            <a:r>
              <a:rPr lang="en-US" dirty="0" err="1"/>
              <a:t>val</a:t>
            </a:r>
            <a:r>
              <a:rPr lang="en-US" dirty="0"/>
              <a:t>[1].  In fact, the compiler rewrites </a:t>
            </a:r>
            <a:r>
              <a:rPr lang="en-US" dirty="0" err="1"/>
              <a:t>val</a:t>
            </a:r>
            <a:r>
              <a:rPr lang="en-US" dirty="0"/>
              <a:t>[1] as *(val+1) and &amp;</a:t>
            </a:r>
            <a:r>
              <a:rPr lang="en-US" dirty="0" err="1"/>
              <a:t>val</a:t>
            </a:r>
            <a:r>
              <a:rPr lang="en-US" dirty="0"/>
              <a:t>[1] as val+1.  Also, since addition commutes, </a:t>
            </a:r>
            <a:r>
              <a:rPr lang="en-US" dirty="0" err="1"/>
              <a:t>val</a:t>
            </a:r>
            <a:r>
              <a:rPr lang="en-US" dirty="0"/>
              <a:t>[1] == *(val+1) == *(1+val) == 1[</a:t>
            </a:r>
            <a:r>
              <a:rPr lang="en-US" dirty="0" err="1"/>
              <a:t>val</a:t>
            </a:r>
            <a:r>
              <a:rPr lang="en-US" dirty="0"/>
              <a:t>].  And this is completely legal C!</a:t>
            </a:r>
          </a:p>
        </p:txBody>
      </p:sp>
    </p:spTree>
    <p:extLst>
      <p:ext uri="{BB962C8B-B14F-4D97-AF65-F5344CB8AC3E}">
        <p14:creationId xmlns:p14="http://schemas.microsoft.com/office/powerpoint/2010/main" val="62432402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3241357-C125-D195-2AE8-450AB70930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107C43B-C3A5-2DE1-E196-D216B89226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5437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2FF25DD-A9D9-E4CF-9439-58212AD33FF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5B56D3D-202F-8372-F729-33739567DF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76366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0EBDD5A-B2F7-F8FF-1EDE-1BD2C120FF9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1C40E9D-6AF3-FDD1-46BB-CCC44EB37C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80326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4CDA6E2-32F2-3F37-F753-AA14468A38C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C934EAF-517C-8BB1-F515-FD054EB7E8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287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D7CC89E-4AD9-DA71-6FC6-C6C567884DA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E2A0252-FE5B-00E5-6A01-7BC28AE953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1276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778250" y="8250238"/>
            <a:ext cx="2889250" cy="434975"/>
          </a:xfrm>
          <a:prstGeom prst="rect">
            <a:avLst/>
          </a:prstGeom>
          <a:noFill/>
        </p:spPr>
        <p:txBody>
          <a:bodyPr/>
          <a:lstStyle/>
          <a:p>
            <a:fld id="{7C107255-7FB1-440B-9751-06EC07147747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6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42F6996-17E9-3E99-7B52-1721945FB72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D3C06B2-B619-41FB-C4B5-B0359006DF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Animation brings up answers one by one; answers aren’t on handout.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1960F718-B6CA-0F70-AC1F-C5179A40387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2329371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C4ECE06-6B3B-BB2C-6B2E-4E3661C9C05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072D75E-9BC6-BCE6-8ED8-82F62ED11A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2203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FFDA643-2769-31E8-38C5-4144316B53C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4A13E3B-B3D2-49F9-D376-4F2561D9C4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2656323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9265269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2" y="152400"/>
            <a:ext cx="2815167" cy="6292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3202" y="152400"/>
            <a:ext cx="8242300" cy="6292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6697759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152400"/>
            <a:ext cx="101600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7789731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4494331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736461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0271923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9161200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9937355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34109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0898557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279843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03200" y="152400"/>
            <a:ext cx="10160000" cy="8382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2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chemeClr val="hlink"/>
                </a:solidFill>
              </a:rPr>
              <a:t>– </a:t>
            </a:r>
            <a:fld id="{A7924B91-2020-4260-8405-7743AA67C0FB}" type="slidenum">
              <a:rPr 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609285" y="6390247"/>
            <a:ext cx="390481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105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152400"/>
            <a:ext cx="777240" cy="99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png"/><Relationship Id="rId4" Type="http://schemas.openxmlformats.org/officeDocument/2006/relationships/customXml" Target="../ink/ink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5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6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7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8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1836741"/>
            <a:ext cx="77724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Machine-Level Programming IV:</a:t>
            </a:r>
            <a:br>
              <a:rPr lang="en-US" altLang="en-US"/>
            </a:br>
            <a:r>
              <a:rPr lang="en-US" altLang="en-US"/>
              <a:t>Structured Data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4428" y="3719513"/>
            <a:ext cx="4384675" cy="246221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/>
              <a:t>Topics</a:t>
            </a:r>
          </a:p>
          <a:p>
            <a:pPr lvl="1" eaLnBrk="1" hangingPunct="1">
              <a:defRPr/>
            </a:pPr>
            <a:r>
              <a:rPr lang="en-US"/>
              <a:t>Arrays</a:t>
            </a:r>
          </a:p>
          <a:p>
            <a:pPr lvl="1" eaLnBrk="1" hangingPunct="1">
              <a:defRPr/>
            </a:pPr>
            <a:r>
              <a:rPr lang="en-US"/>
              <a:t>Structs</a:t>
            </a:r>
          </a:p>
          <a:p>
            <a:pPr lvl="1" eaLnBrk="1" hangingPunct="1">
              <a:defRPr/>
            </a:pPr>
            <a:r>
              <a:rPr lang="en-US"/>
              <a:t>Unions</a:t>
            </a: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2271505" y="78024"/>
            <a:ext cx="7823616" cy="142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3200" dirty="0"/>
              <a:t>CS 105</a:t>
            </a:r>
          </a:p>
          <a:p>
            <a:r>
              <a:rPr lang="en-US" altLang="en-US" sz="3200" dirty="0"/>
              <a:t>“Tour of the Black Holes of Computing”</a:t>
            </a:r>
          </a:p>
          <a:p>
            <a:endParaRPr lang="en-US" altLang="en-US" sz="3200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ChangeArrowheads="1"/>
          </p:cNvSpPr>
          <p:nvPr/>
        </p:nvSpPr>
        <p:spPr bwMode="auto">
          <a:xfrm>
            <a:off x="2452662" y="3500441"/>
            <a:ext cx="6996138" cy="209108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# %</a:t>
            </a:r>
            <a:r>
              <a:rPr lang="en-US" dirty="0" err="1">
                <a:latin typeface="Courier New" pitchFamily="49" charset="0"/>
              </a:rPr>
              <a:t>rdi</a:t>
            </a:r>
            <a:r>
              <a:rPr lang="en-US" dirty="0">
                <a:latin typeface="Courier New" pitchFamily="49" charset="0"/>
              </a:rPr>
              <a:t> = z</a:t>
            </a:r>
          </a:p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leaq</a:t>
            </a:r>
            <a:r>
              <a:rPr lang="en-US" dirty="0">
                <a:latin typeface="Courier New" pitchFamily="49" charset="0"/>
              </a:rPr>
              <a:t>    20(%</a:t>
            </a:r>
            <a:r>
              <a:rPr lang="en-US" dirty="0" err="1">
                <a:latin typeface="Courier New" pitchFamily="49" charset="0"/>
              </a:rPr>
              <a:t>rdi</a:t>
            </a:r>
            <a:r>
              <a:rPr lang="en-US" dirty="0">
                <a:latin typeface="Courier New" pitchFamily="49" charset="0"/>
              </a:rPr>
              <a:t>), 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    #   t = &amp;z[5]</a:t>
            </a:r>
          </a:p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.L2:                        # loop:</a:t>
            </a:r>
          </a:p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</a:rPr>
              <a:t>addl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</a:rPr>
              <a:t>    $1, (%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</a:rPr>
              <a:t>rdi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</a:rPr>
              <a:t>)        #   (*z)++</a:t>
            </a:r>
          </a:p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addq</a:t>
            </a:r>
            <a:r>
              <a:rPr lang="en-US" dirty="0">
                <a:latin typeface="Courier New" pitchFamily="49" charset="0"/>
              </a:rPr>
              <a:t>    $4, %</a:t>
            </a:r>
            <a:r>
              <a:rPr lang="en-US" dirty="0" err="1">
                <a:latin typeface="Courier New" pitchFamily="49" charset="0"/>
              </a:rPr>
              <a:t>rdi</a:t>
            </a:r>
            <a:r>
              <a:rPr lang="en-US" dirty="0">
                <a:latin typeface="Courier New" pitchFamily="49" charset="0"/>
              </a:rPr>
              <a:t>          #   z++</a:t>
            </a:r>
          </a:p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cmpq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, %</a:t>
            </a:r>
            <a:r>
              <a:rPr lang="en-US" dirty="0" err="1">
                <a:latin typeface="Courier New" pitchFamily="49" charset="0"/>
              </a:rPr>
              <a:t>rdi</a:t>
            </a:r>
            <a:r>
              <a:rPr lang="en-US" dirty="0">
                <a:latin typeface="Courier New" pitchFamily="49" charset="0"/>
              </a:rPr>
              <a:t>        #   z : t</a:t>
            </a:r>
          </a:p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jne</a:t>
            </a:r>
            <a:r>
              <a:rPr lang="en-US" dirty="0">
                <a:latin typeface="Courier New" pitchFamily="49" charset="0"/>
              </a:rPr>
              <a:t>     .L2               #   if !=, </a:t>
            </a:r>
            <a:r>
              <a:rPr lang="en-US" dirty="0" err="1">
                <a:latin typeface="Courier New" pitchFamily="49" charset="0"/>
              </a:rPr>
              <a:t>goto</a:t>
            </a:r>
            <a:r>
              <a:rPr lang="en-US" dirty="0">
                <a:latin typeface="Courier New" pitchFamily="49" charset="0"/>
              </a:rPr>
              <a:t> loop</a:t>
            </a:r>
          </a:p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rep ret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Array Loop Example (-O1 on current </a:t>
            </a:r>
            <a:r>
              <a:rPr lang="en-US" dirty="0" err="1">
                <a:latin typeface="Calibri" pitchFamily="-96" charset="0"/>
              </a:rPr>
              <a:t>gcc</a:t>
            </a:r>
            <a:r>
              <a:rPr lang="en-US" dirty="0">
                <a:latin typeface="Calibri" pitchFamily="-96" charset="0"/>
              </a:rPr>
              <a:t>)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000500" y="1357301"/>
            <a:ext cx="4038600" cy="159248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>
                <a:latin typeface="Courier New" pitchFamily="-96" charset="0"/>
              </a:rPr>
              <a:t>void </a:t>
            </a:r>
            <a:r>
              <a:rPr lang="en-US" dirty="0" err="1">
                <a:latin typeface="Courier New" pitchFamily="-96" charset="0"/>
              </a:rPr>
              <a:t>zincr</a:t>
            </a:r>
            <a:r>
              <a:rPr lang="en-US" dirty="0">
                <a:latin typeface="Courier New" pitchFamily="-96" charset="0"/>
              </a:rPr>
              <a:t>(int z[5])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{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for (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 = 0; 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 &lt; 5; 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++)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z[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]++;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}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C2AD825-2723-9FE4-2266-3AD4FB06C983}"/>
                  </a:ext>
                </a:extLst>
              </p14:cNvPr>
              <p14:cNvContentPartPr/>
              <p14:nvPr/>
            </p14:nvContentPartPr>
            <p14:xfrm>
              <a:off x="3594240" y="1231920"/>
              <a:ext cx="3111840" cy="29595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C2AD825-2723-9FE4-2266-3AD4FB06C98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84880" y="1222560"/>
                <a:ext cx="3130560" cy="2978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1838453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pitchFamily="-96" charset="0"/>
              </a:rPr>
              <a:t>Multidimensional (Nested) Arrays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Declaration</a:t>
            </a:r>
          </a:p>
          <a:p>
            <a:pPr lvl="1">
              <a:buFont typeface="Wingdings" pitchFamily="-96" charset="2"/>
              <a:buNone/>
            </a:pP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  </a:t>
            </a:r>
            <a:r>
              <a:rPr lang="en-US" b="1" dirty="0">
                <a:latin typeface="Courier New" pitchFamily="-96" charset="0"/>
              </a:rPr>
              <a:t>A</a:t>
            </a:r>
            <a:r>
              <a:rPr lang="en-US" dirty="0">
                <a:latin typeface="Courier New" pitchFamily="-96" charset="0"/>
              </a:rPr>
              <a:t>[</a:t>
            </a:r>
            <a:r>
              <a:rPr lang="en-US" i="1" dirty="0">
                <a:latin typeface="Calibri" pitchFamily="-96" charset="0"/>
              </a:rPr>
              <a:t>R</a:t>
            </a:r>
            <a:r>
              <a:rPr lang="en-US" dirty="0">
                <a:latin typeface="Courier New" pitchFamily="-96" charset="0"/>
              </a:rPr>
              <a:t>][</a:t>
            </a:r>
            <a:r>
              <a:rPr lang="en-US" i="1" dirty="0">
                <a:latin typeface="Calibri" pitchFamily="-96" charset="0"/>
              </a:rPr>
              <a:t>C</a:t>
            </a:r>
            <a:r>
              <a:rPr lang="en-US" dirty="0">
                <a:latin typeface="Courier New" pitchFamily="-96" charset="0"/>
              </a:rPr>
              <a:t>];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2D array of data type </a:t>
            </a:r>
            <a:r>
              <a:rPr lang="en-US" i="1" dirty="0">
                <a:latin typeface="Calibri" pitchFamily="-96" charset="0"/>
              </a:rPr>
              <a:t>T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i="1" dirty="0">
                <a:latin typeface="Calibri" pitchFamily="-96" charset="0"/>
              </a:rPr>
              <a:t>R</a:t>
            </a:r>
            <a:r>
              <a:rPr lang="en-US" dirty="0">
                <a:latin typeface="Calibri" pitchFamily="-96" charset="0"/>
              </a:rPr>
              <a:t> rows, </a:t>
            </a:r>
            <a:r>
              <a:rPr lang="en-US" i="1" dirty="0">
                <a:latin typeface="Calibri" pitchFamily="-96" charset="0"/>
              </a:rPr>
              <a:t>C</a:t>
            </a:r>
            <a:r>
              <a:rPr lang="en-US" dirty="0">
                <a:latin typeface="Calibri" pitchFamily="-96" charset="0"/>
              </a:rPr>
              <a:t> columns</a:t>
            </a:r>
          </a:p>
          <a:p>
            <a:pPr lvl="1"/>
            <a:r>
              <a:rPr lang="en-US" dirty="0">
                <a:latin typeface="Calibri" pitchFamily="-96" charset="0"/>
              </a:rPr>
              <a:t>Type 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element requires </a:t>
            </a:r>
            <a:r>
              <a:rPr lang="en-US" i="1" dirty="0">
                <a:latin typeface="Calibri" pitchFamily="-96" charset="0"/>
              </a:rPr>
              <a:t>K</a:t>
            </a:r>
            <a:r>
              <a:rPr lang="en-US" dirty="0">
                <a:latin typeface="Calibri" pitchFamily="-96" charset="0"/>
              </a:rPr>
              <a:t> bytes</a:t>
            </a:r>
          </a:p>
          <a:p>
            <a:r>
              <a:rPr lang="en-US" dirty="0">
                <a:latin typeface="Calibri" pitchFamily="-96" charset="0"/>
              </a:rPr>
              <a:t>Array Size</a:t>
            </a:r>
          </a:p>
          <a:p>
            <a:pPr lvl="1"/>
            <a:r>
              <a:rPr lang="en-US" i="1" dirty="0">
                <a:latin typeface="Calibri" pitchFamily="-96" charset="0"/>
              </a:rPr>
              <a:t>R</a:t>
            </a:r>
            <a:r>
              <a:rPr lang="en-US" dirty="0">
                <a:latin typeface="Calibri" pitchFamily="-96" charset="0"/>
              </a:rPr>
              <a:t> * </a:t>
            </a:r>
            <a:r>
              <a:rPr lang="en-US" i="1" dirty="0">
                <a:latin typeface="Calibri" pitchFamily="-96" charset="0"/>
              </a:rPr>
              <a:t>C </a:t>
            </a:r>
            <a:r>
              <a:rPr lang="en-US" dirty="0">
                <a:latin typeface="Calibri" pitchFamily="-96" charset="0"/>
              </a:rPr>
              <a:t>* </a:t>
            </a:r>
            <a:r>
              <a:rPr lang="en-US" i="1" dirty="0">
                <a:latin typeface="Calibri" pitchFamily="-96" charset="0"/>
              </a:rPr>
              <a:t>K </a:t>
            </a:r>
            <a:r>
              <a:rPr lang="en-US" dirty="0">
                <a:latin typeface="Calibri" pitchFamily="-96" charset="0"/>
              </a:rPr>
              <a:t>bytes</a:t>
            </a:r>
          </a:p>
          <a:p>
            <a:r>
              <a:rPr lang="en-US" dirty="0">
                <a:latin typeface="Calibri" pitchFamily="-96" charset="0"/>
              </a:rPr>
              <a:t>Arrangement</a:t>
            </a:r>
          </a:p>
          <a:p>
            <a:pPr lvl="1"/>
            <a:r>
              <a:rPr lang="en-US" dirty="0">
                <a:latin typeface="Calibri" pitchFamily="-96" charset="0"/>
              </a:rPr>
              <a:t>Row-Major Ordering</a:t>
            </a:r>
          </a:p>
        </p:txBody>
      </p:sp>
      <p:grpSp>
        <p:nvGrpSpPr>
          <p:cNvPr id="78851" name="Group 4"/>
          <p:cNvGrpSpPr>
            <a:grpSpLocks/>
          </p:cNvGrpSpPr>
          <p:nvPr/>
        </p:nvGrpSpPr>
        <p:grpSpPr bwMode="auto">
          <a:xfrm>
            <a:off x="6400800" y="1752600"/>
            <a:ext cx="4038600" cy="2209800"/>
            <a:chOff x="2208" y="2688"/>
            <a:chExt cx="2544" cy="1392"/>
          </a:xfrm>
        </p:grpSpPr>
        <p:sp>
          <p:nvSpPr>
            <p:cNvPr id="78871" name="Rectangle 5"/>
            <p:cNvSpPr>
              <a:spLocks noChangeArrowheads="1"/>
            </p:cNvSpPr>
            <p:nvPr/>
          </p:nvSpPr>
          <p:spPr bwMode="auto">
            <a:xfrm>
              <a:off x="2304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A[0][0]</a:t>
              </a:r>
            </a:p>
          </p:txBody>
        </p:sp>
        <p:sp>
          <p:nvSpPr>
            <p:cNvPr id="78872" name="Rectangle 6"/>
            <p:cNvSpPr>
              <a:spLocks noChangeArrowheads="1"/>
            </p:cNvSpPr>
            <p:nvPr/>
          </p:nvSpPr>
          <p:spPr bwMode="auto">
            <a:xfrm>
              <a:off x="3936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eaLnBrk="0" hangingPunct="0"/>
              <a:r>
                <a:rPr lang="en-US">
                  <a:latin typeface="Courier New" pitchFamily="-96" charset="0"/>
                </a:rPr>
                <a:t>A[0][C-1]</a:t>
              </a:r>
            </a:p>
          </p:txBody>
        </p:sp>
        <p:sp>
          <p:nvSpPr>
            <p:cNvPr id="78873" name="Rectangle 7"/>
            <p:cNvSpPr>
              <a:spLocks noChangeArrowheads="1"/>
            </p:cNvSpPr>
            <p:nvPr/>
          </p:nvSpPr>
          <p:spPr bwMode="auto">
            <a:xfrm>
              <a:off x="2304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A[R-1][0]</a:t>
              </a:r>
            </a:p>
          </p:txBody>
        </p:sp>
        <p:sp>
          <p:nvSpPr>
            <p:cNvPr id="78874" name="Rectangle 8"/>
            <p:cNvSpPr>
              <a:spLocks noChangeArrowheads="1"/>
            </p:cNvSpPr>
            <p:nvPr/>
          </p:nvSpPr>
          <p:spPr bwMode="auto">
            <a:xfrm>
              <a:off x="3120" y="278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dirty="0">
                  <a:latin typeface="Courier New" pitchFamily="-96" charset="0"/>
                </a:rPr>
                <a:t>• • •</a:t>
              </a:r>
            </a:p>
          </p:txBody>
        </p:sp>
        <p:sp>
          <p:nvSpPr>
            <p:cNvPr id="78875" name="Rectangle 9"/>
            <p:cNvSpPr>
              <a:spLocks noChangeArrowheads="1"/>
            </p:cNvSpPr>
            <p:nvPr/>
          </p:nvSpPr>
          <p:spPr bwMode="auto">
            <a:xfrm>
              <a:off x="3168" y="374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• • •</a:t>
              </a:r>
            </a:p>
          </p:txBody>
        </p:sp>
        <p:sp>
          <p:nvSpPr>
            <p:cNvPr id="78876" name="Rectangle 10"/>
            <p:cNvSpPr>
              <a:spLocks noChangeArrowheads="1"/>
            </p:cNvSpPr>
            <p:nvPr/>
          </p:nvSpPr>
          <p:spPr bwMode="auto">
            <a:xfrm>
              <a:off x="3936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eaLnBrk="0" hangingPunct="0"/>
              <a:r>
                <a:rPr lang="en-US">
                  <a:latin typeface="Courier New" pitchFamily="-96" charset="0"/>
                </a:rPr>
                <a:t>A[R-1][C-1]</a:t>
              </a:r>
            </a:p>
          </p:txBody>
        </p:sp>
        <p:sp>
          <p:nvSpPr>
            <p:cNvPr id="78877" name="Rectangle 11"/>
            <p:cNvSpPr>
              <a:spLocks noChangeArrowheads="1"/>
            </p:cNvSpPr>
            <p:nvPr/>
          </p:nvSpPr>
          <p:spPr bwMode="auto">
            <a:xfrm>
              <a:off x="2592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>
                  <a:latin typeface="Courier New" pitchFamily="-96" charset="0"/>
                </a:rPr>
                <a:t>•</a:t>
              </a:r>
            </a:p>
          </p:txBody>
        </p:sp>
        <p:sp>
          <p:nvSpPr>
            <p:cNvPr id="78878" name="Rectangle 12"/>
            <p:cNvSpPr>
              <a:spLocks noChangeArrowheads="1"/>
            </p:cNvSpPr>
            <p:nvPr/>
          </p:nvSpPr>
          <p:spPr bwMode="auto">
            <a:xfrm>
              <a:off x="4080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>
                  <a:latin typeface="Courier New" pitchFamily="-96" charset="0"/>
                </a:rPr>
                <a:t>•</a:t>
              </a:r>
            </a:p>
          </p:txBody>
        </p:sp>
        <p:sp>
          <p:nvSpPr>
            <p:cNvPr id="78879" name="Freeform 13"/>
            <p:cNvSpPr>
              <a:spLocks/>
            </p:cNvSpPr>
            <p:nvPr/>
          </p:nvSpPr>
          <p:spPr bwMode="auto">
            <a:xfrm>
              <a:off x="2208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78880" name="Freeform 14"/>
            <p:cNvSpPr>
              <a:spLocks/>
            </p:cNvSpPr>
            <p:nvPr/>
          </p:nvSpPr>
          <p:spPr bwMode="auto">
            <a:xfrm flipH="1">
              <a:off x="4656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</p:grpSp>
      <p:sp>
        <p:nvSpPr>
          <p:cNvPr id="309263" name="Text Box 15"/>
          <p:cNvSpPr txBox="1">
            <a:spLocks noChangeArrowheads="1"/>
          </p:cNvSpPr>
          <p:nvPr/>
        </p:nvSpPr>
        <p:spPr bwMode="auto">
          <a:xfrm>
            <a:off x="1829478" y="4857750"/>
            <a:ext cx="2031325" cy="37702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1981200" y="5257800"/>
            <a:ext cx="8229600" cy="990600"/>
            <a:chOff x="336" y="3408"/>
            <a:chExt cx="5184" cy="624"/>
          </a:xfrm>
        </p:grpSpPr>
        <p:grpSp>
          <p:nvGrpSpPr>
            <p:cNvPr id="78858" name="Group 17"/>
            <p:cNvGrpSpPr>
              <a:grpSpLocks/>
            </p:cNvGrpSpPr>
            <p:nvPr/>
          </p:nvGrpSpPr>
          <p:grpSpPr bwMode="auto">
            <a:xfrm>
              <a:off x="336" y="3408"/>
              <a:ext cx="1344" cy="624"/>
              <a:chOff x="1488" y="3504"/>
              <a:chExt cx="1344" cy="624"/>
            </a:xfrm>
          </p:grpSpPr>
          <p:sp>
            <p:nvSpPr>
              <p:cNvPr id="78868" name="Rectangle 2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9" name="Rectangle 1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70" name="Rectangle 19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grpSp>
          <p:nvGrpSpPr>
            <p:cNvPr id="78859" name="Group 21"/>
            <p:cNvGrpSpPr>
              <a:grpSpLocks/>
            </p:cNvGrpSpPr>
            <p:nvPr/>
          </p:nvGrpSpPr>
          <p:grpSpPr bwMode="auto">
            <a:xfrm>
              <a:off x="1680" y="3408"/>
              <a:ext cx="1344" cy="624"/>
              <a:chOff x="1488" y="3504"/>
              <a:chExt cx="1344" cy="624"/>
            </a:xfrm>
          </p:grpSpPr>
          <p:sp>
            <p:nvSpPr>
              <p:cNvPr id="78865" name="Rectangle 24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6F5BD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6" name="Rectangle 2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67" name="Rectangle 23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grpSp>
          <p:nvGrpSpPr>
            <p:cNvPr id="78860" name="Group 25"/>
            <p:cNvGrpSpPr>
              <a:grpSpLocks/>
            </p:cNvGrpSpPr>
            <p:nvPr/>
          </p:nvGrpSpPr>
          <p:grpSpPr bwMode="auto">
            <a:xfrm>
              <a:off x="4176" y="3408"/>
              <a:ext cx="1344" cy="624"/>
              <a:chOff x="1488" y="3504"/>
              <a:chExt cx="1344" cy="624"/>
            </a:xfrm>
          </p:grpSpPr>
          <p:sp>
            <p:nvSpPr>
              <p:cNvPr id="78862" name="Rectangle 2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3" name="Rectangle 26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64" name="Rectangle 27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78861" name="Rectangle 29"/>
            <p:cNvSpPr>
              <a:spLocks noChangeArrowheads="1"/>
            </p:cNvSpPr>
            <p:nvPr/>
          </p:nvSpPr>
          <p:spPr bwMode="auto">
            <a:xfrm>
              <a:off x="3024" y="3408"/>
              <a:ext cx="1152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0">
                  <a:latin typeface="Courier New" pitchFamily="-96" charset="0"/>
                </a:rPr>
                <a:t>•  •  •</a:t>
              </a:r>
            </a:p>
          </p:txBody>
        </p:sp>
      </p:grpSp>
      <p:sp>
        <p:nvSpPr>
          <p:cNvPr id="309278" name="Line 30"/>
          <p:cNvSpPr>
            <a:spLocks noChangeShapeType="1"/>
          </p:cNvSpPr>
          <p:nvPr/>
        </p:nvSpPr>
        <p:spPr bwMode="auto">
          <a:xfrm>
            <a:off x="1981200" y="6324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79" name="Line 31"/>
          <p:cNvSpPr>
            <a:spLocks noChangeShapeType="1"/>
          </p:cNvSpPr>
          <p:nvPr/>
        </p:nvSpPr>
        <p:spPr bwMode="auto">
          <a:xfrm>
            <a:off x="10210800" y="6324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80" name="Line 32"/>
          <p:cNvSpPr>
            <a:spLocks noChangeShapeType="1"/>
          </p:cNvSpPr>
          <p:nvPr/>
        </p:nvSpPr>
        <p:spPr bwMode="auto">
          <a:xfrm>
            <a:off x="1981200" y="6477000"/>
            <a:ext cx="822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81" name="Rectangle 33"/>
          <p:cNvSpPr>
            <a:spLocks noChangeArrowheads="1"/>
          </p:cNvSpPr>
          <p:nvPr/>
        </p:nvSpPr>
        <p:spPr bwMode="auto">
          <a:xfrm>
            <a:off x="5029200" y="6324600"/>
            <a:ext cx="1447800" cy="3810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4*R*C</a:t>
            </a:r>
            <a:r>
              <a:rPr lang="en-US" b="0">
                <a:latin typeface="Calibri" pitchFamily="-96" charset="0"/>
              </a:rPr>
              <a:t>  Bytes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71F12D5-7B64-9E6B-85A4-91E7866C74F4}"/>
                  </a:ext>
                </a:extLst>
              </p14:cNvPr>
              <p14:cNvContentPartPr/>
              <p14:nvPr/>
            </p14:nvContentPartPr>
            <p14:xfrm>
              <a:off x="3708360" y="2679840"/>
              <a:ext cx="584640" cy="4827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71F12D5-7B64-9E6B-85A4-91E7866C74F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699000" y="2670480"/>
                <a:ext cx="603360" cy="501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30065094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pitchFamily="-96" charset="0"/>
              </a:rPr>
              <a:t>Nested Array Example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4743226"/>
            <a:ext cx="11076516" cy="1702024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Variable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dirty="0">
                <a:latin typeface="Calibri" pitchFamily="-96" charset="0"/>
              </a:rPr>
              <a:t>: array of 4 elements, allocated contiguously</a:t>
            </a:r>
          </a:p>
          <a:p>
            <a:pPr lvl="1"/>
            <a:r>
              <a:rPr lang="en-US" dirty="0">
                <a:latin typeface="Calibri" pitchFamily="-96" charset="0"/>
              </a:rPr>
              <a:t>Each element is an array of 5 </a:t>
            </a:r>
            <a:r>
              <a:rPr lang="en-US" b="1" dirty="0" err="1">
                <a:latin typeface="Courier New" pitchFamily="-96" charset="0"/>
              </a:rPr>
              <a:t>int</a:t>
            </a:r>
            <a:r>
              <a:rPr lang="en-US" dirty="0" err="1">
                <a:latin typeface="Calibri" pitchFamily="-96" charset="0"/>
              </a:rPr>
              <a:t>’s</a:t>
            </a:r>
            <a:r>
              <a:rPr lang="en-US" dirty="0">
                <a:latin typeface="Calibri" pitchFamily="-96" charset="0"/>
              </a:rPr>
              <a:t>, allocated contiguously</a:t>
            </a:r>
          </a:p>
          <a:p>
            <a:r>
              <a:rPr lang="en-US" dirty="0">
                <a:latin typeface="Calibri" pitchFamily="-96" charset="0"/>
              </a:rPr>
              <a:t>“Row-Major” ordering of all elements in memory</a:t>
            </a:r>
          </a:p>
        </p:txBody>
      </p:sp>
      <p:sp>
        <p:nvSpPr>
          <p:cNvPr id="76803" name="Rectangle 4"/>
          <p:cNvSpPr>
            <a:spLocks noChangeArrowheads="1"/>
          </p:cNvSpPr>
          <p:nvPr/>
        </p:nvSpPr>
        <p:spPr bwMode="auto">
          <a:xfrm>
            <a:off x="914400" y="1298578"/>
            <a:ext cx="4924425" cy="159248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>
                <a:latin typeface="Courier New" pitchFamily="-96" charset="0"/>
              </a:rPr>
              <a:t>#define PCOUNT 4</a:t>
            </a:r>
          </a:p>
          <a:p>
            <a:pPr algn="l" eaLnBrk="0" hangingPunct="0"/>
            <a:r>
              <a:rPr lang="en-US" dirty="0" err="1">
                <a:latin typeface="Courier New" pitchFamily="-96" charset="0"/>
              </a:rPr>
              <a:t>int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pgh</a:t>
            </a:r>
            <a:r>
              <a:rPr lang="en-US" dirty="0">
                <a:latin typeface="Courier New" pitchFamily="-96" charset="0"/>
              </a:rPr>
              <a:t>[</a:t>
            </a:r>
            <a:r>
              <a:rPr lang="en-US" dirty="0" err="1">
                <a:latin typeface="Courier New" pitchFamily="-96" charset="0"/>
              </a:rPr>
              <a:t>PCOUNT</a:t>
            </a:r>
            <a:r>
              <a:rPr lang="en-US" dirty="0">
                <a:latin typeface="Courier New" pitchFamily="-96" charset="0"/>
              </a:rPr>
              <a:t>][5] = 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{{1, 5, 2, 0, 6},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{1, 5, 2, 1, 3 },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{1, 5, 2, 1, 7 },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{1, 5, 2, 2, 1 }};</a:t>
            </a:r>
          </a:p>
        </p:txBody>
      </p:sp>
      <p:sp>
        <p:nvSpPr>
          <p:cNvPr id="76804" name="Text Box 6"/>
          <p:cNvSpPr txBox="1">
            <a:spLocks noChangeArrowheads="1"/>
          </p:cNvSpPr>
          <p:nvPr/>
        </p:nvSpPr>
        <p:spPr bwMode="auto">
          <a:xfrm>
            <a:off x="1560952" y="3519491"/>
            <a:ext cx="2255398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 err="1">
                <a:latin typeface="Courier New" pitchFamily="-96" charset="0"/>
              </a:rPr>
              <a:t>int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pgh</a:t>
            </a:r>
            <a:r>
              <a:rPr lang="en-US" dirty="0">
                <a:latin typeface="Courier New" pitchFamily="-96" charset="0"/>
              </a:rPr>
              <a:t>[4][5];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739353" y="3352800"/>
            <a:ext cx="6625312" cy="1267720"/>
            <a:chOff x="1675603" y="3438525"/>
            <a:chExt cx="6625312" cy="1267720"/>
          </a:xfrm>
        </p:grpSpPr>
        <p:sp>
          <p:nvSpPr>
            <p:cNvPr id="308232" name="Line 8"/>
            <p:cNvSpPr>
              <a:spLocks noChangeShapeType="1"/>
            </p:cNvSpPr>
            <p:nvPr/>
          </p:nvSpPr>
          <p:spPr bwMode="auto">
            <a:xfrm flipV="1">
              <a:off x="1905000" y="4205288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233" name="Text Box 9"/>
            <p:cNvSpPr txBox="1">
              <a:spLocks noChangeArrowheads="1"/>
            </p:cNvSpPr>
            <p:nvPr/>
          </p:nvSpPr>
          <p:spPr bwMode="auto">
            <a:xfrm>
              <a:off x="1675603" y="4357688"/>
              <a:ext cx="460382" cy="34855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76</a:t>
              </a:r>
            </a:p>
          </p:txBody>
        </p:sp>
        <p:sp>
          <p:nvSpPr>
            <p:cNvPr id="308234" name="Line 10"/>
            <p:cNvSpPr>
              <a:spLocks noChangeShapeType="1"/>
            </p:cNvSpPr>
            <p:nvPr/>
          </p:nvSpPr>
          <p:spPr bwMode="auto">
            <a:xfrm flipV="1">
              <a:off x="3429000" y="4205288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235" name="Text Box 11"/>
            <p:cNvSpPr txBox="1">
              <a:spLocks noChangeArrowheads="1"/>
            </p:cNvSpPr>
            <p:nvPr/>
          </p:nvSpPr>
          <p:spPr bwMode="auto">
            <a:xfrm>
              <a:off x="3199603" y="4357688"/>
              <a:ext cx="460382" cy="34855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96</a:t>
              </a:r>
            </a:p>
          </p:txBody>
        </p:sp>
        <p:sp>
          <p:nvSpPr>
            <p:cNvPr id="308236" name="Line 12"/>
            <p:cNvSpPr>
              <a:spLocks noChangeShapeType="1"/>
            </p:cNvSpPr>
            <p:nvPr/>
          </p:nvSpPr>
          <p:spPr bwMode="auto">
            <a:xfrm flipV="1">
              <a:off x="4953000" y="4205288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237" name="Text Box 13"/>
            <p:cNvSpPr txBox="1">
              <a:spLocks noChangeArrowheads="1"/>
            </p:cNvSpPr>
            <p:nvPr/>
          </p:nvSpPr>
          <p:spPr bwMode="auto">
            <a:xfrm>
              <a:off x="4654674" y="4357688"/>
              <a:ext cx="598241" cy="34855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116</a:t>
              </a:r>
            </a:p>
          </p:txBody>
        </p:sp>
        <p:sp>
          <p:nvSpPr>
            <p:cNvPr id="308238" name="Line 14"/>
            <p:cNvSpPr>
              <a:spLocks noChangeShapeType="1"/>
            </p:cNvSpPr>
            <p:nvPr/>
          </p:nvSpPr>
          <p:spPr bwMode="auto">
            <a:xfrm flipV="1">
              <a:off x="6477000" y="4205288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239" name="Text Box 15"/>
            <p:cNvSpPr txBox="1">
              <a:spLocks noChangeArrowheads="1"/>
            </p:cNvSpPr>
            <p:nvPr/>
          </p:nvSpPr>
          <p:spPr bwMode="auto">
            <a:xfrm>
              <a:off x="6178674" y="4357688"/>
              <a:ext cx="598241" cy="34855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136</a:t>
              </a:r>
            </a:p>
          </p:txBody>
        </p:sp>
        <p:sp>
          <p:nvSpPr>
            <p:cNvPr id="308240" name="Line 16"/>
            <p:cNvSpPr>
              <a:spLocks noChangeShapeType="1"/>
            </p:cNvSpPr>
            <p:nvPr/>
          </p:nvSpPr>
          <p:spPr bwMode="auto">
            <a:xfrm flipV="1">
              <a:off x="8001000" y="4205288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241" name="Text Box 17"/>
            <p:cNvSpPr txBox="1">
              <a:spLocks noChangeArrowheads="1"/>
            </p:cNvSpPr>
            <p:nvPr/>
          </p:nvSpPr>
          <p:spPr bwMode="auto">
            <a:xfrm>
              <a:off x="7702674" y="4357688"/>
              <a:ext cx="598241" cy="34855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156</a:t>
              </a:r>
            </a:p>
          </p:txBody>
        </p:sp>
        <p:grpSp>
          <p:nvGrpSpPr>
            <p:cNvPr id="5" name="Group 19"/>
            <p:cNvGrpSpPr>
              <a:grpSpLocks/>
            </p:cNvGrpSpPr>
            <p:nvPr/>
          </p:nvGrpSpPr>
          <p:grpSpPr bwMode="auto">
            <a:xfrm>
              <a:off x="1905000" y="3443288"/>
              <a:ext cx="1524000" cy="762000"/>
              <a:chOff x="816" y="2640"/>
              <a:chExt cx="960" cy="480"/>
            </a:xfrm>
          </p:grpSpPr>
          <p:sp>
            <p:nvSpPr>
              <p:cNvPr id="76838" name="Rectangle 20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76839" name="Rectangle 21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76840" name="Rectangle 22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76841" name="Rectangle 23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0</a:t>
                </a:r>
              </a:p>
            </p:txBody>
          </p:sp>
          <p:sp>
            <p:nvSpPr>
              <p:cNvPr id="76842" name="Rectangle 24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6</a:t>
                </a:r>
              </a:p>
            </p:txBody>
          </p:sp>
        </p:grpSp>
        <p:grpSp>
          <p:nvGrpSpPr>
            <p:cNvPr id="6" name="Group 25"/>
            <p:cNvGrpSpPr>
              <a:grpSpLocks/>
            </p:cNvGrpSpPr>
            <p:nvPr/>
          </p:nvGrpSpPr>
          <p:grpSpPr bwMode="auto">
            <a:xfrm>
              <a:off x="3429000" y="3443288"/>
              <a:ext cx="1524000" cy="762000"/>
              <a:chOff x="816" y="2640"/>
              <a:chExt cx="960" cy="480"/>
            </a:xfrm>
          </p:grpSpPr>
          <p:sp>
            <p:nvSpPr>
              <p:cNvPr id="76833" name="Rectangle 26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76834" name="Rectangle 27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76835" name="Rectangle 28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76836" name="Rectangle 29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76837" name="Rectangle 30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3</a:t>
                </a:r>
              </a:p>
            </p:txBody>
          </p:sp>
        </p:grpSp>
        <p:grpSp>
          <p:nvGrpSpPr>
            <p:cNvPr id="7" name="Group 31"/>
            <p:cNvGrpSpPr>
              <a:grpSpLocks/>
            </p:cNvGrpSpPr>
            <p:nvPr/>
          </p:nvGrpSpPr>
          <p:grpSpPr bwMode="auto">
            <a:xfrm>
              <a:off x="4953000" y="3443288"/>
              <a:ext cx="1524000" cy="762000"/>
              <a:chOff x="816" y="2640"/>
              <a:chExt cx="960" cy="480"/>
            </a:xfrm>
          </p:grpSpPr>
          <p:sp>
            <p:nvSpPr>
              <p:cNvPr id="308256" name="Rectangle 32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08257" name="Rectangle 33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308258" name="Rectangle 34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08259" name="Rectangle 35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08260" name="Rectangle 36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7</a:t>
                </a:r>
              </a:p>
            </p:txBody>
          </p:sp>
        </p:grpSp>
        <p:grpSp>
          <p:nvGrpSpPr>
            <p:cNvPr id="8" name="Group 37"/>
            <p:cNvGrpSpPr>
              <a:grpSpLocks/>
            </p:cNvGrpSpPr>
            <p:nvPr/>
          </p:nvGrpSpPr>
          <p:grpSpPr bwMode="auto">
            <a:xfrm>
              <a:off x="6477000" y="3438525"/>
              <a:ext cx="1524000" cy="766763"/>
              <a:chOff x="816" y="2637"/>
              <a:chExt cx="960" cy="483"/>
            </a:xfrm>
          </p:grpSpPr>
          <p:sp>
            <p:nvSpPr>
              <p:cNvPr id="76823" name="Rectangle 38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76824" name="Rectangle 39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76825" name="Rectangle 40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76826" name="Rectangle 41"/>
              <p:cNvSpPr>
                <a:spLocks noChangeArrowheads="1"/>
              </p:cNvSpPr>
              <p:nvPr/>
            </p:nvSpPr>
            <p:spPr bwMode="auto">
              <a:xfrm>
                <a:off x="1392" y="2637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76827" name="Rectangle 42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</p:grpSp>
        <p:sp>
          <p:nvSpPr>
            <p:cNvPr id="308267" name="Rectangle 43"/>
            <p:cNvSpPr>
              <a:spLocks noChangeArrowheads="1"/>
            </p:cNvSpPr>
            <p:nvPr/>
          </p:nvSpPr>
          <p:spPr bwMode="auto">
            <a:xfrm>
              <a:off x="1905000" y="3443288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308268" name="Rectangle 44"/>
            <p:cNvSpPr>
              <a:spLocks noChangeArrowheads="1"/>
            </p:cNvSpPr>
            <p:nvPr/>
          </p:nvSpPr>
          <p:spPr bwMode="auto">
            <a:xfrm>
              <a:off x="3429000" y="3443288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308269" name="Rectangle 45"/>
            <p:cNvSpPr>
              <a:spLocks noChangeArrowheads="1"/>
            </p:cNvSpPr>
            <p:nvPr/>
          </p:nvSpPr>
          <p:spPr bwMode="auto">
            <a:xfrm>
              <a:off x="4953000" y="3443288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308270" name="Rectangle 46"/>
            <p:cNvSpPr>
              <a:spLocks noChangeArrowheads="1"/>
            </p:cNvSpPr>
            <p:nvPr/>
          </p:nvSpPr>
          <p:spPr bwMode="auto">
            <a:xfrm>
              <a:off x="6477000" y="3443288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2617496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ChangeArrowheads="1"/>
          </p:cNvSpPr>
          <p:nvPr/>
        </p:nvSpPr>
        <p:spPr bwMode="auto">
          <a:xfrm>
            <a:off x="73152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pitchFamily="-96" charset="0"/>
              </a:rPr>
              <a:t>Nested Array Row Access</a:t>
            </a:r>
          </a:p>
        </p:txBody>
      </p:sp>
      <p:sp>
        <p:nvSpPr>
          <p:cNvPr id="310276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alibri" pitchFamily="-96" charset="0"/>
              </a:rPr>
              <a:t>Row Vectors</a:t>
            </a:r>
          </a:p>
          <a:p>
            <a:pPr lvl="1"/>
            <a:r>
              <a:rPr lang="en-US">
                <a:latin typeface="Calibri" pitchFamily="-96" charset="0"/>
              </a:rPr>
              <a:t> </a:t>
            </a:r>
            <a:r>
              <a:rPr lang="en-US" b="1">
                <a:latin typeface="Courier New" pitchFamily="-96" charset="0"/>
              </a:rPr>
              <a:t>A[i]</a:t>
            </a:r>
            <a:r>
              <a:rPr lang="en-US">
                <a:latin typeface="Calibri" pitchFamily="-96" charset="0"/>
              </a:rPr>
              <a:t> is array of </a:t>
            </a:r>
            <a:r>
              <a:rPr lang="en-US" i="1">
                <a:latin typeface="Calibri" pitchFamily="-96" charset="0"/>
              </a:rPr>
              <a:t>C</a:t>
            </a:r>
            <a:r>
              <a:rPr lang="en-US">
                <a:latin typeface="Calibri" pitchFamily="-96" charset="0"/>
              </a:rPr>
              <a:t> elements</a:t>
            </a:r>
          </a:p>
          <a:p>
            <a:pPr lvl="1"/>
            <a:r>
              <a:rPr lang="en-US">
                <a:latin typeface="Calibri" pitchFamily="-96" charset="0"/>
              </a:rPr>
              <a:t>Each element of type </a:t>
            </a:r>
            <a:r>
              <a:rPr lang="en-US" i="1">
                <a:latin typeface="Calibri" pitchFamily="-96" charset="0"/>
              </a:rPr>
              <a:t>T </a:t>
            </a:r>
            <a:r>
              <a:rPr lang="en-US">
                <a:latin typeface="Calibri" pitchFamily="-96" charset="0"/>
              </a:rPr>
              <a:t>requires </a:t>
            </a:r>
            <a:r>
              <a:rPr lang="en-US" i="1">
                <a:latin typeface="Calibri" pitchFamily="-96" charset="0"/>
              </a:rPr>
              <a:t>K </a:t>
            </a:r>
            <a:r>
              <a:rPr lang="en-US">
                <a:latin typeface="Calibri" pitchFamily="-96" charset="0"/>
              </a:rPr>
              <a:t>bytes</a:t>
            </a:r>
          </a:p>
          <a:p>
            <a:pPr lvl="1"/>
            <a:r>
              <a:rPr lang="en-US">
                <a:latin typeface="Calibri" pitchFamily="-96" charset="0"/>
              </a:rPr>
              <a:t>Starting address </a:t>
            </a:r>
            <a:r>
              <a:rPr lang="en-US" b="1">
                <a:latin typeface="Courier New" pitchFamily="-96" charset="0"/>
              </a:rPr>
              <a:t>A +</a:t>
            </a:r>
            <a:r>
              <a:rPr lang="en-US">
                <a:latin typeface="Courier New" pitchFamily="-96" charset="0"/>
              </a:rPr>
              <a:t> </a:t>
            </a:r>
            <a:r>
              <a:rPr lang="en-US">
                <a:latin typeface="Calibri" pitchFamily="-96" charset="0"/>
              </a:rPr>
              <a:t> </a:t>
            </a:r>
            <a:r>
              <a:rPr lang="en-US" i="1">
                <a:latin typeface="Calibri" pitchFamily="-96" charset="0"/>
              </a:rPr>
              <a:t>i</a:t>
            </a:r>
            <a:r>
              <a:rPr lang="en-US">
                <a:latin typeface="Calibri" pitchFamily="-96" charset="0"/>
              </a:rPr>
              <a:t> * (</a:t>
            </a:r>
            <a:r>
              <a:rPr lang="en-US" i="1">
                <a:latin typeface="Calibri" pitchFamily="-96" charset="0"/>
              </a:rPr>
              <a:t>C </a:t>
            </a:r>
            <a:r>
              <a:rPr lang="en-US">
                <a:latin typeface="Calibri" pitchFamily="-96" charset="0"/>
              </a:rPr>
              <a:t>* </a:t>
            </a:r>
            <a:r>
              <a:rPr lang="en-US" i="1">
                <a:latin typeface="Calibri" pitchFamily="-96" charset="0"/>
              </a:rPr>
              <a:t>K</a:t>
            </a:r>
            <a:r>
              <a:rPr lang="en-US">
                <a:latin typeface="Calibri" pitchFamily="-96" charset="0"/>
              </a:rPr>
              <a:t>)</a:t>
            </a:r>
          </a:p>
        </p:txBody>
      </p:sp>
      <p:grpSp>
        <p:nvGrpSpPr>
          <p:cNvPr id="80900" name="Group 5"/>
          <p:cNvGrpSpPr>
            <a:grpSpLocks/>
          </p:cNvGrpSpPr>
          <p:nvPr/>
        </p:nvGrpSpPr>
        <p:grpSpPr bwMode="auto">
          <a:xfrm>
            <a:off x="5181600" y="3973513"/>
            <a:ext cx="2133600" cy="1524000"/>
            <a:chOff x="1680" y="2064"/>
            <a:chExt cx="1344" cy="960"/>
          </a:xfrm>
        </p:grpSpPr>
        <p:grpSp>
          <p:nvGrpSpPr>
            <p:cNvPr id="80927" name="Group 6"/>
            <p:cNvGrpSpPr>
              <a:grpSpLocks/>
            </p:cNvGrpSpPr>
            <p:nvPr/>
          </p:nvGrpSpPr>
          <p:grpSpPr bwMode="auto">
            <a:xfrm>
              <a:off x="1680" y="2400"/>
              <a:ext cx="1344" cy="624"/>
              <a:chOff x="1488" y="3504"/>
              <a:chExt cx="1344" cy="624"/>
            </a:xfrm>
          </p:grpSpPr>
          <p:sp>
            <p:nvSpPr>
              <p:cNvPr id="310281" name="Rectangle 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b="0" dirty="0">
                    <a:latin typeface="Calibri" pitchFamily="34" charset="0"/>
                  </a:rPr>
                  <a:t>• • •</a:t>
                </a:r>
              </a:p>
            </p:txBody>
          </p:sp>
          <p:sp>
            <p:nvSpPr>
              <p:cNvPr id="310279" name="Rectangle 7"/>
              <p:cNvSpPr>
                <a:spLocks noChangeArrowheads="1"/>
              </p:cNvSpPr>
              <p:nvPr/>
            </p:nvSpPr>
            <p:spPr bwMode="auto">
              <a:xfrm>
                <a:off x="1497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</a:rPr>
                  <a:t>[</a:t>
                </a:r>
                <a:r>
                  <a:rPr lang="en-US" sz="1600" dirty="0" err="1">
                    <a:latin typeface="Courier New" pitchFamily="49" charset="0"/>
                  </a:rPr>
                  <a:t>i</a:t>
                </a:r>
                <a:r>
                  <a:rPr lang="en-US" sz="1600" dirty="0">
                    <a:latin typeface="Courier New" pitchFamily="49" charset="0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</a:rPr>
                  <a:t>[0]</a:t>
                </a:r>
              </a:p>
            </p:txBody>
          </p:sp>
          <p:sp>
            <p:nvSpPr>
              <p:cNvPr id="310280" name="Rectangle 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</a:rPr>
                  <a:t>[</a:t>
                </a:r>
                <a:r>
                  <a:rPr lang="en-US" sz="1600" dirty="0" err="1">
                    <a:latin typeface="Courier New" pitchFamily="49" charset="0"/>
                  </a:rPr>
                  <a:t>i</a:t>
                </a:r>
                <a:r>
                  <a:rPr lang="en-US" sz="1600" dirty="0">
                    <a:latin typeface="Courier New" pitchFamily="49" charset="0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</a:rPr>
                  <a:t>[C-1]</a:t>
                </a:r>
              </a:p>
            </p:txBody>
          </p:sp>
        </p:grpSp>
        <p:sp>
          <p:nvSpPr>
            <p:cNvPr id="80928" name="Line 10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9" name="Line 11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0" name="Line 12"/>
            <p:cNvSpPr>
              <a:spLocks noChangeShapeType="1"/>
            </p:cNvSpPr>
            <p:nvPr/>
          </p:nvSpPr>
          <p:spPr bwMode="auto">
            <a:xfrm>
              <a:off x="3024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1" name="Line 13"/>
            <p:cNvSpPr>
              <a:spLocks noChangeShapeType="1"/>
            </p:cNvSpPr>
            <p:nvPr/>
          </p:nvSpPr>
          <p:spPr bwMode="auto">
            <a:xfrm>
              <a:off x="1680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2" name="Rectangle 14"/>
            <p:cNvSpPr>
              <a:spLocks noChangeArrowheads="1"/>
            </p:cNvSpPr>
            <p:nvPr/>
          </p:nvSpPr>
          <p:spPr bwMode="auto">
            <a:xfrm>
              <a:off x="2112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A[i]</a:t>
              </a:r>
              <a:endParaRPr lang="en-US" sz="1600" b="0">
                <a:latin typeface="Calibri" pitchFamily="-96" charset="0"/>
              </a:endParaRPr>
            </a:p>
          </p:txBody>
        </p:sp>
      </p:grpSp>
      <p:grpSp>
        <p:nvGrpSpPr>
          <p:cNvPr id="80901" name="Group 15"/>
          <p:cNvGrpSpPr>
            <a:grpSpLocks/>
          </p:cNvGrpSpPr>
          <p:nvPr/>
        </p:nvGrpSpPr>
        <p:grpSpPr bwMode="auto">
          <a:xfrm>
            <a:off x="8229600" y="3973513"/>
            <a:ext cx="2133600" cy="1524000"/>
            <a:chOff x="4176" y="2064"/>
            <a:chExt cx="1344" cy="960"/>
          </a:xfrm>
        </p:grpSpPr>
        <p:grpSp>
          <p:nvGrpSpPr>
            <p:cNvPr id="80919" name="Group 16"/>
            <p:cNvGrpSpPr>
              <a:grpSpLocks/>
            </p:cNvGrpSpPr>
            <p:nvPr/>
          </p:nvGrpSpPr>
          <p:grpSpPr bwMode="auto">
            <a:xfrm>
              <a:off x="4176" y="2400"/>
              <a:ext cx="1344" cy="624"/>
              <a:chOff x="1488" y="3504"/>
              <a:chExt cx="1344" cy="624"/>
            </a:xfrm>
          </p:grpSpPr>
          <p:sp>
            <p:nvSpPr>
              <p:cNvPr id="80924" name="Rectangle 1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0925" name="Rectangle 17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0926" name="Rectangle 1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0920" name="Line 20"/>
            <p:cNvSpPr>
              <a:spLocks noChangeShapeType="1"/>
            </p:cNvSpPr>
            <p:nvPr/>
          </p:nvSpPr>
          <p:spPr bwMode="auto">
            <a:xfrm>
              <a:off x="417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1" name="Line 21"/>
            <p:cNvSpPr>
              <a:spLocks noChangeShapeType="1"/>
            </p:cNvSpPr>
            <p:nvPr/>
          </p:nvSpPr>
          <p:spPr bwMode="auto">
            <a:xfrm>
              <a:off x="552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2" name="Line 22"/>
            <p:cNvSpPr>
              <a:spLocks noChangeShapeType="1"/>
            </p:cNvSpPr>
            <p:nvPr/>
          </p:nvSpPr>
          <p:spPr bwMode="auto">
            <a:xfrm>
              <a:off x="417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3" name="Rectangle 23"/>
            <p:cNvSpPr>
              <a:spLocks noChangeArrowheads="1"/>
            </p:cNvSpPr>
            <p:nvPr/>
          </p:nvSpPr>
          <p:spPr bwMode="auto">
            <a:xfrm>
              <a:off x="460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A[R-1]</a:t>
              </a:r>
              <a:endParaRPr lang="en-US" sz="1600" b="0">
                <a:latin typeface="Calibri" pitchFamily="-96" charset="0"/>
              </a:endParaRPr>
            </a:p>
          </p:txBody>
        </p:sp>
      </p:grpSp>
      <p:sp>
        <p:nvSpPr>
          <p:cNvPr id="80902" name="Rectangle 24"/>
          <p:cNvSpPr>
            <a:spLocks noChangeArrowheads="1"/>
          </p:cNvSpPr>
          <p:nvPr/>
        </p:nvSpPr>
        <p:spPr bwMode="auto">
          <a:xfrm>
            <a:off x="41910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0903" name="Text Box 25"/>
          <p:cNvSpPr txBox="1">
            <a:spLocks noChangeArrowheads="1"/>
          </p:cNvSpPr>
          <p:nvPr/>
        </p:nvSpPr>
        <p:spPr bwMode="auto">
          <a:xfrm>
            <a:off x="1862141" y="5718178"/>
            <a:ext cx="396875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Courier New" pitchFamily="-96" charset="0"/>
              </a:rPr>
              <a:t>A</a:t>
            </a:r>
          </a:p>
        </p:txBody>
      </p:sp>
      <p:sp>
        <p:nvSpPr>
          <p:cNvPr id="80904" name="Line 26"/>
          <p:cNvSpPr>
            <a:spLocks noChangeShapeType="1"/>
          </p:cNvSpPr>
          <p:nvPr/>
        </p:nvSpPr>
        <p:spPr bwMode="auto">
          <a:xfrm flipV="1">
            <a:off x="20574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05" name="Line 27"/>
          <p:cNvSpPr>
            <a:spLocks noChangeShapeType="1"/>
          </p:cNvSpPr>
          <p:nvPr/>
        </p:nvSpPr>
        <p:spPr bwMode="auto">
          <a:xfrm flipV="1">
            <a:off x="5181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0906" name="Group 28"/>
          <p:cNvGrpSpPr>
            <a:grpSpLocks/>
          </p:cNvGrpSpPr>
          <p:nvPr/>
        </p:nvGrpSpPr>
        <p:grpSpPr bwMode="auto">
          <a:xfrm>
            <a:off x="2057400" y="3973513"/>
            <a:ext cx="2133600" cy="1524000"/>
            <a:chOff x="336" y="2064"/>
            <a:chExt cx="1344" cy="960"/>
          </a:xfrm>
        </p:grpSpPr>
        <p:grpSp>
          <p:nvGrpSpPr>
            <p:cNvPr id="80911" name="Group 29"/>
            <p:cNvGrpSpPr>
              <a:grpSpLocks/>
            </p:cNvGrpSpPr>
            <p:nvPr/>
          </p:nvGrpSpPr>
          <p:grpSpPr bwMode="auto">
            <a:xfrm>
              <a:off x="336" y="2400"/>
              <a:ext cx="1344" cy="624"/>
              <a:chOff x="1488" y="3504"/>
              <a:chExt cx="1344" cy="624"/>
            </a:xfrm>
          </p:grpSpPr>
          <p:sp>
            <p:nvSpPr>
              <p:cNvPr id="80916" name="Rectangle 3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0917" name="Rectangle 3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0918" name="Rectangle 31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0912" name="Line 33"/>
            <p:cNvSpPr>
              <a:spLocks noChangeShapeType="1"/>
            </p:cNvSpPr>
            <p:nvPr/>
          </p:nvSpPr>
          <p:spPr bwMode="auto">
            <a:xfrm>
              <a:off x="33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3" name="Line 34"/>
            <p:cNvSpPr>
              <a:spLocks noChangeShapeType="1"/>
            </p:cNvSpPr>
            <p:nvPr/>
          </p:nvSpPr>
          <p:spPr bwMode="auto">
            <a:xfrm>
              <a:off x="33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4" name="Rectangle 35"/>
            <p:cNvSpPr>
              <a:spLocks noChangeArrowheads="1"/>
            </p:cNvSpPr>
            <p:nvPr/>
          </p:nvSpPr>
          <p:spPr bwMode="auto">
            <a:xfrm>
              <a:off x="76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A[0]</a:t>
              </a:r>
              <a:endParaRPr lang="en-US" sz="1600" b="0">
                <a:latin typeface="Calibri" pitchFamily="-96" charset="0"/>
              </a:endParaRPr>
            </a:p>
          </p:txBody>
        </p:sp>
        <p:sp>
          <p:nvSpPr>
            <p:cNvPr id="80915" name="Line 36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0310" name="Text Box 38"/>
          <p:cNvSpPr txBox="1">
            <a:spLocks noChangeArrowheads="1"/>
          </p:cNvSpPr>
          <p:nvPr/>
        </p:nvSpPr>
        <p:spPr bwMode="auto">
          <a:xfrm>
            <a:off x="5119688" y="5715003"/>
            <a:ext cx="1814512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 err="1">
                <a:latin typeface="Courier New" pitchFamily="-96" charset="0"/>
              </a:rPr>
              <a:t>A+(i</a:t>
            </a:r>
            <a:r>
              <a:rPr lang="en-US" dirty="0">
                <a:latin typeface="Courier New" pitchFamily="-96" charset="0"/>
              </a:rPr>
              <a:t>*C*4)</a:t>
            </a:r>
          </a:p>
        </p:txBody>
      </p:sp>
      <p:sp>
        <p:nvSpPr>
          <p:cNvPr id="310311" name="Text Box 39"/>
          <p:cNvSpPr txBox="1">
            <a:spLocks noChangeArrowheads="1"/>
          </p:cNvSpPr>
          <p:nvPr/>
        </p:nvSpPr>
        <p:spPr bwMode="auto">
          <a:xfrm>
            <a:off x="8077200" y="5715003"/>
            <a:ext cx="2286000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Courier New" pitchFamily="-96" charset="0"/>
              </a:rPr>
              <a:t>A+((R-1)*C*4)</a:t>
            </a:r>
          </a:p>
        </p:txBody>
      </p:sp>
      <p:sp>
        <p:nvSpPr>
          <p:cNvPr id="80909" name="Line 40"/>
          <p:cNvSpPr>
            <a:spLocks noChangeShapeType="1"/>
          </p:cNvSpPr>
          <p:nvPr/>
        </p:nvSpPr>
        <p:spPr bwMode="auto">
          <a:xfrm flipV="1">
            <a:off x="8229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10" name="Text Box 15"/>
          <p:cNvSpPr txBox="1">
            <a:spLocks noChangeArrowheads="1"/>
          </p:cNvSpPr>
          <p:nvPr/>
        </p:nvSpPr>
        <p:spPr bwMode="auto">
          <a:xfrm>
            <a:off x="1931078" y="3429000"/>
            <a:ext cx="2031325" cy="37702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14A63D6-2790-6773-93AE-5DBA56134F63}"/>
                  </a:ext>
                </a:extLst>
              </p14:cNvPr>
              <p14:cNvContentPartPr/>
              <p14:nvPr/>
            </p14:nvContentPartPr>
            <p14:xfrm>
              <a:off x="3397320" y="2209680"/>
              <a:ext cx="1486080" cy="7689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14A63D6-2790-6773-93AE-5DBA56134F6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387960" y="2200320"/>
                <a:ext cx="1504800" cy="787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51569938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9"/>
          <p:cNvSpPr>
            <a:spLocks noChangeArrowheads="1"/>
          </p:cNvSpPr>
          <p:nvPr/>
        </p:nvSpPr>
        <p:spPr bwMode="auto">
          <a:xfrm>
            <a:off x="5181600" y="3810000"/>
            <a:ext cx="2133600" cy="9906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/>
              <a:t>• • • 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Nested Array Element Access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 Array Elements </a:t>
            </a:r>
            <a:endParaRPr lang="en-US" dirty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/>
              <a:t> </a:t>
            </a:r>
            <a:r>
              <a:rPr lang="en-US" dirty="0">
                <a:latin typeface="Courier New" pitchFamily="49" charset="0"/>
              </a:rPr>
              <a:t>A[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][j]</a:t>
            </a:r>
            <a:r>
              <a:rPr lang="en-US" dirty="0"/>
              <a:t> is element of type </a:t>
            </a:r>
            <a:r>
              <a:rPr lang="en-US" b="0" i="1" dirty="0"/>
              <a:t>T,</a:t>
            </a:r>
            <a:r>
              <a:rPr lang="en-US" b="0" dirty="0"/>
              <a:t>  which requires </a:t>
            </a:r>
            <a:r>
              <a:rPr lang="en-US" b="0" i="1" dirty="0"/>
              <a:t>K</a:t>
            </a:r>
            <a:r>
              <a:rPr lang="en-US" b="0" dirty="0"/>
              <a:t> bytes</a:t>
            </a:r>
            <a:endParaRPr lang="en-US" dirty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/>
              <a:t>Address </a:t>
            </a:r>
            <a:r>
              <a:rPr lang="en-US" b="0" i="1" dirty="0"/>
              <a:t>A + </a:t>
            </a:r>
            <a:r>
              <a:rPr lang="en-US" b="0" i="1" dirty="0" err="1"/>
              <a:t>i</a:t>
            </a:r>
            <a:r>
              <a:rPr lang="en-US" b="0" i="1" dirty="0"/>
              <a:t> * </a:t>
            </a:r>
            <a:r>
              <a:rPr lang="en-US" b="0" dirty="0"/>
              <a:t>(</a:t>
            </a:r>
            <a:r>
              <a:rPr lang="en-US" b="0" i="1" dirty="0"/>
              <a:t>C * K</a:t>
            </a:r>
            <a:r>
              <a:rPr lang="en-US" b="0" dirty="0"/>
              <a:t>)</a:t>
            </a:r>
            <a:r>
              <a:rPr lang="en-US" b="0" i="1" dirty="0"/>
              <a:t> + j * K = A + </a:t>
            </a:r>
            <a:r>
              <a:rPr lang="en-US" b="0" dirty="0"/>
              <a:t>(</a:t>
            </a:r>
            <a:r>
              <a:rPr lang="en-US" b="0" i="1" dirty="0" err="1"/>
              <a:t>i</a:t>
            </a:r>
            <a:r>
              <a:rPr lang="en-US" b="0" i="1" dirty="0"/>
              <a:t>  </a:t>
            </a:r>
            <a:r>
              <a:rPr lang="en-US" b="0" dirty="0"/>
              <a:t>* </a:t>
            </a:r>
            <a:r>
              <a:rPr lang="en-US" b="0" i="1" dirty="0"/>
              <a:t>C </a:t>
            </a:r>
            <a:r>
              <a:rPr lang="en-US" b="0" dirty="0"/>
              <a:t>+  </a:t>
            </a:r>
            <a:r>
              <a:rPr lang="en-US" b="0" i="1" dirty="0"/>
              <a:t>j</a:t>
            </a:r>
            <a:r>
              <a:rPr lang="en-US" b="0" dirty="0"/>
              <a:t>) * </a:t>
            </a:r>
            <a:r>
              <a:rPr lang="en-US" b="0" i="1" dirty="0"/>
              <a:t>K </a:t>
            </a:r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7315200" y="3810000"/>
            <a:ext cx="990600" cy="990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/>
              <a:t>•  •  •</a:t>
            </a:r>
          </a:p>
        </p:txBody>
      </p:sp>
      <p:sp>
        <p:nvSpPr>
          <p:cNvPr id="17414" name="Rectangle 5"/>
          <p:cNvSpPr>
            <a:spLocks noChangeArrowheads="1"/>
          </p:cNvSpPr>
          <p:nvPr/>
        </p:nvSpPr>
        <p:spPr bwMode="auto">
          <a:xfrm>
            <a:off x="5943600" y="3810000"/>
            <a:ext cx="609600" cy="990600"/>
          </a:xfrm>
          <a:prstGeom prst="rect">
            <a:avLst/>
          </a:prstGeom>
          <a:solidFill>
            <a:srgbClr val="9999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A</a:t>
            </a:r>
          </a:p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[i]</a:t>
            </a:r>
          </a:p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[j]</a:t>
            </a:r>
          </a:p>
        </p:txBody>
      </p:sp>
      <p:sp>
        <p:nvSpPr>
          <p:cNvPr id="17416" name="Rectangle 7"/>
          <p:cNvSpPr>
            <a:spLocks noChangeArrowheads="1"/>
          </p:cNvSpPr>
          <p:nvPr/>
        </p:nvSpPr>
        <p:spPr bwMode="auto">
          <a:xfrm>
            <a:off x="5181600" y="3810000"/>
            <a:ext cx="2133600" cy="990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 • • •</a:t>
            </a:r>
          </a:p>
        </p:txBody>
      </p:sp>
      <p:sp>
        <p:nvSpPr>
          <p:cNvPr id="17417" name="Line 8"/>
          <p:cNvSpPr>
            <a:spLocks noChangeShapeType="1"/>
          </p:cNvSpPr>
          <p:nvPr/>
        </p:nvSpPr>
        <p:spPr bwMode="auto">
          <a:xfrm>
            <a:off x="5181600" y="34290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9"/>
          <p:cNvSpPr>
            <a:spLocks noChangeShapeType="1"/>
          </p:cNvSpPr>
          <p:nvPr/>
        </p:nvSpPr>
        <p:spPr bwMode="auto">
          <a:xfrm>
            <a:off x="5181600" y="34290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Line 10"/>
          <p:cNvSpPr>
            <a:spLocks noChangeShapeType="1"/>
          </p:cNvSpPr>
          <p:nvPr/>
        </p:nvSpPr>
        <p:spPr bwMode="auto">
          <a:xfrm>
            <a:off x="7315200" y="34290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Line 11"/>
          <p:cNvSpPr>
            <a:spLocks noChangeShapeType="1"/>
          </p:cNvSpPr>
          <p:nvPr/>
        </p:nvSpPr>
        <p:spPr bwMode="auto">
          <a:xfrm>
            <a:off x="5181600" y="3505200"/>
            <a:ext cx="2133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Rectangle 12"/>
          <p:cNvSpPr>
            <a:spLocks noChangeArrowheads="1"/>
          </p:cNvSpPr>
          <p:nvPr/>
        </p:nvSpPr>
        <p:spPr bwMode="auto">
          <a:xfrm>
            <a:off x="5867400" y="3276600"/>
            <a:ext cx="8382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A[i]</a:t>
            </a:r>
            <a:endParaRPr lang="en-US" altLang="en-US" b="0"/>
          </a:p>
        </p:txBody>
      </p:sp>
      <p:grpSp>
        <p:nvGrpSpPr>
          <p:cNvPr id="17422" name="Group 13"/>
          <p:cNvGrpSpPr>
            <a:grpSpLocks/>
          </p:cNvGrpSpPr>
          <p:nvPr/>
        </p:nvGrpSpPr>
        <p:grpSpPr bwMode="auto">
          <a:xfrm>
            <a:off x="8229600" y="3276600"/>
            <a:ext cx="2133600" cy="1524000"/>
            <a:chOff x="4176" y="2064"/>
            <a:chExt cx="1344" cy="960"/>
          </a:xfrm>
        </p:grpSpPr>
        <p:grpSp>
          <p:nvGrpSpPr>
            <p:cNvPr id="17442" name="Group 14"/>
            <p:cNvGrpSpPr>
              <a:grpSpLocks/>
            </p:cNvGrpSpPr>
            <p:nvPr/>
          </p:nvGrpSpPr>
          <p:grpSpPr bwMode="auto">
            <a:xfrm>
              <a:off x="4176" y="2400"/>
              <a:ext cx="1344" cy="624"/>
              <a:chOff x="1488" y="3504"/>
              <a:chExt cx="1344" cy="624"/>
            </a:xfrm>
          </p:grpSpPr>
          <p:sp>
            <p:nvSpPr>
              <p:cNvPr id="17447" name="Rectangle 15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A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[R-1]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[0]</a:t>
                </a:r>
              </a:p>
            </p:txBody>
          </p:sp>
          <p:sp>
            <p:nvSpPr>
              <p:cNvPr id="17448" name="Rectangle 16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A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[R-1]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[C-1]</a:t>
                </a:r>
              </a:p>
            </p:txBody>
          </p:sp>
          <p:sp>
            <p:nvSpPr>
              <p:cNvPr id="17449" name="Rectangle 17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 b="0"/>
                  <a:t>• • •</a:t>
                </a:r>
              </a:p>
            </p:txBody>
          </p:sp>
        </p:grpSp>
        <p:sp>
          <p:nvSpPr>
            <p:cNvPr id="17443" name="Line 18"/>
            <p:cNvSpPr>
              <a:spLocks noChangeShapeType="1"/>
            </p:cNvSpPr>
            <p:nvPr/>
          </p:nvSpPr>
          <p:spPr bwMode="auto">
            <a:xfrm>
              <a:off x="417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4" name="Line 19"/>
            <p:cNvSpPr>
              <a:spLocks noChangeShapeType="1"/>
            </p:cNvSpPr>
            <p:nvPr/>
          </p:nvSpPr>
          <p:spPr bwMode="auto">
            <a:xfrm>
              <a:off x="552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5" name="Line 20"/>
            <p:cNvSpPr>
              <a:spLocks noChangeShapeType="1"/>
            </p:cNvSpPr>
            <p:nvPr/>
          </p:nvSpPr>
          <p:spPr bwMode="auto">
            <a:xfrm>
              <a:off x="417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6" name="Rectangle 21"/>
            <p:cNvSpPr>
              <a:spLocks noChangeArrowheads="1"/>
            </p:cNvSpPr>
            <p:nvPr/>
          </p:nvSpPr>
          <p:spPr bwMode="auto">
            <a:xfrm>
              <a:off x="4608" y="2064"/>
              <a:ext cx="528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A[R-1]</a:t>
              </a:r>
              <a:endParaRPr lang="en-US" altLang="en-US" b="0"/>
            </a:p>
          </p:txBody>
        </p:sp>
      </p:grpSp>
      <p:sp>
        <p:nvSpPr>
          <p:cNvPr id="17423" name="Rectangle 22"/>
          <p:cNvSpPr>
            <a:spLocks noChangeArrowheads="1"/>
          </p:cNvSpPr>
          <p:nvPr/>
        </p:nvSpPr>
        <p:spPr bwMode="auto">
          <a:xfrm>
            <a:off x="4191000" y="3810000"/>
            <a:ext cx="990600" cy="990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/>
              <a:t>•  •  •</a:t>
            </a:r>
          </a:p>
        </p:txBody>
      </p:sp>
      <p:sp>
        <p:nvSpPr>
          <p:cNvPr id="17424" name="Text Box 23"/>
          <p:cNvSpPr txBox="1">
            <a:spLocks noChangeArrowheads="1"/>
          </p:cNvSpPr>
          <p:nvPr/>
        </p:nvSpPr>
        <p:spPr bwMode="auto">
          <a:xfrm>
            <a:off x="1981203" y="5029203"/>
            <a:ext cx="396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A</a:t>
            </a:r>
          </a:p>
        </p:txBody>
      </p:sp>
      <p:sp>
        <p:nvSpPr>
          <p:cNvPr id="17425" name="Line 24"/>
          <p:cNvSpPr>
            <a:spLocks noChangeShapeType="1"/>
          </p:cNvSpPr>
          <p:nvPr/>
        </p:nvSpPr>
        <p:spPr bwMode="auto">
          <a:xfrm flipV="1">
            <a:off x="2133600" y="47863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6" name="Line 25"/>
          <p:cNvSpPr>
            <a:spLocks noChangeShapeType="1"/>
          </p:cNvSpPr>
          <p:nvPr/>
        </p:nvSpPr>
        <p:spPr bwMode="auto">
          <a:xfrm flipV="1">
            <a:off x="5257800" y="4800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7427" name="Group 26"/>
          <p:cNvGrpSpPr>
            <a:grpSpLocks/>
          </p:cNvGrpSpPr>
          <p:nvPr/>
        </p:nvGrpSpPr>
        <p:grpSpPr bwMode="auto">
          <a:xfrm>
            <a:off x="2057400" y="3276600"/>
            <a:ext cx="2133600" cy="1524000"/>
            <a:chOff x="336" y="2064"/>
            <a:chExt cx="1344" cy="960"/>
          </a:xfrm>
        </p:grpSpPr>
        <p:grpSp>
          <p:nvGrpSpPr>
            <p:cNvPr id="17434" name="Group 27"/>
            <p:cNvGrpSpPr>
              <a:grpSpLocks/>
            </p:cNvGrpSpPr>
            <p:nvPr/>
          </p:nvGrpSpPr>
          <p:grpSpPr bwMode="auto">
            <a:xfrm>
              <a:off x="336" y="2400"/>
              <a:ext cx="1344" cy="624"/>
              <a:chOff x="1488" y="3504"/>
              <a:chExt cx="1344" cy="624"/>
            </a:xfrm>
          </p:grpSpPr>
          <p:sp>
            <p:nvSpPr>
              <p:cNvPr id="17439" name="Rectangle 2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A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[0]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[0]</a:t>
                </a:r>
              </a:p>
            </p:txBody>
          </p:sp>
          <p:sp>
            <p:nvSpPr>
              <p:cNvPr id="17440" name="Rectangle 29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A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[0]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[C-1]</a:t>
                </a:r>
              </a:p>
            </p:txBody>
          </p:sp>
          <p:sp>
            <p:nvSpPr>
              <p:cNvPr id="17441" name="Rectangle 3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 b="0"/>
                  <a:t>• • •</a:t>
                </a:r>
              </a:p>
            </p:txBody>
          </p:sp>
        </p:grpSp>
        <p:sp>
          <p:nvSpPr>
            <p:cNvPr id="17435" name="Line 31"/>
            <p:cNvSpPr>
              <a:spLocks noChangeShapeType="1"/>
            </p:cNvSpPr>
            <p:nvPr/>
          </p:nvSpPr>
          <p:spPr bwMode="auto">
            <a:xfrm>
              <a:off x="33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6" name="Line 32"/>
            <p:cNvSpPr>
              <a:spLocks noChangeShapeType="1"/>
            </p:cNvSpPr>
            <p:nvPr/>
          </p:nvSpPr>
          <p:spPr bwMode="auto">
            <a:xfrm>
              <a:off x="33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7" name="Rectangle 33"/>
            <p:cNvSpPr>
              <a:spLocks noChangeArrowheads="1"/>
            </p:cNvSpPr>
            <p:nvPr/>
          </p:nvSpPr>
          <p:spPr bwMode="auto">
            <a:xfrm>
              <a:off x="768" y="2064"/>
              <a:ext cx="528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A[0]</a:t>
              </a:r>
              <a:endParaRPr lang="en-US" altLang="en-US" b="0"/>
            </a:p>
          </p:txBody>
        </p:sp>
        <p:sp>
          <p:nvSpPr>
            <p:cNvPr id="17438" name="Line 34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28" name="Text Box 35"/>
          <p:cNvSpPr txBox="1">
            <a:spLocks noChangeArrowheads="1"/>
          </p:cNvSpPr>
          <p:nvPr/>
        </p:nvSpPr>
        <p:spPr bwMode="auto">
          <a:xfrm>
            <a:off x="1897066" y="2667003"/>
            <a:ext cx="18303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int A[R][C];</a:t>
            </a:r>
          </a:p>
        </p:txBody>
      </p:sp>
      <p:sp>
        <p:nvSpPr>
          <p:cNvPr id="17429" name="Text Box 36"/>
          <p:cNvSpPr txBox="1">
            <a:spLocks noChangeArrowheads="1"/>
          </p:cNvSpPr>
          <p:nvPr/>
        </p:nvSpPr>
        <p:spPr bwMode="auto">
          <a:xfrm>
            <a:off x="4495800" y="5105403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A+i*C*4</a:t>
            </a:r>
          </a:p>
        </p:txBody>
      </p:sp>
      <p:sp>
        <p:nvSpPr>
          <p:cNvPr id="17430" name="Text Box 37"/>
          <p:cNvSpPr txBox="1">
            <a:spLocks noChangeArrowheads="1"/>
          </p:cNvSpPr>
          <p:nvPr/>
        </p:nvSpPr>
        <p:spPr bwMode="auto">
          <a:xfrm>
            <a:off x="8077200" y="5105403"/>
            <a:ext cx="1752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A+(R-1)*C*4</a:t>
            </a:r>
          </a:p>
        </p:txBody>
      </p:sp>
      <p:sp>
        <p:nvSpPr>
          <p:cNvPr id="17431" name="Line 38"/>
          <p:cNvSpPr>
            <a:spLocks noChangeShapeType="1"/>
          </p:cNvSpPr>
          <p:nvPr/>
        </p:nvSpPr>
        <p:spPr bwMode="auto">
          <a:xfrm flipV="1">
            <a:off x="8305800" y="4800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2" name="Line 40"/>
          <p:cNvSpPr>
            <a:spLocks noChangeShapeType="1"/>
          </p:cNvSpPr>
          <p:nvPr/>
        </p:nvSpPr>
        <p:spPr bwMode="auto">
          <a:xfrm flipV="1">
            <a:off x="6096000" y="48006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3" name="Text Box 41"/>
          <p:cNvSpPr txBox="1">
            <a:spLocks noChangeArrowheads="1"/>
          </p:cNvSpPr>
          <p:nvPr/>
        </p:nvSpPr>
        <p:spPr bwMode="auto">
          <a:xfrm>
            <a:off x="5334000" y="5486403"/>
            <a:ext cx="190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A+(i*C+j)*4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Strange Referencing Examples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2819400"/>
            <a:ext cx="11076516" cy="3625850"/>
          </a:xfrm>
        </p:spPr>
        <p:txBody>
          <a:bodyPr/>
          <a:lstStyle/>
          <a:p>
            <a:pPr marL="223838" indent="-223838" defTabSz="895350" eaLnBrk="1" hangingPunct="1"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/>
              <a:t>	Reference	Address	       Value	Guaranteed?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[3][3]	76+20*3+4*3 = 148		2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[2][5]	76+20*2+4*5 = 136		1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[2][-1]	76+20*2+4*-1 = 112		3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[4][-1]	76+20*4+4*-1 = 152		1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[0][19]	76+20*0+4*19 = 152		1 	</a:t>
            </a:r>
            <a:endParaRPr lang="en-US" dirty="0"/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[0][-1]	76+20*0+4*-1 = 72		?? 	</a:t>
            </a:r>
            <a:endParaRPr lang="en-US" dirty="0"/>
          </a:p>
          <a:p>
            <a:pPr marL="560388" lvl="1" indent="-222250" defTabSz="895350" eaLnBrk="1" hangingPunct="1"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/>
              <a:t>Code does not do any bounds checking</a:t>
            </a:r>
          </a:p>
          <a:p>
            <a:pPr marL="560388" lvl="1" indent="-222250" defTabSz="895350" eaLnBrk="1" hangingPunct="1"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/>
              <a:t>Ordering of elements within array guaranteed</a:t>
            </a:r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1619122" y="1567719"/>
            <a:ext cx="211468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pgh</a:t>
            </a:r>
            <a:r>
              <a:rPr lang="en-US" altLang="en-US" dirty="0">
                <a:latin typeface="Courier New" pitchFamily="49" charset="0"/>
              </a:rPr>
              <a:t>[4][5];</a:t>
            </a:r>
          </a:p>
        </p:txBody>
      </p:sp>
      <p:grpSp>
        <p:nvGrpSpPr>
          <p:cNvPr id="19461" name="Group 6"/>
          <p:cNvGrpSpPr>
            <a:grpSpLocks/>
          </p:cNvGrpSpPr>
          <p:nvPr/>
        </p:nvGrpSpPr>
        <p:grpSpPr bwMode="auto">
          <a:xfrm>
            <a:off x="3581400" y="1385888"/>
            <a:ext cx="6623050" cy="1281112"/>
            <a:chOff x="720" y="2640"/>
            <a:chExt cx="4172" cy="807"/>
          </a:xfrm>
        </p:grpSpPr>
        <p:sp>
          <p:nvSpPr>
            <p:cNvPr id="19468" name="Line 7"/>
            <p:cNvSpPr>
              <a:spLocks noChangeShapeType="1"/>
            </p:cNvSpPr>
            <p:nvPr/>
          </p:nvSpPr>
          <p:spPr bwMode="auto">
            <a:xfrm flipV="1">
              <a:off x="86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9" name="Text Box 8"/>
            <p:cNvSpPr txBox="1">
              <a:spLocks noChangeArrowheads="1"/>
            </p:cNvSpPr>
            <p:nvPr/>
          </p:nvSpPr>
          <p:spPr bwMode="auto">
            <a:xfrm>
              <a:off x="720" y="3216"/>
              <a:ext cx="2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76</a:t>
              </a:r>
            </a:p>
          </p:txBody>
        </p:sp>
        <p:sp>
          <p:nvSpPr>
            <p:cNvPr id="19470" name="Line 9"/>
            <p:cNvSpPr>
              <a:spLocks noChangeShapeType="1"/>
            </p:cNvSpPr>
            <p:nvPr/>
          </p:nvSpPr>
          <p:spPr bwMode="auto">
            <a:xfrm flipV="1">
              <a:off x="182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1" name="Text Box 10"/>
            <p:cNvSpPr txBox="1">
              <a:spLocks noChangeArrowheads="1"/>
            </p:cNvSpPr>
            <p:nvPr/>
          </p:nvSpPr>
          <p:spPr bwMode="auto">
            <a:xfrm>
              <a:off x="1680" y="3216"/>
              <a:ext cx="2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96</a:t>
              </a:r>
            </a:p>
          </p:txBody>
        </p:sp>
        <p:sp>
          <p:nvSpPr>
            <p:cNvPr id="19472" name="Line 11"/>
            <p:cNvSpPr>
              <a:spLocks noChangeShapeType="1"/>
            </p:cNvSpPr>
            <p:nvPr/>
          </p:nvSpPr>
          <p:spPr bwMode="auto">
            <a:xfrm flipV="1">
              <a:off x="278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3" name="Text Box 12"/>
            <p:cNvSpPr txBox="1">
              <a:spLocks noChangeArrowheads="1"/>
            </p:cNvSpPr>
            <p:nvPr/>
          </p:nvSpPr>
          <p:spPr bwMode="auto">
            <a:xfrm>
              <a:off x="2597" y="3216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116</a:t>
              </a:r>
            </a:p>
          </p:txBody>
        </p:sp>
        <p:sp>
          <p:nvSpPr>
            <p:cNvPr id="19474" name="Line 13"/>
            <p:cNvSpPr>
              <a:spLocks noChangeShapeType="1"/>
            </p:cNvSpPr>
            <p:nvPr/>
          </p:nvSpPr>
          <p:spPr bwMode="auto">
            <a:xfrm flipV="1">
              <a:off x="374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5" name="Text Box 14"/>
            <p:cNvSpPr txBox="1">
              <a:spLocks noChangeArrowheads="1"/>
            </p:cNvSpPr>
            <p:nvPr/>
          </p:nvSpPr>
          <p:spPr bwMode="auto">
            <a:xfrm>
              <a:off x="3557" y="3216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136</a:t>
              </a:r>
            </a:p>
          </p:txBody>
        </p:sp>
        <p:sp>
          <p:nvSpPr>
            <p:cNvPr id="19476" name="Line 15"/>
            <p:cNvSpPr>
              <a:spLocks noChangeShapeType="1"/>
            </p:cNvSpPr>
            <p:nvPr/>
          </p:nvSpPr>
          <p:spPr bwMode="auto">
            <a:xfrm flipV="1">
              <a:off x="470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7" name="Text Box 16"/>
            <p:cNvSpPr txBox="1">
              <a:spLocks noChangeArrowheads="1"/>
            </p:cNvSpPr>
            <p:nvPr/>
          </p:nvSpPr>
          <p:spPr bwMode="auto">
            <a:xfrm>
              <a:off x="4517" y="3216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156</a:t>
              </a:r>
            </a:p>
          </p:txBody>
        </p:sp>
        <p:grpSp>
          <p:nvGrpSpPr>
            <p:cNvPr id="19478" name="Group 17"/>
            <p:cNvGrpSpPr>
              <a:grpSpLocks/>
            </p:cNvGrpSpPr>
            <p:nvPr/>
          </p:nvGrpSpPr>
          <p:grpSpPr bwMode="auto">
            <a:xfrm>
              <a:off x="816" y="2640"/>
              <a:ext cx="3840" cy="480"/>
              <a:chOff x="816" y="2640"/>
              <a:chExt cx="3840" cy="480"/>
            </a:xfrm>
          </p:grpSpPr>
          <p:grpSp>
            <p:nvGrpSpPr>
              <p:cNvPr id="19479" name="Group 18"/>
              <p:cNvGrpSpPr>
                <a:grpSpLocks/>
              </p:cNvGrpSpPr>
              <p:nvPr/>
            </p:nvGrpSpPr>
            <p:grpSpPr bwMode="auto">
              <a:xfrm>
                <a:off x="816" y="2640"/>
                <a:ext cx="960" cy="480"/>
                <a:chOff x="816" y="2640"/>
                <a:chExt cx="960" cy="480"/>
              </a:xfrm>
            </p:grpSpPr>
            <p:sp>
              <p:nvSpPr>
                <p:cNvPr id="19502" name="Rectangle 19"/>
                <p:cNvSpPr>
                  <a:spLocks noChangeArrowheads="1"/>
                </p:cNvSpPr>
                <p:nvPr/>
              </p:nvSpPr>
              <p:spPr bwMode="auto">
                <a:xfrm>
                  <a:off x="816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19503" name="Rectangle 20"/>
                <p:cNvSpPr>
                  <a:spLocks noChangeArrowheads="1"/>
                </p:cNvSpPr>
                <p:nvPr/>
              </p:nvSpPr>
              <p:spPr bwMode="auto">
                <a:xfrm>
                  <a:off x="1008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19504" name="Rectangle 21"/>
                <p:cNvSpPr>
                  <a:spLocks noChangeArrowheads="1"/>
                </p:cNvSpPr>
                <p:nvPr/>
              </p:nvSpPr>
              <p:spPr bwMode="auto">
                <a:xfrm>
                  <a:off x="1200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19505" name="Rectangle 22"/>
                <p:cNvSpPr>
                  <a:spLocks noChangeArrowheads="1"/>
                </p:cNvSpPr>
                <p:nvPr/>
              </p:nvSpPr>
              <p:spPr bwMode="auto">
                <a:xfrm>
                  <a:off x="1392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19506" name="Rectangle 23"/>
                <p:cNvSpPr>
                  <a:spLocks noChangeArrowheads="1"/>
                </p:cNvSpPr>
                <p:nvPr/>
              </p:nvSpPr>
              <p:spPr bwMode="auto">
                <a:xfrm>
                  <a:off x="1584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</a:t>
                  </a:r>
                </a:p>
              </p:txBody>
            </p:sp>
          </p:grpSp>
          <p:grpSp>
            <p:nvGrpSpPr>
              <p:cNvPr id="19480" name="Group 24"/>
              <p:cNvGrpSpPr>
                <a:grpSpLocks/>
              </p:cNvGrpSpPr>
              <p:nvPr/>
            </p:nvGrpSpPr>
            <p:grpSpPr bwMode="auto">
              <a:xfrm>
                <a:off x="1776" y="2640"/>
                <a:ext cx="960" cy="480"/>
                <a:chOff x="816" y="2640"/>
                <a:chExt cx="960" cy="480"/>
              </a:xfrm>
            </p:grpSpPr>
            <p:sp>
              <p:nvSpPr>
                <p:cNvPr id="19497" name="Rectangle 25"/>
                <p:cNvSpPr>
                  <a:spLocks noChangeArrowheads="1"/>
                </p:cNvSpPr>
                <p:nvPr/>
              </p:nvSpPr>
              <p:spPr bwMode="auto">
                <a:xfrm>
                  <a:off x="816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19498" name="Rectangle 26"/>
                <p:cNvSpPr>
                  <a:spLocks noChangeArrowheads="1"/>
                </p:cNvSpPr>
                <p:nvPr/>
              </p:nvSpPr>
              <p:spPr bwMode="auto">
                <a:xfrm>
                  <a:off x="1008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19499" name="Rectangle 27"/>
                <p:cNvSpPr>
                  <a:spLocks noChangeArrowheads="1"/>
                </p:cNvSpPr>
                <p:nvPr/>
              </p:nvSpPr>
              <p:spPr bwMode="auto">
                <a:xfrm>
                  <a:off x="1200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19500" name="Rectangle 28"/>
                <p:cNvSpPr>
                  <a:spLocks noChangeArrowheads="1"/>
                </p:cNvSpPr>
                <p:nvPr/>
              </p:nvSpPr>
              <p:spPr bwMode="auto">
                <a:xfrm>
                  <a:off x="1392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19501" name="Rectangle 29"/>
                <p:cNvSpPr>
                  <a:spLocks noChangeArrowheads="1"/>
                </p:cNvSpPr>
                <p:nvPr/>
              </p:nvSpPr>
              <p:spPr bwMode="auto">
                <a:xfrm>
                  <a:off x="1584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</a:t>
                  </a:r>
                </a:p>
              </p:txBody>
            </p:sp>
          </p:grpSp>
          <p:grpSp>
            <p:nvGrpSpPr>
              <p:cNvPr id="19481" name="Group 30"/>
              <p:cNvGrpSpPr>
                <a:grpSpLocks/>
              </p:cNvGrpSpPr>
              <p:nvPr/>
            </p:nvGrpSpPr>
            <p:grpSpPr bwMode="auto">
              <a:xfrm>
                <a:off x="2736" y="2640"/>
                <a:ext cx="960" cy="480"/>
                <a:chOff x="816" y="2640"/>
                <a:chExt cx="960" cy="480"/>
              </a:xfrm>
            </p:grpSpPr>
            <p:sp>
              <p:nvSpPr>
                <p:cNvPr id="19492" name="Rectangle 31"/>
                <p:cNvSpPr>
                  <a:spLocks noChangeArrowheads="1"/>
                </p:cNvSpPr>
                <p:nvPr/>
              </p:nvSpPr>
              <p:spPr bwMode="auto">
                <a:xfrm>
                  <a:off x="816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19493" name="Rectangle 32"/>
                <p:cNvSpPr>
                  <a:spLocks noChangeArrowheads="1"/>
                </p:cNvSpPr>
                <p:nvPr/>
              </p:nvSpPr>
              <p:spPr bwMode="auto">
                <a:xfrm>
                  <a:off x="1008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19494" name="Rectangle 33"/>
                <p:cNvSpPr>
                  <a:spLocks noChangeArrowheads="1"/>
                </p:cNvSpPr>
                <p:nvPr/>
              </p:nvSpPr>
              <p:spPr bwMode="auto">
                <a:xfrm>
                  <a:off x="1200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19495" name="Rectangle 34"/>
                <p:cNvSpPr>
                  <a:spLocks noChangeArrowheads="1"/>
                </p:cNvSpPr>
                <p:nvPr/>
              </p:nvSpPr>
              <p:spPr bwMode="auto">
                <a:xfrm>
                  <a:off x="1392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19496" name="Rectangle 35"/>
                <p:cNvSpPr>
                  <a:spLocks noChangeArrowheads="1"/>
                </p:cNvSpPr>
                <p:nvPr/>
              </p:nvSpPr>
              <p:spPr bwMode="auto">
                <a:xfrm>
                  <a:off x="1584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</a:t>
                  </a:r>
                </a:p>
              </p:txBody>
            </p:sp>
          </p:grpSp>
          <p:grpSp>
            <p:nvGrpSpPr>
              <p:cNvPr id="19482" name="Group 36"/>
              <p:cNvGrpSpPr>
                <a:grpSpLocks/>
              </p:cNvGrpSpPr>
              <p:nvPr/>
            </p:nvGrpSpPr>
            <p:grpSpPr bwMode="auto">
              <a:xfrm>
                <a:off x="3696" y="2640"/>
                <a:ext cx="960" cy="480"/>
                <a:chOff x="816" y="2640"/>
                <a:chExt cx="960" cy="480"/>
              </a:xfrm>
            </p:grpSpPr>
            <p:sp>
              <p:nvSpPr>
                <p:cNvPr id="19487" name="Rectangle 37"/>
                <p:cNvSpPr>
                  <a:spLocks noChangeArrowheads="1"/>
                </p:cNvSpPr>
                <p:nvPr/>
              </p:nvSpPr>
              <p:spPr bwMode="auto">
                <a:xfrm>
                  <a:off x="816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19488" name="Rectangle 38"/>
                <p:cNvSpPr>
                  <a:spLocks noChangeArrowheads="1"/>
                </p:cNvSpPr>
                <p:nvPr/>
              </p:nvSpPr>
              <p:spPr bwMode="auto">
                <a:xfrm>
                  <a:off x="1008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19489" name="Rectangle 39"/>
                <p:cNvSpPr>
                  <a:spLocks noChangeArrowheads="1"/>
                </p:cNvSpPr>
                <p:nvPr/>
              </p:nvSpPr>
              <p:spPr bwMode="auto">
                <a:xfrm>
                  <a:off x="1200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19490" name="Rectangle 40"/>
                <p:cNvSpPr>
                  <a:spLocks noChangeArrowheads="1"/>
                </p:cNvSpPr>
                <p:nvPr/>
              </p:nvSpPr>
              <p:spPr bwMode="auto">
                <a:xfrm>
                  <a:off x="1392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19491" name="Rectangle 41"/>
                <p:cNvSpPr>
                  <a:spLocks noChangeArrowheads="1"/>
                </p:cNvSpPr>
                <p:nvPr/>
              </p:nvSpPr>
              <p:spPr bwMode="auto">
                <a:xfrm>
                  <a:off x="1584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</p:grpSp>
          <p:sp>
            <p:nvSpPr>
              <p:cNvPr id="19483" name="Rectangle 42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960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9484" name="Rectangle 43"/>
              <p:cNvSpPr>
                <a:spLocks noChangeArrowheads="1"/>
              </p:cNvSpPr>
              <p:nvPr/>
            </p:nvSpPr>
            <p:spPr bwMode="auto">
              <a:xfrm>
                <a:off x="1776" y="2640"/>
                <a:ext cx="960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9485" name="Rectangle 44"/>
              <p:cNvSpPr>
                <a:spLocks noChangeArrowheads="1"/>
              </p:cNvSpPr>
              <p:nvPr/>
            </p:nvSpPr>
            <p:spPr bwMode="auto">
              <a:xfrm>
                <a:off x="2736" y="2640"/>
                <a:ext cx="960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9486" name="Rectangle 45"/>
              <p:cNvSpPr>
                <a:spLocks noChangeArrowheads="1"/>
              </p:cNvSpPr>
              <p:nvPr/>
            </p:nvSpPr>
            <p:spPr bwMode="auto">
              <a:xfrm>
                <a:off x="3696" y="2640"/>
                <a:ext cx="960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</p:grpSp>
      </p:grpSp>
      <p:sp>
        <p:nvSpPr>
          <p:cNvPr id="314414" name="Rectangle 46"/>
          <p:cNvSpPr>
            <a:spLocks noChangeArrowheads="1"/>
          </p:cNvSpPr>
          <p:nvPr/>
        </p:nvSpPr>
        <p:spPr bwMode="auto">
          <a:xfrm>
            <a:off x="8294687" y="3264897"/>
            <a:ext cx="5445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Yes</a:t>
            </a:r>
          </a:p>
        </p:txBody>
      </p:sp>
      <p:sp>
        <p:nvSpPr>
          <p:cNvPr id="314415" name="Rectangle 47"/>
          <p:cNvSpPr>
            <a:spLocks noChangeArrowheads="1"/>
          </p:cNvSpPr>
          <p:nvPr/>
        </p:nvSpPr>
        <p:spPr bwMode="auto">
          <a:xfrm>
            <a:off x="8294687" y="3660182"/>
            <a:ext cx="5445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Yes</a:t>
            </a:r>
          </a:p>
        </p:txBody>
      </p:sp>
      <p:sp>
        <p:nvSpPr>
          <p:cNvPr id="314416" name="Rectangle 48"/>
          <p:cNvSpPr>
            <a:spLocks noChangeArrowheads="1"/>
          </p:cNvSpPr>
          <p:nvPr/>
        </p:nvSpPr>
        <p:spPr bwMode="auto">
          <a:xfrm>
            <a:off x="8294687" y="4055472"/>
            <a:ext cx="5445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Yes</a:t>
            </a:r>
          </a:p>
        </p:txBody>
      </p:sp>
      <p:sp>
        <p:nvSpPr>
          <p:cNvPr id="314417" name="Rectangle 49"/>
          <p:cNvSpPr>
            <a:spLocks noChangeArrowheads="1"/>
          </p:cNvSpPr>
          <p:nvPr/>
        </p:nvSpPr>
        <p:spPr bwMode="auto">
          <a:xfrm>
            <a:off x="8294687" y="4450757"/>
            <a:ext cx="5445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Yes</a:t>
            </a:r>
          </a:p>
        </p:txBody>
      </p:sp>
      <p:sp>
        <p:nvSpPr>
          <p:cNvPr id="314418" name="Rectangle 50"/>
          <p:cNvSpPr>
            <a:spLocks noChangeArrowheads="1"/>
          </p:cNvSpPr>
          <p:nvPr/>
        </p:nvSpPr>
        <p:spPr bwMode="auto">
          <a:xfrm>
            <a:off x="8294687" y="4846047"/>
            <a:ext cx="5445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Yes</a:t>
            </a:r>
          </a:p>
        </p:txBody>
      </p:sp>
      <p:sp>
        <p:nvSpPr>
          <p:cNvPr id="314419" name="Rectangle 51"/>
          <p:cNvSpPr>
            <a:spLocks noChangeArrowheads="1"/>
          </p:cNvSpPr>
          <p:nvPr/>
        </p:nvSpPr>
        <p:spPr bwMode="auto">
          <a:xfrm>
            <a:off x="8347665" y="5241332"/>
            <a:ext cx="4353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No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4BEE626-F353-D628-845C-6DC772297DC3}"/>
                  </a:ext>
                </a:extLst>
              </p14:cNvPr>
              <p14:cNvContentPartPr/>
              <p14:nvPr/>
            </p14:nvContentPartPr>
            <p14:xfrm>
              <a:off x="2768760" y="2082960"/>
              <a:ext cx="7112160" cy="29530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4BEE626-F353-D628-845C-6DC772297DC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59400" y="2073600"/>
                <a:ext cx="7130880" cy="2971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4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414" grpId="0" build="p" autoUpdateAnimBg="0"/>
      <p:bldP spid="314415" grpId="0" build="p" autoUpdateAnimBg="0"/>
      <p:bldP spid="314416" grpId="0" build="p" autoUpdateAnimBg="0"/>
      <p:bldP spid="314417" grpId="0" build="p" autoUpdateAnimBg="0"/>
      <p:bldP spid="314418" grpId="0" build="p" autoUpdateAnimBg="0"/>
      <p:bldP spid="314419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Strange Referencing Examples</a:t>
            </a:r>
          </a:p>
        </p:txBody>
      </p:sp>
      <p:sp>
        <p:nvSpPr>
          <p:cNvPr id="425987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2819399"/>
            <a:ext cx="11076516" cy="3625849"/>
          </a:xfrm>
        </p:spPr>
        <p:txBody>
          <a:bodyPr/>
          <a:lstStyle/>
          <a:p>
            <a:pPr marL="223838" indent="-223838" defTabSz="895350" eaLnBrk="1" hangingPunct="1"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/>
              <a:t>	Reference	Address	       Value	Guaranteed?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[3][3]	76+20*3+4*3 = 148		2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[2][5]	76+20*2+4*5 = 136		1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[2][-1]	76+20*2+4*-1 = 112		3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[4][-1]	76+20*4+4*-1 = 152		1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[0][19]	76+20*0+4*19 = 152		1 	</a:t>
            </a:r>
            <a:endParaRPr lang="en-US" dirty="0"/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[0][-1]	76+20*0+4*-1 = 72		?? 	</a:t>
            </a:r>
            <a:endParaRPr lang="en-US" dirty="0"/>
          </a:p>
          <a:p>
            <a:pPr marL="560388" lvl="1" indent="-222250" defTabSz="895350" eaLnBrk="1" hangingPunct="1"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/>
              <a:t>Code does not do any bounds checking</a:t>
            </a:r>
          </a:p>
          <a:p>
            <a:pPr marL="560388" lvl="1" indent="-222250" defTabSz="895350" eaLnBrk="1" hangingPunct="1"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/>
              <a:t>Ordering of elements within array guaranteed</a:t>
            </a:r>
          </a:p>
        </p:txBody>
      </p:sp>
      <p:grpSp>
        <p:nvGrpSpPr>
          <p:cNvPr id="20485" name="Group 5"/>
          <p:cNvGrpSpPr>
            <a:grpSpLocks/>
          </p:cNvGrpSpPr>
          <p:nvPr/>
        </p:nvGrpSpPr>
        <p:grpSpPr bwMode="auto">
          <a:xfrm>
            <a:off x="3581400" y="1385888"/>
            <a:ext cx="6623050" cy="1281112"/>
            <a:chOff x="720" y="2640"/>
            <a:chExt cx="4172" cy="807"/>
          </a:xfrm>
        </p:grpSpPr>
        <p:sp>
          <p:nvSpPr>
            <p:cNvPr id="20486" name="Line 6"/>
            <p:cNvSpPr>
              <a:spLocks noChangeShapeType="1"/>
            </p:cNvSpPr>
            <p:nvPr/>
          </p:nvSpPr>
          <p:spPr bwMode="auto">
            <a:xfrm flipV="1">
              <a:off x="86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7" name="Text Box 7"/>
            <p:cNvSpPr txBox="1">
              <a:spLocks noChangeArrowheads="1"/>
            </p:cNvSpPr>
            <p:nvPr/>
          </p:nvSpPr>
          <p:spPr bwMode="auto">
            <a:xfrm>
              <a:off x="720" y="3216"/>
              <a:ext cx="2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76</a:t>
              </a:r>
            </a:p>
          </p:txBody>
        </p:sp>
        <p:sp>
          <p:nvSpPr>
            <p:cNvPr id="20488" name="Line 8"/>
            <p:cNvSpPr>
              <a:spLocks noChangeShapeType="1"/>
            </p:cNvSpPr>
            <p:nvPr/>
          </p:nvSpPr>
          <p:spPr bwMode="auto">
            <a:xfrm flipV="1">
              <a:off x="182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9" name="Text Box 9"/>
            <p:cNvSpPr txBox="1">
              <a:spLocks noChangeArrowheads="1"/>
            </p:cNvSpPr>
            <p:nvPr/>
          </p:nvSpPr>
          <p:spPr bwMode="auto">
            <a:xfrm>
              <a:off x="1680" y="3216"/>
              <a:ext cx="2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96</a:t>
              </a:r>
            </a:p>
          </p:txBody>
        </p:sp>
        <p:sp>
          <p:nvSpPr>
            <p:cNvPr id="20490" name="Line 10"/>
            <p:cNvSpPr>
              <a:spLocks noChangeShapeType="1"/>
            </p:cNvSpPr>
            <p:nvPr/>
          </p:nvSpPr>
          <p:spPr bwMode="auto">
            <a:xfrm flipV="1">
              <a:off x="278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1" name="Text Box 11"/>
            <p:cNvSpPr txBox="1">
              <a:spLocks noChangeArrowheads="1"/>
            </p:cNvSpPr>
            <p:nvPr/>
          </p:nvSpPr>
          <p:spPr bwMode="auto">
            <a:xfrm>
              <a:off x="2597" y="3216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116</a:t>
              </a:r>
            </a:p>
          </p:txBody>
        </p:sp>
        <p:sp>
          <p:nvSpPr>
            <p:cNvPr id="20492" name="Line 12"/>
            <p:cNvSpPr>
              <a:spLocks noChangeShapeType="1"/>
            </p:cNvSpPr>
            <p:nvPr/>
          </p:nvSpPr>
          <p:spPr bwMode="auto">
            <a:xfrm flipV="1">
              <a:off x="374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3" name="Text Box 13"/>
            <p:cNvSpPr txBox="1">
              <a:spLocks noChangeArrowheads="1"/>
            </p:cNvSpPr>
            <p:nvPr/>
          </p:nvSpPr>
          <p:spPr bwMode="auto">
            <a:xfrm>
              <a:off x="3557" y="3216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136</a:t>
              </a:r>
            </a:p>
          </p:txBody>
        </p:sp>
        <p:sp>
          <p:nvSpPr>
            <p:cNvPr id="20494" name="Line 14"/>
            <p:cNvSpPr>
              <a:spLocks noChangeShapeType="1"/>
            </p:cNvSpPr>
            <p:nvPr/>
          </p:nvSpPr>
          <p:spPr bwMode="auto">
            <a:xfrm flipV="1">
              <a:off x="470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5" name="Text Box 15"/>
            <p:cNvSpPr txBox="1">
              <a:spLocks noChangeArrowheads="1"/>
            </p:cNvSpPr>
            <p:nvPr/>
          </p:nvSpPr>
          <p:spPr bwMode="auto">
            <a:xfrm>
              <a:off x="4517" y="3216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156</a:t>
              </a:r>
            </a:p>
          </p:txBody>
        </p:sp>
        <p:grpSp>
          <p:nvGrpSpPr>
            <p:cNvPr id="20496" name="Group 16"/>
            <p:cNvGrpSpPr>
              <a:grpSpLocks/>
            </p:cNvGrpSpPr>
            <p:nvPr/>
          </p:nvGrpSpPr>
          <p:grpSpPr bwMode="auto">
            <a:xfrm>
              <a:off x="816" y="2640"/>
              <a:ext cx="3840" cy="480"/>
              <a:chOff x="816" y="2640"/>
              <a:chExt cx="3840" cy="480"/>
            </a:xfrm>
          </p:grpSpPr>
          <p:grpSp>
            <p:nvGrpSpPr>
              <p:cNvPr id="20497" name="Group 17"/>
              <p:cNvGrpSpPr>
                <a:grpSpLocks/>
              </p:cNvGrpSpPr>
              <p:nvPr/>
            </p:nvGrpSpPr>
            <p:grpSpPr bwMode="auto">
              <a:xfrm>
                <a:off x="816" y="2640"/>
                <a:ext cx="960" cy="480"/>
                <a:chOff x="816" y="2640"/>
                <a:chExt cx="960" cy="480"/>
              </a:xfrm>
            </p:grpSpPr>
            <p:sp>
              <p:nvSpPr>
                <p:cNvPr id="20520" name="Rectangle 18"/>
                <p:cNvSpPr>
                  <a:spLocks noChangeArrowheads="1"/>
                </p:cNvSpPr>
                <p:nvPr/>
              </p:nvSpPr>
              <p:spPr bwMode="auto">
                <a:xfrm>
                  <a:off x="816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0521" name="Rectangle 19"/>
                <p:cNvSpPr>
                  <a:spLocks noChangeArrowheads="1"/>
                </p:cNvSpPr>
                <p:nvPr/>
              </p:nvSpPr>
              <p:spPr bwMode="auto">
                <a:xfrm>
                  <a:off x="1008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20522" name="Rectangle 20"/>
                <p:cNvSpPr>
                  <a:spLocks noChangeArrowheads="1"/>
                </p:cNvSpPr>
                <p:nvPr/>
              </p:nvSpPr>
              <p:spPr bwMode="auto">
                <a:xfrm>
                  <a:off x="1200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0523" name="Rectangle 21"/>
                <p:cNvSpPr>
                  <a:spLocks noChangeArrowheads="1"/>
                </p:cNvSpPr>
                <p:nvPr/>
              </p:nvSpPr>
              <p:spPr bwMode="auto">
                <a:xfrm>
                  <a:off x="1392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20524" name="Rectangle 22"/>
                <p:cNvSpPr>
                  <a:spLocks noChangeArrowheads="1"/>
                </p:cNvSpPr>
                <p:nvPr/>
              </p:nvSpPr>
              <p:spPr bwMode="auto">
                <a:xfrm>
                  <a:off x="1584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</a:t>
                  </a:r>
                </a:p>
              </p:txBody>
            </p:sp>
          </p:grpSp>
          <p:grpSp>
            <p:nvGrpSpPr>
              <p:cNvPr id="20498" name="Group 23"/>
              <p:cNvGrpSpPr>
                <a:grpSpLocks/>
              </p:cNvGrpSpPr>
              <p:nvPr/>
            </p:nvGrpSpPr>
            <p:grpSpPr bwMode="auto">
              <a:xfrm>
                <a:off x="1776" y="2640"/>
                <a:ext cx="960" cy="480"/>
                <a:chOff x="816" y="2640"/>
                <a:chExt cx="960" cy="480"/>
              </a:xfrm>
            </p:grpSpPr>
            <p:sp>
              <p:nvSpPr>
                <p:cNvPr id="20515" name="Rectangle 24"/>
                <p:cNvSpPr>
                  <a:spLocks noChangeArrowheads="1"/>
                </p:cNvSpPr>
                <p:nvPr/>
              </p:nvSpPr>
              <p:spPr bwMode="auto">
                <a:xfrm>
                  <a:off x="816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0516" name="Rectangle 25"/>
                <p:cNvSpPr>
                  <a:spLocks noChangeArrowheads="1"/>
                </p:cNvSpPr>
                <p:nvPr/>
              </p:nvSpPr>
              <p:spPr bwMode="auto">
                <a:xfrm>
                  <a:off x="1008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20517" name="Rectangle 26"/>
                <p:cNvSpPr>
                  <a:spLocks noChangeArrowheads="1"/>
                </p:cNvSpPr>
                <p:nvPr/>
              </p:nvSpPr>
              <p:spPr bwMode="auto">
                <a:xfrm>
                  <a:off x="1200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0518" name="Rectangle 27"/>
                <p:cNvSpPr>
                  <a:spLocks noChangeArrowheads="1"/>
                </p:cNvSpPr>
                <p:nvPr/>
              </p:nvSpPr>
              <p:spPr bwMode="auto">
                <a:xfrm>
                  <a:off x="1392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0519" name="Rectangle 28"/>
                <p:cNvSpPr>
                  <a:spLocks noChangeArrowheads="1"/>
                </p:cNvSpPr>
                <p:nvPr/>
              </p:nvSpPr>
              <p:spPr bwMode="auto">
                <a:xfrm>
                  <a:off x="1584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</a:t>
                  </a:r>
                </a:p>
              </p:txBody>
            </p:sp>
          </p:grpSp>
          <p:grpSp>
            <p:nvGrpSpPr>
              <p:cNvPr id="20499" name="Group 29"/>
              <p:cNvGrpSpPr>
                <a:grpSpLocks/>
              </p:cNvGrpSpPr>
              <p:nvPr/>
            </p:nvGrpSpPr>
            <p:grpSpPr bwMode="auto">
              <a:xfrm>
                <a:off x="2736" y="2640"/>
                <a:ext cx="960" cy="480"/>
                <a:chOff x="816" y="2640"/>
                <a:chExt cx="960" cy="480"/>
              </a:xfrm>
            </p:grpSpPr>
            <p:sp>
              <p:nvSpPr>
                <p:cNvPr id="20510" name="Rectangle 30"/>
                <p:cNvSpPr>
                  <a:spLocks noChangeArrowheads="1"/>
                </p:cNvSpPr>
                <p:nvPr/>
              </p:nvSpPr>
              <p:spPr bwMode="auto">
                <a:xfrm>
                  <a:off x="816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0511" name="Rectangle 31"/>
                <p:cNvSpPr>
                  <a:spLocks noChangeArrowheads="1"/>
                </p:cNvSpPr>
                <p:nvPr/>
              </p:nvSpPr>
              <p:spPr bwMode="auto">
                <a:xfrm>
                  <a:off x="1008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20512" name="Rectangle 32"/>
                <p:cNvSpPr>
                  <a:spLocks noChangeArrowheads="1"/>
                </p:cNvSpPr>
                <p:nvPr/>
              </p:nvSpPr>
              <p:spPr bwMode="auto">
                <a:xfrm>
                  <a:off x="1200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0513" name="Rectangle 33"/>
                <p:cNvSpPr>
                  <a:spLocks noChangeArrowheads="1"/>
                </p:cNvSpPr>
                <p:nvPr/>
              </p:nvSpPr>
              <p:spPr bwMode="auto">
                <a:xfrm>
                  <a:off x="1392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0514" name="Rectangle 34"/>
                <p:cNvSpPr>
                  <a:spLocks noChangeArrowheads="1"/>
                </p:cNvSpPr>
                <p:nvPr/>
              </p:nvSpPr>
              <p:spPr bwMode="auto">
                <a:xfrm>
                  <a:off x="1584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</a:t>
                  </a:r>
                </a:p>
              </p:txBody>
            </p:sp>
          </p:grpSp>
          <p:grpSp>
            <p:nvGrpSpPr>
              <p:cNvPr id="20500" name="Group 35"/>
              <p:cNvGrpSpPr>
                <a:grpSpLocks/>
              </p:cNvGrpSpPr>
              <p:nvPr/>
            </p:nvGrpSpPr>
            <p:grpSpPr bwMode="auto">
              <a:xfrm>
                <a:off x="3696" y="2640"/>
                <a:ext cx="960" cy="480"/>
                <a:chOff x="816" y="2640"/>
                <a:chExt cx="960" cy="480"/>
              </a:xfrm>
            </p:grpSpPr>
            <p:sp>
              <p:nvSpPr>
                <p:cNvPr id="20505" name="Rectangle 36"/>
                <p:cNvSpPr>
                  <a:spLocks noChangeArrowheads="1"/>
                </p:cNvSpPr>
                <p:nvPr/>
              </p:nvSpPr>
              <p:spPr bwMode="auto">
                <a:xfrm>
                  <a:off x="816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0506" name="Rectangle 37"/>
                <p:cNvSpPr>
                  <a:spLocks noChangeArrowheads="1"/>
                </p:cNvSpPr>
                <p:nvPr/>
              </p:nvSpPr>
              <p:spPr bwMode="auto">
                <a:xfrm>
                  <a:off x="1008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20507" name="Rectangle 38"/>
                <p:cNvSpPr>
                  <a:spLocks noChangeArrowheads="1"/>
                </p:cNvSpPr>
                <p:nvPr/>
              </p:nvSpPr>
              <p:spPr bwMode="auto">
                <a:xfrm>
                  <a:off x="1200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0508" name="Rectangle 39"/>
                <p:cNvSpPr>
                  <a:spLocks noChangeArrowheads="1"/>
                </p:cNvSpPr>
                <p:nvPr/>
              </p:nvSpPr>
              <p:spPr bwMode="auto">
                <a:xfrm>
                  <a:off x="1392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0509" name="Rectangle 40"/>
                <p:cNvSpPr>
                  <a:spLocks noChangeArrowheads="1"/>
                </p:cNvSpPr>
                <p:nvPr/>
              </p:nvSpPr>
              <p:spPr bwMode="auto">
                <a:xfrm>
                  <a:off x="1584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</p:grpSp>
          <p:sp>
            <p:nvSpPr>
              <p:cNvPr id="20501" name="Rectangle 41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960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502" name="Rectangle 42"/>
              <p:cNvSpPr>
                <a:spLocks noChangeArrowheads="1"/>
              </p:cNvSpPr>
              <p:nvPr/>
            </p:nvSpPr>
            <p:spPr bwMode="auto">
              <a:xfrm>
                <a:off x="1776" y="2640"/>
                <a:ext cx="960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503" name="Rectangle 43"/>
              <p:cNvSpPr>
                <a:spLocks noChangeArrowheads="1"/>
              </p:cNvSpPr>
              <p:nvPr/>
            </p:nvSpPr>
            <p:spPr bwMode="auto">
              <a:xfrm>
                <a:off x="2736" y="2640"/>
                <a:ext cx="960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504" name="Rectangle 44"/>
              <p:cNvSpPr>
                <a:spLocks noChangeArrowheads="1"/>
              </p:cNvSpPr>
              <p:nvPr/>
            </p:nvSpPr>
            <p:spPr bwMode="auto">
              <a:xfrm>
                <a:off x="3696" y="2640"/>
                <a:ext cx="960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</p:grpSp>
      </p:grpSp>
      <p:sp>
        <p:nvSpPr>
          <p:cNvPr id="45" name="Text Box 5"/>
          <p:cNvSpPr txBox="1">
            <a:spLocks noChangeArrowheads="1"/>
          </p:cNvSpPr>
          <p:nvPr/>
        </p:nvSpPr>
        <p:spPr bwMode="auto">
          <a:xfrm>
            <a:off x="1619122" y="1567719"/>
            <a:ext cx="211468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pgh</a:t>
            </a:r>
            <a:r>
              <a:rPr lang="en-US" altLang="en-US" dirty="0">
                <a:latin typeface="Courier New" pitchFamily="49" charset="0"/>
              </a:rPr>
              <a:t>[4][5];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Multi-Level Array Example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1220788"/>
            <a:ext cx="4184649" cy="2360603"/>
          </a:xfrm>
        </p:spPr>
        <p:txBody>
          <a:bodyPr/>
          <a:lstStyle/>
          <a:p>
            <a:pPr lvl="1" eaLnBrk="1" hangingPunct="1"/>
            <a:r>
              <a:rPr lang="en-US" altLang="en-US" dirty="0"/>
              <a:t>Variable </a:t>
            </a:r>
            <a:r>
              <a:rPr lang="en-US" altLang="en-US" dirty="0" err="1">
                <a:latin typeface="Courier New" pitchFamily="49" charset="0"/>
              </a:rPr>
              <a:t>univ</a:t>
            </a:r>
            <a:r>
              <a:rPr lang="en-US" altLang="en-US" dirty="0"/>
              <a:t> denotes array of 3 elements</a:t>
            </a:r>
          </a:p>
          <a:p>
            <a:pPr lvl="1" eaLnBrk="1" hangingPunct="1"/>
            <a:r>
              <a:rPr lang="en-US" altLang="en-US" dirty="0"/>
              <a:t>Each element is a pointer</a:t>
            </a:r>
          </a:p>
          <a:p>
            <a:pPr lvl="2" eaLnBrk="1" hangingPunct="1"/>
            <a:r>
              <a:rPr lang="en-US" altLang="en-US" dirty="0"/>
              <a:t>8 bytes</a:t>
            </a:r>
          </a:p>
          <a:p>
            <a:pPr lvl="1" eaLnBrk="1" hangingPunct="1"/>
            <a:r>
              <a:rPr lang="en-US" altLang="en-US" dirty="0"/>
              <a:t>Each pointer points to array of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 err="1"/>
              <a:t>’s</a:t>
            </a:r>
            <a:r>
              <a:rPr lang="en-US" altLang="en-US" dirty="0"/>
              <a:t> 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4724400" y="1482728"/>
            <a:ext cx="5257800" cy="92551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int </a:t>
            </a:r>
            <a:r>
              <a:rPr lang="en-US" altLang="en-US" dirty="0" err="1">
                <a:latin typeface="Courier New" pitchFamily="49" charset="0"/>
              </a:rPr>
              <a:t>cmu</a:t>
            </a:r>
            <a:r>
              <a:rPr lang="en-US" altLang="en-US" dirty="0">
                <a:latin typeface="Courier New" pitchFamily="49" charset="0"/>
              </a:rPr>
              <a:t>[] = {1, 5, 2, 1, 3};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int </a:t>
            </a:r>
            <a:r>
              <a:rPr lang="en-US" altLang="en-US" dirty="0" err="1">
                <a:latin typeface="Courier New" pitchFamily="49" charset="0"/>
              </a:rPr>
              <a:t>mit</a:t>
            </a:r>
            <a:r>
              <a:rPr lang="en-US" altLang="en-US" dirty="0">
                <a:latin typeface="Courier New" pitchFamily="49" charset="0"/>
              </a:rPr>
              <a:t>[] = {0, 2, 1, 3, 9};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int </a:t>
            </a:r>
            <a:r>
              <a:rPr lang="en-US" altLang="en-US" dirty="0" err="1">
                <a:latin typeface="Courier New" pitchFamily="49" charset="0"/>
              </a:rPr>
              <a:t>hmc</a:t>
            </a:r>
            <a:r>
              <a:rPr lang="en-US" altLang="en-US" dirty="0">
                <a:latin typeface="Courier New" pitchFamily="49" charset="0"/>
              </a:rPr>
              <a:t>[] = {9, 1, 7, 1, 1};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4724400" y="2549528"/>
            <a:ext cx="5257800" cy="6508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#define UCOUNT 3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int *univ[UCOUNT] = {mit, cmu, hmc};</a:t>
            </a:r>
          </a:p>
        </p:txBody>
      </p:sp>
      <p:grpSp>
        <p:nvGrpSpPr>
          <p:cNvPr id="21510" name="Group 6"/>
          <p:cNvGrpSpPr>
            <a:grpSpLocks/>
          </p:cNvGrpSpPr>
          <p:nvPr/>
        </p:nvGrpSpPr>
        <p:grpSpPr bwMode="auto">
          <a:xfrm>
            <a:off x="1900238" y="3733800"/>
            <a:ext cx="8312150" cy="2590800"/>
            <a:chOff x="189" y="1824"/>
            <a:chExt cx="5236" cy="1632"/>
          </a:xfrm>
        </p:grpSpPr>
        <p:grpSp>
          <p:nvGrpSpPr>
            <p:cNvPr id="21511" name="Group 7"/>
            <p:cNvGrpSpPr>
              <a:grpSpLocks/>
            </p:cNvGrpSpPr>
            <p:nvPr/>
          </p:nvGrpSpPr>
          <p:grpSpPr bwMode="auto">
            <a:xfrm>
              <a:off x="189" y="2112"/>
              <a:ext cx="1251" cy="960"/>
              <a:chOff x="189" y="2112"/>
              <a:chExt cx="1251" cy="960"/>
            </a:xfrm>
          </p:grpSpPr>
          <p:sp>
            <p:nvSpPr>
              <p:cNvPr id="21575" name="Rectangle 8"/>
              <p:cNvSpPr>
                <a:spLocks noChangeArrowheads="1"/>
              </p:cNvSpPr>
              <p:nvPr/>
            </p:nvSpPr>
            <p:spPr bwMode="auto">
              <a:xfrm>
                <a:off x="864" y="235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  <p:sp>
            <p:nvSpPr>
              <p:cNvPr id="21576" name="Line 9"/>
              <p:cNvSpPr>
                <a:spLocks noChangeShapeType="1"/>
              </p:cNvSpPr>
              <p:nvPr/>
            </p:nvSpPr>
            <p:spPr bwMode="auto">
              <a:xfrm flipV="1">
                <a:off x="576" y="244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77" name="Text Box 10"/>
              <p:cNvSpPr txBox="1">
                <a:spLocks noChangeArrowheads="1"/>
              </p:cNvSpPr>
              <p:nvPr/>
            </p:nvSpPr>
            <p:spPr bwMode="auto">
              <a:xfrm>
                <a:off x="201" y="2313"/>
                <a:ext cx="37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160</a:t>
                </a:r>
              </a:p>
            </p:txBody>
          </p:sp>
          <p:sp>
            <p:nvSpPr>
              <p:cNvPr id="21578" name="Rectangle 11"/>
              <p:cNvSpPr>
                <a:spLocks noChangeArrowheads="1"/>
              </p:cNvSpPr>
              <p:nvPr/>
            </p:nvSpPr>
            <p:spPr bwMode="auto">
              <a:xfrm>
                <a:off x="864" y="259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</a:t>
                </a:r>
              </a:p>
            </p:txBody>
          </p:sp>
          <p:sp>
            <p:nvSpPr>
              <p:cNvPr id="21579" name="Rectangle 12"/>
              <p:cNvSpPr>
                <a:spLocks noChangeArrowheads="1"/>
              </p:cNvSpPr>
              <p:nvPr/>
            </p:nvSpPr>
            <p:spPr bwMode="auto">
              <a:xfrm>
                <a:off x="864" y="283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  <p:sp>
            <p:nvSpPr>
              <p:cNvPr id="21580" name="Line 13"/>
              <p:cNvSpPr>
                <a:spLocks noChangeShapeType="1"/>
              </p:cNvSpPr>
              <p:nvPr/>
            </p:nvSpPr>
            <p:spPr bwMode="auto">
              <a:xfrm flipV="1">
                <a:off x="576" y="268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81" name="Line 14"/>
              <p:cNvSpPr>
                <a:spLocks noChangeShapeType="1"/>
              </p:cNvSpPr>
              <p:nvPr/>
            </p:nvSpPr>
            <p:spPr bwMode="auto">
              <a:xfrm flipV="1">
                <a:off x="576" y="292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82" name="Text Box 15"/>
              <p:cNvSpPr txBox="1">
                <a:spLocks noChangeArrowheads="1"/>
              </p:cNvSpPr>
              <p:nvPr/>
            </p:nvSpPr>
            <p:spPr bwMode="auto">
              <a:xfrm>
                <a:off x="189" y="2544"/>
                <a:ext cx="377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>
                    <a:latin typeface="Courier New" pitchFamily="49" charset="0"/>
                  </a:rPr>
                  <a:t>168</a:t>
                </a:r>
              </a:p>
            </p:txBody>
          </p:sp>
          <p:sp>
            <p:nvSpPr>
              <p:cNvPr id="21583" name="Text Box 16"/>
              <p:cNvSpPr txBox="1">
                <a:spLocks noChangeArrowheads="1"/>
              </p:cNvSpPr>
              <p:nvPr/>
            </p:nvSpPr>
            <p:spPr bwMode="auto">
              <a:xfrm>
                <a:off x="189" y="2832"/>
                <a:ext cx="377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>
                    <a:latin typeface="Courier New" pitchFamily="49" charset="0"/>
                  </a:rPr>
                  <a:t>176</a:t>
                </a:r>
              </a:p>
            </p:txBody>
          </p:sp>
          <p:sp>
            <p:nvSpPr>
              <p:cNvPr id="21584" name="Text Box 17"/>
              <p:cNvSpPr txBox="1">
                <a:spLocks noChangeArrowheads="1"/>
              </p:cNvSpPr>
              <p:nvPr/>
            </p:nvSpPr>
            <p:spPr bwMode="auto">
              <a:xfrm>
                <a:off x="862" y="2112"/>
                <a:ext cx="46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univ</a:t>
                </a:r>
              </a:p>
            </p:txBody>
          </p:sp>
          <p:sp>
            <p:nvSpPr>
              <p:cNvPr id="21585" name="Oval 18"/>
              <p:cNvSpPr>
                <a:spLocks noChangeArrowheads="1"/>
              </p:cNvSpPr>
              <p:nvPr/>
            </p:nvSpPr>
            <p:spPr bwMode="auto">
              <a:xfrm>
                <a:off x="1200" y="244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1586" name="Oval 19"/>
              <p:cNvSpPr>
                <a:spLocks noChangeArrowheads="1"/>
              </p:cNvSpPr>
              <p:nvPr/>
            </p:nvSpPr>
            <p:spPr bwMode="auto">
              <a:xfrm>
                <a:off x="1200" y="268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1587" name="Oval 20"/>
              <p:cNvSpPr>
                <a:spLocks noChangeArrowheads="1"/>
              </p:cNvSpPr>
              <p:nvPr/>
            </p:nvSpPr>
            <p:spPr bwMode="auto">
              <a:xfrm>
                <a:off x="1200" y="292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21512" name="Text Box 21"/>
            <p:cNvSpPr txBox="1">
              <a:spLocks noChangeArrowheads="1"/>
            </p:cNvSpPr>
            <p:nvPr/>
          </p:nvSpPr>
          <p:spPr bwMode="auto">
            <a:xfrm>
              <a:off x="1919" y="1824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cmu</a:t>
              </a:r>
            </a:p>
          </p:txBody>
        </p:sp>
        <p:grpSp>
          <p:nvGrpSpPr>
            <p:cNvPr id="21513" name="Group 22"/>
            <p:cNvGrpSpPr>
              <a:grpSpLocks/>
            </p:cNvGrpSpPr>
            <p:nvPr/>
          </p:nvGrpSpPr>
          <p:grpSpPr bwMode="auto">
            <a:xfrm>
              <a:off x="2256" y="2016"/>
              <a:ext cx="3169" cy="471"/>
              <a:chOff x="1680" y="1728"/>
              <a:chExt cx="3169" cy="471"/>
            </a:xfrm>
          </p:grpSpPr>
          <p:grpSp>
            <p:nvGrpSpPr>
              <p:cNvPr id="21557" name="Group 23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1570" name="Rectangle 24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1571" name="Rectangle 25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21572" name="Rectangle 26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1573" name="Rectangle 27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1574" name="Rectangle 28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</a:t>
                  </a:r>
                </a:p>
              </p:txBody>
            </p:sp>
          </p:grpSp>
          <p:sp>
            <p:nvSpPr>
              <p:cNvPr id="21558" name="Line 29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9" name="Text Box 30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</a:t>
                </a:r>
              </a:p>
            </p:txBody>
          </p:sp>
          <p:sp>
            <p:nvSpPr>
              <p:cNvPr id="21560" name="Line 31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61" name="Text Box 32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20</a:t>
                </a:r>
              </a:p>
            </p:txBody>
          </p:sp>
          <p:sp>
            <p:nvSpPr>
              <p:cNvPr id="21562" name="Line 33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63" name="Text Box 34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24</a:t>
                </a:r>
              </a:p>
            </p:txBody>
          </p:sp>
          <p:sp>
            <p:nvSpPr>
              <p:cNvPr id="21564" name="Line 35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65" name="Text Box 36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28</a:t>
                </a:r>
              </a:p>
            </p:txBody>
          </p:sp>
          <p:sp>
            <p:nvSpPr>
              <p:cNvPr id="21566" name="Line 37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67" name="Text Box 38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32</a:t>
                </a:r>
              </a:p>
            </p:txBody>
          </p:sp>
          <p:sp>
            <p:nvSpPr>
              <p:cNvPr id="21568" name="Line 39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69" name="Text Box 40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</p:grpSp>
        <p:sp>
          <p:nvSpPr>
            <p:cNvPr id="21514" name="Text Box 41"/>
            <p:cNvSpPr txBox="1">
              <a:spLocks noChangeArrowheads="1"/>
            </p:cNvSpPr>
            <p:nvPr/>
          </p:nvSpPr>
          <p:spPr bwMode="auto">
            <a:xfrm>
              <a:off x="1967" y="2352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mit</a:t>
              </a:r>
            </a:p>
          </p:txBody>
        </p:sp>
        <p:grpSp>
          <p:nvGrpSpPr>
            <p:cNvPr id="21515" name="Group 42"/>
            <p:cNvGrpSpPr>
              <a:grpSpLocks/>
            </p:cNvGrpSpPr>
            <p:nvPr/>
          </p:nvGrpSpPr>
          <p:grpSpPr bwMode="auto">
            <a:xfrm>
              <a:off x="2246" y="2505"/>
              <a:ext cx="3169" cy="471"/>
              <a:chOff x="1680" y="1728"/>
              <a:chExt cx="3169" cy="471"/>
            </a:xfrm>
          </p:grpSpPr>
          <p:grpSp>
            <p:nvGrpSpPr>
              <p:cNvPr id="21539" name="Group 43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155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21553" name="Rectangle 45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1554" name="Rectangle 46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1555" name="Rectangle 47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</a:t>
                  </a:r>
                </a:p>
              </p:txBody>
            </p:sp>
            <p:sp>
              <p:nvSpPr>
                <p:cNvPr id="21556" name="Rectangle 48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9</a:t>
                  </a:r>
                </a:p>
              </p:txBody>
            </p:sp>
          </p:grpSp>
          <p:sp>
            <p:nvSpPr>
              <p:cNvPr id="21540" name="Line 49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1" name="Text Box 50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  <p:sp>
            <p:nvSpPr>
              <p:cNvPr id="21542" name="Line 51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3" name="Text Box 52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40</a:t>
                </a:r>
              </a:p>
            </p:txBody>
          </p:sp>
          <p:sp>
            <p:nvSpPr>
              <p:cNvPr id="21544" name="Line 53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5" name="Text Box 54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44</a:t>
                </a:r>
              </a:p>
            </p:txBody>
          </p:sp>
          <p:sp>
            <p:nvSpPr>
              <p:cNvPr id="21546" name="Line 55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7" name="Text Box 56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48</a:t>
                </a:r>
              </a:p>
            </p:txBody>
          </p:sp>
          <p:sp>
            <p:nvSpPr>
              <p:cNvPr id="21548" name="Line 57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9" name="Text Box 58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52</a:t>
                </a:r>
              </a:p>
            </p:txBody>
          </p:sp>
          <p:sp>
            <p:nvSpPr>
              <p:cNvPr id="21550" name="Line 59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1" name="Text Box 60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</p:grpSp>
        <p:sp>
          <p:nvSpPr>
            <p:cNvPr id="21516" name="Text Box 61"/>
            <p:cNvSpPr txBox="1">
              <a:spLocks noChangeArrowheads="1"/>
            </p:cNvSpPr>
            <p:nvPr/>
          </p:nvSpPr>
          <p:spPr bwMode="auto">
            <a:xfrm>
              <a:off x="1920" y="2793"/>
              <a:ext cx="3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hmc</a:t>
              </a:r>
            </a:p>
          </p:txBody>
        </p:sp>
        <p:grpSp>
          <p:nvGrpSpPr>
            <p:cNvPr id="21517" name="Group 62"/>
            <p:cNvGrpSpPr>
              <a:grpSpLocks/>
            </p:cNvGrpSpPr>
            <p:nvPr/>
          </p:nvGrpSpPr>
          <p:grpSpPr bwMode="auto">
            <a:xfrm>
              <a:off x="2246" y="2985"/>
              <a:ext cx="3169" cy="471"/>
              <a:chOff x="1680" y="1728"/>
              <a:chExt cx="3169" cy="471"/>
            </a:xfrm>
          </p:grpSpPr>
          <p:grpSp>
            <p:nvGrpSpPr>
              <p:cNvPr id="21521" name="Group 63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1534" name="Rectangle 64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9</a:t>
                  </a:r>
                </a:p>
              </p:txBody>
            </p:sp>
            <p:sp>
              <p:nvSpPr>
                <p:cNvPr id="21535" name="Rectangle 65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1536" name="Rectangle 66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21537" name="Rectangle 67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1538" name="Rectangle 68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</p:grpSp>
          <p:sp>
            <p:nvSpPr>
              <p:cNvPr id="21522" name="Line 69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3" name="Text Box 70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  <p:sp>
            <p:nvSpPr>
              <p:cNvPr id="21524" name="Line 71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5" name="Text Box 72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60</a:t>
                </a:r>
              </a:p>
            </p:txBody>
          </p:sp>
          <p:sp>
            <p:nvSpPr>
              <p:cNvPr id="21526" name="Line 73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7" name="Text Box 74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64</a:t>
                </a:r>
              </a:p>
            </p:txBody>
          </p:sp>
          <p:sp>
            <p:nvSpPr>
              <p:cNvPr id="21528" name="Line 75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9" name="Text Box 76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68</a:t>
                </a:r>
              </a:p>
            </p:txBody>
          </p:sp>
          <p:sp>
            <p:nvSpPr>
              <p:cNvPr id="21530" name="Line 77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1" name="Text Box 78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72</a:t>
                </a:r>
              </a:p>
            </p:txBody>
          </p:sp>
          <p:sp>
            <p:nvSpPr>
              <p:cNvPr id="21532" name="Line 79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3" name="Text Box 80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76</a:t>
                </a:r>
              </a:p>
            </p:txBody>
          </p:sp>
        </p:grpSp>
        <p:cxnSp>
          <p:nvCxnSpPr>
            <p:cNvPr id="21518" name="AutoShape 81"/>
            <p:cNvCxnSpPr>
              <a:cxnSpLocks noChangeShapeType="1"/>
              <a:stCxn id="21586" idx="0"/>
              <a:endCxn id="21570" idx="1"/>
            </p:cNvCxnSpPr>
            <p:nvPr/>
          </p:nvCxnSpPr>
          <p:spPr bwMode="auto">
            <a:xfrm rot="-5400000">
              <a:off x="1500" y="1836"/>
              <a:ext cx="592" cy="1096"/>
            </a:xfrm>
            <a:prstGeom prst="curvedConnector2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519" name="AutoShape 82"/>
            <p:cNvCxnSpPr>
              <a:cxnSpLocks noChangeShapeType="1"/>
              <a:stCxn id="21585" idx="6"/>
              <a:endCxn id="21552" idx="1"/>
            </p:cNvCxnSpPr>
            <p:nvPr/>
          </p:nvCxnSpPr>
          <p:spPr bwMode="auto">
            <a:xfrm>
              <a:off x="1304" y="2496"/>
              <a:ext cx="1030" cy="81"/>
            </a:xfrm>
            <a:prstGeom prst="curvedConnector3">
              <a:avLst>
                <a:gd name="adj1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520" name="AutoShape 83"/>
            <p:cNvCxnSpPr>
              <a:cxnSpLocks noChangeShapeType="1"/>
              <a:stCxn id="21587" idx="0"/>
              <a:endCxn id="21534" idx="1"/>
            </p:cNvCxnSpPr>
            <p:nvPr/>
          </p:nvCxnSpPr>
          <p:spPr bwMode="auto">
            <a:xfrm rot="5400000" flipV="1">
              <a:off x="1722" y="2446"/>
              <a:ext cx="137" cy="1086"/>
            </a:xfrm>
            <a:prstGeom prst="curvedConnector4">
              <a:avLst>
                <a:gd name="adj1" fmla="val -99269"/>
                <a:gd name="adj2" fmla="val 52579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4449636-FF0B-7833-5117-F74452B7FAF7}"/>
                  </a:ext>
                </a:extLst>
              </p14:cNvPr>
              <p14:cNvContentPartPr/>
              <p14:nvPr/>
            </p14:nvContentPartPr>
            <p14:xfrm>
              <a:off x="4762440" y="2711520"/>
              <a:ext cx="832320" cy="6098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4449636-FF0B-7833-5117-F74452B7FAF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753080" y="2702160"/>
                <a:ext cx="851040" cy="628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pitchFamily="-96" charset="0"/>
              </a:rPr>
              <a:t>Element Access in Multi-Level Array</a:t>
            </a:r>
          </a:p>
        </p:txBody>
      </p:sp>
      <p:sp>
        <p:nvSpPr>
          <p:cNvPr id="99330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4364988"/>
            <a:ext cx="11076516" cy="2080261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Computation</a:t>
            </a:r>
          </a:p>
          <a:p>
            <a:pPr lvl="1"/>
            <a:r>
              <a:rPr lang="en-US" dirty="0">
                <a:latin typeface="Calibri" pitchFamily="-96" charset="0"/>
              </a:rPr>
              <a:t>Element access </a:t>
            </a:r>
            <a:r>
              <a:rPr lang="en-US" b="1" dirty="0" err="1">
                <a:latin typeface="Courier New" pitchFamily="-96" charset="0"/>
              </a:rPr>
              <a:t>Mem</a:t>
            </a:r>
            <a:r>
              <a:rPr lang="en-US" b="1" dirty="0">
                <a:latin typeface="Courier New" pitchFamily="-96" charset="0"/>
              </a:rPr>
              <a:t>[</a:t>
            </a:r>
            <a:r>
              <a:rPr lang="en-US" b="1" dirty="0" err="1">
                <a:latin typeface="Courier New" pitchFamily="-96" charset="0"/>
              </a:rPr>
              <a:t>Mem</a:t>
            </a:r>
            <a:r>
              <a:rPr lang="en-US" b="1" dirty="0">
                <a:latin typeface="Courier New" pitchFamily="-96" charset="0"/>
              </a:rPr>
              <a:t>[univ+8*index]+4*digit]</a:t>
            </a:r>
          </a:p>
          <a:p>
            <a:pPr lvl="1"/>
            <a:r>
              <a:rPr lang="en-US" dirty="0">
                <a:latin typeface="Calibri" pitchFamily="-96" charset="0"/>
              </a:rPr>
              <a:t>Must do two memory reads</a:t>
            </a:r>
          </a:p>
          <a:p>
            <a:pPr lvl="2"/>
            <a:r>
              <a:rPr lang="en-US" dirty="0">
                <a:latin typeface="Calibri" pitchFamily="-96" charset="0"/>
              </a:rPr>
              <a:t>First get pointer to row array</a:t>
            </a:r>
          </a:p>
          <a:p>
            <a:pPr lvl="2"/>
            <a:r>
              <a:rPr lang="en-US" dirty="0">
                <a:latin typeface="Calibri" pitchFamily="-96" charset="0"/>
              </a:rPr>
              <a:t>Then access element within array</a:t>
            </a:r>
          </a:p>
        </p:txBody>
      </p:sp>
      <p:sp>
        <p:nvSpPr>
          <p:cNvPr id="316420" name="Rectangle 4"/>
          <p:cNvSpPr>
            <a:spLocks noChangeArrowheads="1"/>
          </p:cNvSpPr>
          <p:nvPr/>
        </p:nvSpPr>
        <p:spPr bwMode="auto">
          <a:xfrm>
            <a:off x="2057400" y="3021013"/>
            <a:ext cx="8382000" cy="108696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salq</a:t>
            </a:r>
            <a:r>
              <a:rPr lang="en-US" dirty="0">
                <a:latin typeface="Courier New" pitchFamily="49" charset="0"/>
              </a:rPr>
              <a:t>    $2, %</a:t>
            </a:r>
            <a:r>
              <a:rPr lang="en-US" dirty="0" err="1">
                <a:latin typeface="Courier New" pitchFamily="49" charset="0"/>
              </a:rPr>
              <a:t>rsi</a:t>
            </a:r>
            <a:r>
              <a:rPr lang="en-US" dirty="0">
                <a:latin typeface="Courier New" pitchFamily="49" charset="0"/>
              </a:rPr>
              <a:t>            # 4*digit</a:t>
            </a: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addq</a:t>
            </a:r>
            <a:r>
              <a:rPr lang="en-US" dirty="0">
                <a:latin typeface="Courier New" pitchFamily="49" charset="0"/>
              </a:rPr>
              <a:t>    </a:t>
            </a:r>
            <a:r>
              <a:rPr lang="en-US" dirty="0" err="1">
                <a:latin typeface="Courier New" pitchFamily="49" charset="0"/>
              </a:rPr>
              <a:t>univ</a:t>
            </a:r>
            <a:r>
              <a:rPr lang="en-US" dirty="0">
                <a:latin typeface="Courier New" pitchFamily="49" charset="0"/>
              </a:rPr>
              <a:t>(,%rdi,8), %</a:t>
            </a:r>
            <a:r>
              <a:rPr lang="en-US" dirty="0" err="1">
                <a:latin typeface="Courier New" pitchFamily="49" charset="0"/>
              </a:rPr>
              <a:t>rsi</a:t>
            </a:r>
            <a:r>
              <a:rPr lang="en-US" dirty="0">
                <a:latin typeface="Courier New" pitchFamily="49" charset="0"/>
              </a:rPr>
              <a:t> # p = </a:t>
            </a:r>
            <a:r>
              <a:rPr lang="en-US" dirty="0" err="1">
                <a:latin typeface="Courier New" pitchFamily="49" charset="0"/>
              </a:rPr>
              <a:t>univ</a:t>
            </a:r>
            <a:r>
              <a:rPr lang="en-US" dirty="0">
                <a:latin typeface="Courier New" pitchFamily="49" charset="0"/>
              </a:rPr>
              <a:t>[index] + 4*digit</a:t>
            </a: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   (%</a:t>
            </a:r>
            <a:r>
              <a:rPr lang="en-US" dirty="0" err="1">
                <a:latin typeface="Courier New" pitchFamily="49" charset="0"/>
              </a:rPr>
              <a:t>rsi</a:t>
            </a:r>
            <a:r>
              <a:rPr lang="en-US" dirty="0">
                <a:latin typeface="Courier New" pitchFamily="49" charset="0"/>
              </a:rPr>
              <a:t>), %</a:t>
            </a:r>
            <a:r>
              <a:rPr lang="en-US" dirty="0" err="1">
                <a:latin typeface="Courier New" pitchFamily="49" charset="0"/>
              </a:rPr>
              <a:t>eax</a:t>
            </a:r>
            <a:r>
              <a:rPr lang="en-US" dirty="0">
                <a:latin typeface="Courier New" pitchFamily="49" charset="0"/>
              </a:rPr>
              <a:t>        # return *p</a:t>
            </a: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ret	</a:t>
            </a:r>
          </a:p>
        </p:txBody>
      </p:sp>
      <p:sp>
        <p:nvSpPr>
          <p:cNvPr id="99332" name="Rectangle 5"/>
          <p:cNvSpPr>
            <a:spLocks noChangeArrowheads="1"/>
          </p:cNvSpPr>
          <p:nvPr/>
        </p:nvSpPr>
        <p:spPr bwMode="auto">
          <a:xfrm>
            <a:off x="2057400" y="1420813"/>
            <a:ext cx="6477000" cy="109388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>
                <a:latin typeface="Courier New" pitchFamily="-96" charset="0"/>
              </a:rPr>
              <a:t>int </a:t>
            </a:r>
            <a:r>
              <a:rPr lang="en-US" dirty="0" err="1">
                <a:latin typeface="Courier New" pitchFamily="-96" charset="0"/>
              </a:rPr>
              <a:t>get_univ_digit</a:t>
            </a:r>
            <a:r>
              <a:rPr lang="en-US" dirty="0">
                <a:latin typeface="Courier New" pitchFamily="-96" charset="0"/>
              </a:rPr>
              <a:t>(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index,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digit)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{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return </a:t>
            </a:r>
            <a:r>
              <a:rPr lang="en-US" dirty="0" err="1">
                <a:latin typeface="Courier New" pitchFamily="-96" charset="0"/>
              </a:rPr>
              <a:t>univ</a:t>
            </a:r>
            <a:r>
              <a:rPr lang="en-US" dirty="0">
                <a:latin typeface="Courier New" pitchFamily="-96" charset="0"/>
              </a:rPr>
              <a:t>[index][digit];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}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9E4252C-D592-B6F6-30C2-5022DD6D0301}"/>
                  </a:ext>
                </a:extLst>
              </p14:cNvPr>
              <p14:cNvContentPartPr/>
              <p14:nvPr/>
            </p14:nvContentPartPr>
            <p14:xfrm>
              <a:off x="2108160" y="3314880"/>
              <a:ext cx="324360" cy="4510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9E4252C-D592-B6F6-30C2-5022DD6D030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98800" y="3305520"/>
                <a:ext cx="343080" cy="469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2084250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Array Element Accesses</a:t>
            </a:r>
          </a:p>
        </p:txBody>
      </p:sp>
      <p:sp>
        <p:nvSpPr>
          <p:cNvPr id="344070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1219200" y="1220788"/>
            <a:ext cx="4214813" cy="5224462"/>
          </a:xfrm>
        </p:spPr>
        <p:txBody>
          <a:bodyPr/>
          <a:lstStyle/>
          <a:p>
            <a:pPr lvl="1" eaLnBrk="1" hangingPunct="1">
              <a:defRPr/>
            </a:pPr>
            <a:r>
              <a:rPr lang="en-US" sz="1800" dirty="0"/>
              <a:t>Similar C references</a:t>
            </a:r>
          </a:p>
          <a:p>
            <a:pPr marL="0" indent="0" eaLnBrk="1" hangingPunct="1">
              <a:defRPr/>
            </a:pPr>
            <a:r>
              <a:rPr lang="en-US" sz="2000" dirty="0"/>
              <a:t>Nested Array</a:t>
            </a:r>
          </a:p>
          <a:p>
            <a:pPr marL="0" indent="0" eaLnBrk="1" hangingPunct="1">
              <a:defRPr/>
            </a:pPr>
            <a:endParaRPr lang="en-US" sz="2000" dirty="0"/>
          </a:p>
          <a:p>
            <a:pPr marL="0" indent="0" eaLnBrk="1" hangingPunct="1">
              <a:defRPr/>
            </a:pPr>
            <a:endParaRPr lang="en-US" sz="2000" dirty="0"/>
          </a:p>
          <a:p>
            <a:pPr lvl="1" eaLnBrk="1" hangingPunct="1">
              <a:defRPr/>
            </a:pPr>
            <a:endParaRPr lang="en-US" sz="1800" dirty="0"/>
          </a:p>
          <a:p>
            <a:pPr lvl="1" eaLnBrk="1" hangingPunct="1">
              <a:defRPr/>
            </a:pPr>
            <a:endParaRPr lang="en-US" sz="1800" dirty="0"/>
          </a:p>
          <a:p>
            <a:pPr lvl="1" eaLnBrk="1" hangingPunct="1">
              <a:defRPr/>
            </a:pPr>
            <a:endParaRPr lang="en-US" sz="1800" dirty="0"/>
          </a:p>
          <a:p>
            <a:pPr lvl="1" eaLnBrk="1" hangingPunct="1">
              <a:defRPr/>
            </a:pPr>
            <a:r>
              <a:rPr lang="en-US" sz="1800" dirty="0"/>
              <a:t>Element at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1800" dirty="0">
                <a:latin typeface="Courier New" pitchFamily="49" charset="0"/>
              </a:rPr>
              <a:t>Mem[pgh+20*index+4*dig]</a:t>
            </a:r>
          </a:p>
        </p:txBody>
      </p:sp>
      <p:sp>
        <p:nvSpPr>
          <p:cNvPr id="344071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5867400" y="1220788"/>
            <a:ext cx="4572000" cy="5224462"/>
          </a:xfrm>
        </p:spPr>
        <p:txBody>
          <a:bodyPr/>
          <a:lstStyle/>
          <a:p>
            <a:pPr lvl="1" eaLnBrk="1" hangingPunct="1">
              <a:defRPr/>
            </a:pPr>
            <a:r>
              <a:rPr lang="en-US" sz="1800"/>
              <a:t>Different address computation</a:t>
            </a:r>
          </a:p>
          <a:p>
            <a:pPr marL="0" indent="0" eaLnBrk="1" hangingPunct="1">
              <a:defRPr/>
            </a:pPr>
            <a:r>
              <a:rPr lang="en-US" sz="2000"/>
              <a:t>Multi-Level Array</a:t>
            </a:r>
          </a:p>
          <a:p>
            <a:pPr marL="0" indent="0" eaLnBrk="1" hangingPunct="1">
              <a:defRPr/>
            </a:pPr>
            <a:endParaRPr lang="en-US" sz="2000"/>
          </a:p>
          <a:p>
            <a:pPr lvl="1" eaLnBrk="1" hangingPunct="1">
              <a:defRPr/>
            </a:pPr>
            <a:endParaRPr lang="en-US" sz="1800"/>
          </a:p>
          <a:p>
            <a:pPr lvl="1" eaLnBrk="1" hangingPunct="1">
              <a:defRPr/>
            </a:pPr>
            <a:endParaRPr lang="en-US" sz="1800"/>
          </a:p>
          <a:p>
            <a:pPr lvl="1" eaLnBrk="1" hangingPunct="1">
              <a:defRPr/>
            </a:pPr>
            <a:endParaRPr lang="en-US" sz="1800"/>
          </a:p>
          <a:p>
            <a:pPr marL="0" indent="0" eaLnBrk="1" hangingPunct="1">
              <a:defRPr/>
            </a:pPr>
            <a:endParaRPr lang="en-US" sz="2000"/>
          </a:p>
          <a:p>
            <a:pPr lvl="1" eaLnBrk="1" hangingPunct="1">
              <a:defRPr/>
            </a:pPr>
            <a:r>
              <a:rPr lang="en-US" sz="1800"/>
              <a:t>Element at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1800">
                <a:latin typeface="Courier New" pitchFamily="49" charset="0"/>
              </a:rPr>
              <a:t>Mem[Mem[univ+4*index]+4*dig]</a:t>
            </a:r>
            <a:endParaRPr lang="en-US" sz="1800"/>
          </a:p>
          <a:p>
            <a:pPr lvl="1" eaLnBrk="1" hangingPunct="1">
              <a:defRPr/>
            </a:pPr>
            <a:endParaRPr lang="en-US" sz="1800"/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1471613" y="2182816"/>
            <a:ext cx="3733800" cy="147478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int get_pgh_digit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(int index, int dig)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return pgh[index][dig];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}</a:t>
            </a:r>
          </a:p>
        </p:txBody>
      </p:sp>
      <p:sp>
        <p:nvSpPr>
          <p:cNvPr id="23558" name="Rectangle 8"/>
          <p:cNvSpPr>
            <a:spLocks noChangeArrowheads="1"/>
          </p:cNvSpPr>
          <p:nvPr/>
        </p:nvSpPr>
        <p:spPr bwMode="auto">
          <a:xfrm>
            <a:off x="6096000" y="2182816"/>
            <a:ext cx="3886200" cy="147478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int get_univ_digit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(int index, int dig)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return univ[index][dig];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}</a:t>
            </a:r>
          </a:p>
        </p:txBody>
      </p:sp>
      <p:pic>
        <p:nvPicPr>
          <p:cNvPr id="23559" name="Picture 8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616" y="5334003"/>
            <a:ext cx="3344863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pic>
      <p:grpSp>
        <p:nvGrpSpPr>
          <p:cNvPr id="23560" name="Group 600"/>
          <p:cNvGrpSpPr>
            <a:grpSpLocks/>
          </p:cNvGrpSpPr>
          <p:nvPr/>
        </p:nvGrpSpPr>
        <p:grpSpPr bwMode="auto">
          <a:xfrm>
            <a:off x="5943603" y="4953003"/>
            <a:ext cx="4176713" cy="1306513"/>
            <a:chOff x="2784" y="3120"/>
            <a:chExt cx="2631" cy="823"/>
          </a:xfrm>
        </p:grpSpPr>
        <p:sp>
          <p:nvSpPr>
            <p:cNvPr id="23561" name="AutoShape 89"/>
            <p:cNvSpPr>
              <a:spLocks noChangeAspect="1" noChangeArrowheads="1" noTextEdit="1"/>
            </p:cNvSpPr>
            <p:nvPr/>
          </p:nvSpPr>
          <p:spPr bwMode="auto">
            <a:xfrm>
              <a:off x="2784" y="3120"/>
              <a:ext cx="2631" cy="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562" name="Group 117"/>
            <p:cNvGrpSpPr>
              <a:grpSpLocks/>
            </p:cNvGrpSpPr>
            <p:nvPr/>
          </p:nvGrpSpPr>
          <p:grpSpPr bwMode="auto">
            <a:xfrm>
              <a:off x="2784" y="3265"/>
              <a:ext cx="627" cy="482"/>
              <a:chOff x="2784" y="3265"/>
              <a:chExt cx="627" cy="482"/>
            </a:xfrm>
          </p:grpSpPr>
          <p:sp>
            <p:nvSpPr>
              <p:cNvPr id="24045" name="Rectangle 91"/>
              <p:cNvSpPr>
                <a:spLocks noChangeArrowheads="1"/>
              </p:cNvSpPr>
              <p:nvPr/>
            </p:nvSpPr>
            <p:spPr bwMode="auto">
              <a:xfrm>
                <a:off x="3121" y="3385"/>
                <a:ext cx="290" cy="12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46" name="Rectangle 92"/>
              <p:cNvSpPr>
                <a:spLocks noChangeArrowheads="1"/>
              </p:cNvSpPr>
              <p:nvPr/>
            </p:nvSpPr>
            <p:spPr bwMode="auto">
              <a:xfrm>
                <a:off x="3177" y="3405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36</a:t>
                </a:r>
                <a:endParaRPr lang="en-US" altLang="en-US"/>
              </a:p>
            </p:txBody>
          </p:sp>
          <p:grpSp>
            <p:nvGrpSpPr>
              <p:cNvPr id="24047" name="Group 95"/>
              <p:cNvGrpSpPr>
                <a:grpSpLocks/>
              </p:cNvGrpSpPr>
              <p:nvPr/>
            </p:nvGrpSpPr>
            <p:grpSpPr bwMode="auto">
              <a:xfrm>
                <a:off x="2977" y="3412"/>
                <a:ext cx="144" cy="43"/>
                <a:chOff x="2977" y="3412"/>
                <a:chExt cx="144" cy="43"/>
              </a:xfrm>
            </p:grpSpPr>
            <p:sp>
              <p:nvSpPr>
                <p:cNvPr id="24069" name="Rectangle 93"/>
                <p:cNvSpPr>
                  <a:spLocks noChangeArrowheads="1"/>
                </p:cNvSpPr>
                <p:nvPr/>
              </p:nvSpPr>
              <p:spPr bwMode="auto">
                <a:xfrm>
                  <a:off x="2977" y="3429"/>
                  <a:ext cx="118" cy="8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70" name="Freeform 94"/>
                <p:cNvSpPr>
                  <a:spLocks/>
                </p:cNvSpPr>
                <p:nvPr/>
              </p:nvSpPr>
              <p:spPr bwMode="auto">
                <a:xfrm>
                  <a:off x="3094" y="3412"/>
                  <a:ext cx="27" cy="43"/>
                </a:xfrm>
                <a:custGeom>
                  <a:avLst/>
                  <a:gdLst>
                    <a:gd name="T0" fmla="*/ 0 w 55"/>
                    <a:gd name="T1" fmla="*/ 2 h 87"/>
                    <a:gd name="T2" fmla="*/ 1 w 55"/>
                    <a:gd name="T3" fmla="*/ 1 h 87"/>
                    <a:gd name="T4" fmla="*/ 0 w 55"/>
                    <a:gd name="T5" fmla="*/ 0 h 87"/>
                    <a:gd name="T6" fmla="*/ 0 w 55"/>
                    <a:gd name="T7" fmla="*/ 2 h 8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55" h="87">
                      <a:moveTo>
                        <a:pt x="0" y="87"/>
                      </a:moveTo>
                      <a:lnTo>
                        <a:pt x="55" y="43"/>
                      </a:lnTo>
                      <a:lnTo>
                        <a:pt x="0" y="0"/>
                      </a:lnTo>
                      <a:lnTo>
                        <a:pt x="0" y="87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048" name="Rectangle 96"/>
              <p:cNvSpPr>
                <a:spLocks noChangeArrowheads="1"/>
              </p:cNvSpPr>
              <p:nvPr/>
            </p:nvSpPr>
            <p:spPr bwMode="auto">
              <a:xfrm>
                <a:off x="2789" y="3365"/>
                <a:ext cx="188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49" name="Rectangle 97"/>
              <p:cNvSpPr>
                <a:spLocks noChangeArrowheads="1"/>
              </p:cNvSpPr>
              <p:nvPr/>
            </p:nvSpPr>
            <p:spPr bwMode="auto">
              <a:xfrm>
                <a:off x="2839" y="3383"/>
                <a:ext cx="130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160</a:t>
                </a:r>
                <a:endParaRPr lang="en-US" altLang="en-US"/>
              </a:p>
            </p:txBody>
          </p:sp>
          <p:sp>
            <p:nvSpPr>
              <p:cNvPr id="24050" name="Rectangle 98"/>
              <p:cNvSpPr>
                <a:spLocks noChangeArrowheads="1"/>
              </p:cNvSpPr>
              <p:nvPr/>
            </p:nvSpPr>
            <p:spPr bwMode="auto">
              <a:xfrm>
                <a:off x="3121" y="3505"/>
                <a:ext cx="290" cy="12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51" name="Rectangle 99"/>
              <p:cNvSpPr>
                <a:spLocks noChangeArrowheads="1"/>
              </p:cNvSpPr>
              <p:nvPr/>
            </p:nvSpPr>
            <p:spPr bwMode="auto">
              <a:xfrm>
                <a:off x="3177" y="3525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16</a:t>
                </a:r>
                <a:endParaRPr lang="en-US" altLang="en-US"/>
              </a:p>
            </p:txBody>
          </p:sp>
          <p:sp>
            <p:nvSpPr>
              <p:cNvPr id="24052" name="Rectangle 100"/>
              <p:cNvSpPr>
                <a:spLocks noChangeArrowheads="1"/>
              </p:cNvSpPr>
              <p:nvPr/>
            </p:nvSpPr>
            <p:spPr bwMode="auto">
              <a:xfrm>
                <a:off x="3121" y="3626"/>
                <a:ext cx="290" cy="12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53" name="Rectangle 101"/>
              <p:cNvSpPr>
                <a:spLocks noChangeArrowheads="1"/>
              </p:cNvSpPr>
              <p:nvPr/>
            </p:nvSpPr>
            <p:spPr bwMode="auto">
              <a:xfrm>
                <a:off x="3177" y="3646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56</a:t>
                </a:r>
                <a:endParaRPr lang="en-US" altLang="en-US"/>
              </a:p>
            </p:txBody>
          </p:sp>
          <p:grpSp>
            <p:nvGrpSpPr>
              <p:cNvPr id="24054" name="Group 104"/>
              <p:cNvGrpSpPr>
                <a:grpSpLocks/>
              </p:cNvGrpSpPr>
              <p:nvPr/>
            </p:nvGrpSpPr>
            <p:grpSpPr bwMode="auto">
              <a:xfrm>
                <a:off x="2977" y="3532"/>
                <a:ext cx="144" cy="44"/>
                <a:chOff x="2977" y="3532"/>
                <a:chExt cx="144" cy="44"/>
              </a:xfrm>
            </p:grpSpPr>
            <p:sp>
              <p:nvSpPr>
                <p:cNvPr id="24067" name="Rectangle 102"/>
                <p:cNvSpPr>
                  <a:spLocks noChangeArrowheads="1"/>
                </p:cNvSpPr>
                <p:nvPr/>
              </p:nvSpPr>
              <p:spPr bwMode="auto">
                <a:xfrm>
                  <a:off x="2977" y="3550"/>
                  <a:ext cx="118" cy="8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68" name="Freeform 103"/>
                <p:cNvSpPr>
                  <a:spLocks/>
                </p:cNvSpPr>
                <p:nvPr/>
              </p:nvSpPr>
              <p:spPr bwMode="auto">
                <a:xfrm>
                  <a:off x="3094" y="3532"/>
                  <a:ext cx="27" cy="44"/>
                </a:xfrm>
                <a:custGeom>
                  <a:avLst/>
                  <a:gdLst>
                    <a:gd name="T0" fmla="*/ 0 w 55"/>
                    <a:gd name="T1" fmla="*/ 3 h 87"/>
                    <a:gd name="T2" fmla="*/ 1 w 55"/>
                    <a:gd name="T3" fmla="*/ 2 h 87"/>
                    <a:gd name="T4" fmla="*/ 0 w 55"/>
                    <a:gd name="T5" fmla="*/ 0 h 87"/>
                    <a:gd name="T6" fmla="*/ 0 w 55"/>
                    <a:gd name="T7" fmla="*/ 3 h 8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55" h="87">
                      <a:moveTo>
                        <a:pt x="0" y="87"/>
                      </a:moveTo>
                      <a:lnTo>
                        <a:pt x="55" y="43"/>
                      </a:lnTo>
                      <a:lnTo>
                        <a:pt x="0" y="0"/>
                      </a:lnTo>
                      <a:lnTo>
                        <a:pt x="0" y="87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4055" name="Group 107"/>
              <p:cNvGrpSpPr>
                <a:grpSpLocks/>
              </p:cNvGrpSpPr>
              <p:nvPr/>
            </p:nvGrpSpPr>
            <p:grpSpPr bwMode="auto">
              <a:xfrm>
                <a:off x="2977" y="3652"/>
                <a:ext cx="144" cy="44"/>
                <a:chOff x="2977" y="3652"/>
                <a:chExt cx="144" cy="44"/>
              </a:xfrm>
            </p:grpSpPr>
            <p:sp>
              <p:nvSpPr>
                <p:cNvPr id="24065" name="Rectangle 105"/>
                <p:cNvSpPr>
                  <a:spLocks noChangeArrowheads="1"/>
                </p:cNvSpPr>
                <p:nvPr/>
              </p:nvSpPr>
              <p:spPr bwMode="auto">
                <a:xfrm>
                  <a:off x="2977" y="3670"/>
                  <a:ext cx="118" cy="8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66" name="Freeform 106"/>
                <p:cNvSpPr>
                  <a:spLocks/>
                </p:cNvSpPr>
                <p:nvPr/>
              </p:nvSpPr>
              <p:spPr bwMode="auto">
                <a:xfrm>
                  <a:off x="3094" y="3652"/>
                  <a:ext cx="27" cy="44"/>
                </a:xfrm>
                <a:custGeom>
                  <a:avLst/>
                  <a:gdLst>
                    <a:gd name="T0" fmla="*/ 0 w 55"/>
                    <a:gd name="T1" fmla="*/ 3 h 87"/>
                    <a:gd name="T2" fmla="*/ 1 w 55"/>
                    <a:gd name="T3" fmla="*/ 2 h 87"/>
                    <a:gd name="T4" fmla="*/ 0 w 55"/>
                    <a:gd name="T5" fmla="*/ 0 h 87"/>
                    <a:gd name="T6" fmla="*/ 0 w 55"/>
                    <a:gd name="T7" fmla="*/ 3 h 8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55" h="87">
                      <a:moveTo>
                        <a:pt x="0" y="87"/>
                      </a:moveTo>
                      <a:lnTo>
                        <a:pt x="55" y="43"/>
                      </a:lnTo>
                      <a:lnTo>
                        <a:pt x="0" y="0"/>
                      </a:lnTo>
                      <a:lnTo>
                        <a:pt x="0" y="87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056" name="Rectangle 108"/>
              <p:cNvSpPr>
                <a:spLocks noChangeArrowheads="1"/>
              </p:cNvSpPr>
              <p:nvPr/>
            </p:nvSpPr>
            <p:spPr bwMode="auto">
              <a:xfrm>
                <a:off x="2784" y="3481"/>
                <a:ext cx="188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57" name="Rectangle 109"/>
              <p:cNvSpPr>
                <a:spLocks noChangeArrowheads="1"/>
              </p:cNvSpPr>
              <p:nvPr/>
            </p:nvSpPr>
            <p:spPr bwMode="auto">
              <a:xfrm>
                <a:off x="2834" y="3499"/>
                <a:ext cx="130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 dirty="0">
                    <a:solidFill>
                      <a:srgbClr val="000066"/>
                    </a:solidFill>
                    <a:latin typeface="Courier New" pitchFamily="49" charset="0"/>
                  </a:rPr>
                  <a:t>168</a:t>
                </a:r>
                <a:endParaRPr lang="en-US" altLang="en-US" dirty="0"/>
              </a:p>
            </p:txBody>
          </p:sp>
          <p:sp>
            <p:nvSpPr>
              <p:cNvPr id="24058" name="Rectangle 110"/>
              <p:cNvSpPr>
                <a:spLocks noChangeArrowheads="1"/>
              </p:cNvSpPr>
              <p:nvPr/>
            </p:nvSpPr>
            <p:spPr bwMode="auto">
              <a:xfrm>
                <a:off x="2784" y="3626"/>
                <a:ext cx="188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59" name="Rectangle 111"/>
              <p:cNvSpPr>
                <a:spLocks noChangeArrowheads="1"/>
              </p:cNvSpPr>
              <p:nvPr/>
            </p:nvSpPr>
            <p:spPr bwMode="auto">
              <a:xfrm>
                <a:off x="2834" y="3643"/>
                <a:ext cx="130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 dirty="0">
                    <a:solidFill>
                      <a:srgbClr val="000066"/>
                    </a:solidFill>
                    <a:latin typeface="Courier New" pitchFamily="49" charset="0"/>
                  </a:rPr>
                  <a:t>176</a:t>
                </a:r>
                <a:endParaRPr lang="en-US" altLang="en-US" dirty="0"/>
              </a:p>
            </p:txBody>
          </p:sp>
          <p:sp>
            <p:nvSpPr>
              <p:cNvPr id="24060" name="Rectangle 112"/>
              <p:cNvSpPr>
                <a:spLocks noChangeArrowheads="1"/>
              </p:cNvSpPr>
              <p:nvPr/>
            </p:nvSpPr>
            <p:spPr bwMode="auto">
              <a:xfrm>
                <a:off x="3121" y="3265"/>
                <a:ext cx="232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61" name="Rectangle 113"/>
              <p:cNvSpPr>
                <a:spLocks noChangeArrowheads="1"/>
              </p:cNvSpPr>
              <p:nvPr/>
            </p:nvSpPr>
            <p:spPr bwMode="auto">
              <a:xfrm>
                <a:off x="3172" y="3282"/>
                <a:ext cx="174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univ</a:t>
                </a:r>
                <a:endParaRPr lang="en-US" altLang="en-US"/>
              </a:p>
            </p:txBody>
          </p:sp>
          <p:sp>
            <p:nvSpPr>
              <p:cNvPr id="24062" name="Oval 114"/>
              <p:cNvSpPr>
                <a:spLocks noChangeArrowheads="1"/>
              </p:cNvSpPr>
              <p:nvPr/>
            </p:nvSpPr>
            <p:spPr bwMode="auto">
              <a:xfrm>
                <a:off x="3290" y="3433"/>
                <a:ext cx="49" cy="49"/>
              </a:xfrm>
              <a:prstGeom prst="ellipse">
                <a:avLst/>
              </a:prstGeom>
              <a:solidFill>
                <a:srgbClr val="000066"/>
              </a:solidFill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63" name="Oval 115"/>
              <p:cNvSpPr>
                <a:spLocks noChangeArrowheads="1"/>
              </p:cNvSpPr>
              <p:nvPr/>
            </p:nvSpPr>
            <p:spPr bwMode="auto">
              <a:xfrm>
                <a:off x="3290" y="3554"/>
                <a:ext cx="49" cy="48"/>
              </a:xfrm>
              <a:prstGeom prst="ellipse">
                <a:avLst/>
              </a:prstGeom>
              <a:solidFill>
                <a:srgbClr val="000066"/>
              </a:solidFill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64" name="Oval 116"/>
              <p:cNvSpPr>
                <a:spLocks noChangeArrowheads="1"/>
              </p:cNvSpPr>
              <p:nvPr/>
            </p:nvSpPr>
            <p:spPr bwMode="auto">
              <a:xfrm>
                <a:off x="3290" y="3674"/>
                <a:ext cx="49" cy="49"/>
              </a:xfrm>
              <a:prstGeom prst="ellipse">
                <a:avLst/>
              </a:prstGeom>
              <a:solidFill>
                <a:srgbClr val="000066"/>
              </a:solidFill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23563" name="Rectangle 118"/>
            <p:cNvSpPr>
              <a:spLocks noChangeArrowheads="1"/>
            </p:cNvSpPr>
            <p:nvPr/>
          </p:nvSpPr>
          <p:spPr bwMode="auto">
            <a:xfrm>
              <a:off x="3652" y="3120"/>
              <a:ext cx="18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64" name="Rectangle 119"/>
            <p:cNvSpPr>
              <a:spLocks noChangeArrowheads="1"/>
            </p:cNvSpPr>
            <p:nvPr/>
          </p:nvSpPr>
          <p:spPr bwMode="auto">
            <a:xfrm>
              <a:off x="3702" y="3137"/>
              <a:ext cx="130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cmu</a:t>
              </a:r>
              <a:endParaRPr lang="en-US" altLang="en-US"/>
            </a:p>
          </p:txBody>
        </p:sp>
        <p:grpSp>
          <p:nvGrpSpPr>
            <p:cNvPr id="23565" name="Group 161"/>
            <p:cNvGrpSpPr>
              <a:grpSpLocks/>
            </p:cNvGrpSpPr>
            <p:nvPr/>
          </p:nvGrpSpPr>
          <p:grpSpPr bwMode="auto">
            <a:xfrm>
              <a:off x="3820" y="3212"/>
              <a:ext cx="1591" cy="241"/>
              <a:chOff x="3820" y="3212"/>
              <a:chExt cx="1591" cy="241"/>
            </a:xfrm>
          </p:grpSpPr>
          <p:grpSp>
            <p:nvGrpSpPr>
              <p:cNvPr id="24004" name="Group 130"/>
              <p:cNvGrpSpPr>
                <a:grpSpLocks/>
              </p:cNvGrpSpPr>
              <p:nvPr/>
            </p:nvGrpSpPr>
            <p:grpSpPr bwMode="auto">
              <a:xfrm>
                <a:off x="3869" y="3212"/>
                <a:ext cx="1446" cy="80"/>
                <a:chOff x="3869" y="3212"/>
                <a:chExt cx="1446" cy="80"/>
              </a:xfrm>
            </p:grpSpPr>
            <p:sp>
              <p:nvSpPr>
                <p:cNvPr id="24035" name="Rectangle 120"/>
                <p:cNvSpPr>
                  <a:spLocks noChangeArrowheads="1"/>
                </p:cNvSpPr>
                <p:nvPr/>
              </p:nvSpPr>
              <p:spPr bwMode="auto">
                <a:xfrm>
                  <a:off x="3869" y="3216"/>
                  <a:ext cx="289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36" name="Rectangle 121"/>
                <p:cNvSpPr>
                  <a:spLocks noChangeArrowheads="1"/>
                </p:cNvSpPr>
                <p:nvPr/>
              </p:nvSpPr>
              <p:spPr bwMode="auto">
                <a:xfrm>
                  <a:off x="4013" y="3212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1</a:t>
                  </a:r>
                  <a:endParaRPr lang="en-US" altLang="en-US"/>
                </a:p>
              </p:txBody>
            </p:sp>
            <p:sp>
              <p:nvSpPr>
                <p:cNvPr id="24037" name="Rectangle 122"/>
                <p:cNvSpPr>
                  <a:spLocks noChangeArrowheads="1"/>
                </p:cNvSpPr>
                <p:nvPr/>
              </p:nvSpPr>
              <p:spPr bwMode="auto">
                <a:xfrm>
                  <a:off x="4158" y="3216"/>
                  <a:ext cx="289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38" name="Rectangle 123"/>
                <p:cNvSpPr>
                  <a:spLocks noChangeArrowheads="1"/>
                </p:cNvSpPr>
                <p:nvPr/>
              </p:nvSpPr>
              <p:spPr bwMode="auto">
                <a:xfrm>
                  <a:off x="4302" y="3212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5</a:t>
                  </a:r>
                  <a:endParaRPr lang="en-US" altLang="en-US"/>
                </a:p>
              </p:txBody>
            </p:sp>
            <p:sp>
              <p:nvSpPr>
                <p:cNvPr id="24039" name="Rectangle 124"/>
                <p:cNvSpPr>
                  <a:spLocks noChangeArrowheads="1"/>
                </p:cNvSpPr>
                <p:nvPr/>
              </p:nvSpPr>
              <p:spPr bwMode="auto">
                <a:xfrm>
                  <a:off x="4447" y="3216"/>
                  <a:ext cx="290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40" name="Rectangle 125"/>
                <p:cNvSpPr>
                  <a:spLocks noChangeArrowheads="1"/>
                </p:cNvSpPr>
                <p:nvPr/>
              </p:nvSpPr>
              <p:spPr bwMode="auto">
                <a:xfrm>
                  <a:off x="4591" y="3212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2</a:t>
                  </a:r>
                  <a:endParaRPr lang="en-US" altLang="en-US"/>
                </a:p>
              </p:txBody>
            </p:sp>
            <p:sp>
              <p:nvSpPr>
                <p:cNvPr id="24041" name="Rectangle 126"/>
                <p:cNvSpPr>
                  <a:spLocks noChangeArrowheads="1"/>
                </p:cNvSpPr>
                <p:nvPr/>
              </p:nvSpPr>
              <p:spPr bwMode="auto">
                <a:xfrm>
                  <a:off x="4736" y="3216"/>
                  <a:ext cx="290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42" name="Rectangle 127"/>
                <p:cNvSpPr>
                  <a:spLocks noChangeArrowheads="1"/>
                </p:cNvSpPr>
                <p:nvPr/>
              </p:nvSpPr>
              <p:spPr bwMode="auto">
                <a:xfrm>
                  <a:off x="4880" y="3212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1</a:t>
                  </a:r>
                  <a:endParaRPr lang="en-US" altLang="en-US"/>
                </a:p>
              </p:txBody>
            </p:sp>
            <p:sp>
              <p:nvSpPr>
                <p:cNvPr id="24043" name="Rectangle 128"/>
                <p:cNvSpPr>
                  <a:spLocks noChangeArrowheads="1"/>
                </p:cNvSpPr>
                <p:nvPr/>
              </p:nvSpPr>
              <p:spPr bwMode="auto">
                <a:xfrm>
                  <a:off x="5025" y="3216"/>
                  <a:ext cx="290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44" name="Rectangle 129"/>
                <p:cNvSpPr>
                  <a:spLocks noChangeArrowheads="1"/>
                </p:cNvSpPr>
                <p:nvPr/>
              </p:nvSpPr>
              <p:spPr bwMode="auto">
                <a:xfrm>
                  <a:off x="5169" y="3212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3</a:t>
                  </a:r>
                  <a:endParaRPr lang="en-US" altLang="en-US"/>
                </a:p>
              </p:txBody>
            </p:sp>
          </p:grpSp>
          <p:grpSp>
            <p:nvGrpSpPr>
              <p:cNvPr id="24005" name="Group 133"/>
              <p:cNvGrpSpPr>
                <a:grpSpLocks/>
              </p:cNvGrpSpPr>
              <p:nvPr/>
            </p:nvGrpSpPr>
            <p:grpSpPr bwMode="auto">
              <a:xfrm>
                <a:off x="3871" y="3289"/>
                <a:ext cx="44" cy="72"/>
                <a:chOff x="3871" y="3289"/>
                <a:chExt cx="44" cy="72"/>
              </a:xfrm>
            </p:grpSpPr>
            <p:sp>
              <p:nvSpPr>
                <p:cNvPr id="24033" name="Rectangle 131"/>
                <p:cNvSpPr>
                  <a:spLocks noChangeArrowheads="1"/>
                </p:cNvSpPr>
                <p:nvPr/>
              </p:nvSpPr>
              <p:spPr bwMode="auto">
                <a:xfrm>
                  <a:off x="3889" y="3315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34" name="Freeform 132"/>
                <p:cNvSpPr>
                  <a:spLocks/>
                </p:cNvSpPr>
                <p:nvPr/>
              </p:nvSpPr>
              <p:spPr bwMode="auto">
                <a:xfrm>
                  <a:off x="3871" y="3289"/>
                  <a:ext cx="44" cy="28"/>
                </a:xfrm>
                <a:custGeom>
                  <a:avLst/>
                  <a:gdLst>
                    <a:gd name="T0" fmla="*/ 3 w 87"/>
                    <a:gd name="T1" fmla="*/ 2 h 56"/>
                    <a:gd name="T2" fmla="*/ 2 w 87"/>
                    <a:gd name="T3" fmla="*/ 0 h 56"/>
                    <a:gd name="T4" fmla="*/ 0 w 87"/>
                    <a:gd name="T5" fmla="*/ 2 h 56"/>
                    <a:gd name="T6" fmla="*/ 3 w 87"/>
                    <a:gd name="T7" fmla="*/ 2 h 5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6">
                      <a:moveTo>
                        <a:pt x="87" y="56"/>
                      </a:moveTo>
                      <a:lnTo>
                        <a:pt x="43" y="0"/>
                      </a:lnTo>
                      <a:lnTo>
                        <a:pt x="0" y="56"/>
                      </a:lnTo>
                      <a:lnTo>
                        <a:pt x="87" y="56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006" name="Rectangle 134"/>
              <p:cNvSpPr>
                <a:spLocks noChangeArrowheads="1"/>
              </p:cNvSpPr>
              <p:nvPr/>
            </p:nvSpPr>
            <p:spPr bwMode="auto">
              <a:xfrm>
                <a:off x="3820" y="3337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07" name="Rectangle 135"/>
              <p:cNvSpPr>
                <a:spLocks noChangeArrowheads="1"/>
              </p:cNvSpPr>
              <p:nvPr/>
            </p:nvSpPr>
            <p:spPr bwMode="auto">
              <a:xfrm>
                <a:off x="3871" y="3354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16</a:t>
                </a:r>
                <a:endParaRPr lang="en-US" altLang="en-US"/>
              </a:p>
            </p:txBody>
          </p:sp>
          <p:grpSp>
            <p:nvGrpSpPr>
              <p:cNvPr id="24008" name="Group 138"/>
              <p:cNvGrpSpPr>
                <a:grpSpLocks/>
              </p:cNvGrpSpPr>
              <p:nvPr/>
            </p:nvGrpSpPr>
            <p:grpSpPr bwMode="auto">
              <a:xfrm>
                <a:off x="4160" y="3289"/>
                <a:ext cx="44" cy="72"/>
                <a:chOff x="4160" y="3289"/>
                <a:chExt cx="44" cy="72"/>
              </a:xfrm>
            </p:grpSpPr>
            <p:sp>
              <p:nvSpPr>
                <p:cNvPr id="24031" name="Rectangle 136"/>
                <p:cNvSpPr>
                  <a:spLocks noChangeArrowheads="1"/>
                </p:cNvSpPr>
                <p:nvPr/>
              </p:nvSpPr>
              <p:spPr bwMode="auto">
                <a:xfrm>
                  <a:off x="4178" y="3315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32" name="Freeform 137"/>
                <p:cNvSpPr>
                  <a:spLocks/>
                </p:cNvSpPr>
                <p:nvPr/>
              </p:nvSpPr>
              <p:spPr bwMode="auto">
                <a:xfrm>
                  <a:off x="4160" y="3289"/>
                  <a:ext cx="44" cy="28"/>
                </a:xfrm>
                <a:custGeom>
                  <a:avLst/>
                  <a:gdLst>
                    <a:gd name="T0" fmla="*/ 3 w 87"/>
                    <a:gd name="T1" fmla="*/ 2 h 56"/>
                    <a:gd name="T2" fmla="*/ 2 w 87"/>
                    <a:gd name="T3" fmla="*/ 0 h 56"/>
                    <a:gd name="T4" fmla="*/ 0 w 87"/>
                    <a:gd name="T5" fmla="*/ 2 h 56"/>
                    <a:gd name="T6" fmla="*/ 3 w 87"/>
                    <a:gd name="T7" fmla="*/ 2 h 5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6">
                      <a:moveTo>
                        <a:pt x="87" y="56"/>
                      </a:moveTo>
                      <a:lnTo>
                        <a:pt x="43" y="0"/>
                      </a:lnTo>
                      <a:lnTo>
                        <a:pt x="0" y="56"/>
                      </a:lnTo>
                      <a:lnTo>
                        <a:pt x="87" y="56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009" name="Rectangle 139"/>
              <p:cNvSpPr>
                <a:spLocks noChangeArrowheads="1"/>
              </p:cNvSpPr>
              <p:nvPr/>
            </p:nvSpPr>
            <p:spPr bwMode="auto">
              <a:xfrm>
                <a:off x="4110" y="3337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10" name="Rectangle 140"/>
              <p:cNvSpPr>
                <a:spLocks noChangeArrowheads="1"/>
              </p:cNvSpPr>
              <p:nvPr/>
            </p:nvSpPr>
            <p:spPr bwMode="auto">
              <a:xfrm>
                <a:off x="4161" y="3354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20</a:t>
                </a:r>
                <a:endParaRPr lang="en-US" altLang="en-US"/>
              </a:p>
            </p:txBody>
          </p:sp>
          <p:grpSp>
            <p:nvGrpSpPr>
              <p:cNvPr id="24011" name="Group 143"/>
              <p:cNvGrpSpPr>
                <a:grpSpLocks/>
              </p:cNvGrpSpPr>
              <p:nvPr/>
            </p:nvGrpSpPr>
            <p:grpSpPr bwMode="auto">
              <a:xfrm>
                <a:off x="4449" y="3289"/>
                <a:ext cx="44" cy="72"/>
                <a:chOff x="4449" y="3289"/>
                <a:chExt cx="44" cy="72"/>
              </a:xfrm>
            </p:grpSpPr>
            <p:sp>
              <p:nvSpPr>
                <p:cNvPr id="24029" name="Rectangle 141"/>
                <p:cNvSpPr>
                  <a:spLocks noChangeArrowheads="1"/>
                </p:cNvSpPr>
                <p:nvPr/>
              </p:nvSpPr>
              <p:spPr bwMode="auto">
                <a:xfrm>
                  <a:off x="4467" y="3315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30" name="Freeform 142"/>
                <p:cNvSpPr>
                  <a:spLocks/>
                </p:cNvSpPr>
                <p:nvPr/>
              </p:nvSpPr>
              <p:spPr bwMode="auto">
                <a:xfrm>
                  <a:off x="4449" y="3289"/>
                  <a:ext cx="44" cy="28"/>
                </a:xfrm>
                <a:custGeom>
                  <a:avLst/>
                  <a:gdLst>
                    <a:gd name="T0" fmla="*/ 3 w 87"/>
                    <a:gd name="T1" fmla="*/ 2 h 56"/>
                    <a:gd name="T2" fmla="*/ 2 w 87"/>
                    <a:gd name="T3" fmla="*/ 0 h 56"/>
                    <a:gd name="T4" fmla="*/ 0 w 87"/>
                    <a:gd name="T5" fmla="*/ 2 h 56"/>
                    <a:gd name="T6" fmla="*/ 3 w 87"/>
                    <a:gd name="T7" fmla="*/ 2 h 5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6">
                      <a:moveTo>
                        <a:pt x="87" y="56"/>
                      </a:moveTo>
                      <a:lnTo>
                        <a:pt x="43" y="0"/>
                      </a:lnTo>
                      <a:lnTo>
                        <a:pt x="0" y="56"/>
                      </a:lnTo>
                      <a:lnTo>
                        <a:pt x="87" y="56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012" name="Rectangle 144"/>
              <p:cNvSpPr>
                <a:spLocks noChangeArrowheads="1"/>
              </p:cNvSpPr>
              <p:nvPr/>
            </p:nvSpPr>
            <p:spPr bwMode="auto">
              <a:xfrm>
                <a:off x="4399" y="3337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13" name="Rectangle 145"/>
              <p:cNvSpPr>
                <a:spLocks noChangeArrowheads="1"/>
              </p:cNvSpPr>
              <p:nvPr/>
            </p:nvSpPr>
            <p:spPr bwMode="auto">
              <a:xfrm>
                <a:off x="4450" y="3354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24</a:t>
                </a:r>
                <a:endParaRPr lang="en-US" altLang="en-US"/>
              </a:p>
            </p:txBody>
          </p:sp>
          <p:grpSp>
            <p:nvGrpSpPr>
              <p:cNvPr id="24014" name="Group 148"/>
              <p:cNvGrpSpPr>
                <a:grpSpLocks/>
              </p:cNvGrpSpPr>
              <p:nvPr/>
            </p:nvGrpSpPr>
            <p:grpSpPr bwMode="auto">
              <a:xfrm>
                <a:off x="4739" y="3289"/>
                <a:ext cx="43" cy="72"/>
                <a:chOff x="4739" y="3289"/>
                <a:chExt cx="43" cy="72"/>
              </a:xfrm>
            </p:grpSpPr>
            <p:sp>
              <p:nvSpPr>
                <p:cNvPr id="24027" name="Rectangle 146"/>
                <p:cNvSpPr>
                  <a:spLocks noChangeArrowheads="1"/>
                </p:cNvSpPr>
                <p:nvPr/>
              </p:nvSpPr>
              <p:spPr bwMode="auto">
                <a:xfrm>
                  <a:off x="4756" y="3315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28" name="Freeform 147"/>
                <p:cNvSpPr>
                  <a:spLocks/>
                </p:cNvSpPr>
                <p:nvPr/>
              </p:nvSpPr>
              <p:spPr bwMode="auto">
                <a:xfrm>
                  <a:off x="4739" y="3289"/>
                  <a:ext cx="43" cy="28"/>
                </a:xfrm>
                <a:custGeom>
                  <a:avLst/>
                  <a:gdLst>
                    <a:gd name="T0" fmla="*/ 2 w 88"/>
                    <a:gd name="T1" fmla="*/ 2 h 56"/>
                    <a:gd name="T2" fmla="*/ 1 w 88"/>
                    <a:gd name="T3" fmla="*/ 0 h 56"/>
                    <a:gd name="T4" fmla="*/ 0 w 88"/>
                    <a:gd name="T5" fmla="*/ 2 h 56"/>
                    <a:gd name="T6" fmla="*/ 2 w 88"/>
                    <a:gd name="T7" fmla="*/ 2 h 5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6">
                      <a:moveTo>
                        <a:pt x="88" y="56"/>
                      </a:moveTo>
                      <a:lnTo>
                        <a:pt x="44" y="0"/>
                      </a:lnTo>
                      <a:lnTo>
                        <a:pt x="0" y="56"/>
                      </a:lnTo>
                      <a:lnTo>
                        <a:pt x="88" y="56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015" name="Rectangle 149"/>
              <p:cNvSpPr>
                <a:spLocks noChangeArrowheads="1"/>
              </p:cNvSpPr>
              <p:nvPr/>
            </p:nvSpPr>
            <p:spPr bwMode="auto">
              <a:xfrm>
                <a:off x="4688" y="3337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16" name="Rectangle 150"/>
              <p:cNvSpPr>
                <a:spLocks noChangeArrowheads="1"/>
              </p:cNvSpPr>
              <p:nvPr/>
            </p:nvSpPr>
            <p:spPr bwMode="auto">
              <a:xfrm>
                <a:off x="4739" y="3354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28</a:t>
                </a:r>
                <a:endParaRPr lang="en-US" altLang="en-US"/>
              </a:p>
            </p:txBody>
          </p:sp>
          <p:grpSp>
            <p:nvGrpSpPr>
              <p:cNvPr id="24017" name="Group 153"/>
              <p:cNvGrpSpPr>
                <a:grpSpLocks/>
              </p:cNvGrpSpPr>
              <p:nvPr/>
            </p:nvGrpSpPr>
            <p:grpSpPr bwMode="auto">
              <a:xfrm>
                <a:off x="5028" y="3289"/>
                <a:ext cx="44" cy="72"/>
                <a:chOff x="5028" y="3289"/>
                <a:chExt cx="44" cy="72"/>
              </a:xfrm>
            </p:grpSpPr>
            <p:sp>
              <p:nvSpPr>
                <p:cNvPr id="24025" name="Rectangle 151"/>
                <p:cNvSpPr>
                  <a:spLocks noChangeArrowheads="1"/>
                </p:cNvSpPr>
                <p:nvPr/>
              </p:nvSpPr>
              <p:spPr bwMode="auto">
                <a:xfrm>
                  <a:off x="5045" y="3315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26" name="Freeform 152"/>
                <p:cNvSpPr>
                  <a:spLocks/>
                </p:cNvSpPr>
                <p:nvPr/>
              </p:nvSpPr>
              <p:spPr bwMode="auto">
                <a:xfrm>
                  <a:off x="5028" y="3289"/>
                  <a:ext cx="44" cy="28"/>
                </a:xfrm>
                <a:custGeom>
                  <a:avLst/>
                  <a:gdLst>
                    <a:gd name="T0" fmla="*/ 3 w 87"/>
                    <a:gd name="T1" fmla="*/ 2 h 56"/>
                    <a:gd name="T2" fmla="*/ 2 w 87"/>
                    <a:gd name="T3" fmla="*/ 0 h 56"/>
                    <a:gd name="T4" fmla="*/ 0 w 87"/>
                    <a:gd name="T5" fmla="*/ 2 h 56"/>
                    <a:gd name="T6" fmla="*/ 3 w 87"/>
                    <a:gd name="T7" fmla="*/ 2 h 5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6">
                      <a:moveTo>
                        <a:pt x="87" y="56"/>
                      </a:moveTo>
                      <a:lnTo>
                        <a:pt x="43" y="0"/>
                      </a:lnTo>
                      <a:lnTo>
                        <a:pt x="0" y="56"/>
                      </a:lnTo>
                      <a:lnTo>
                        <a:pt x="87" y="56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018" name="Rectangle 154"/>
              <p:cNvSpPr>
                <a:spLocks noChangeArrowheads="1"/>
              </p:cNvSpPr>
              <p:nvPr/>
            </p:nvSpPr>
            <p:spPr bwMode="auto">
              <a:xfrm>
                <a:off x="4977" y="3337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19" name="Rectangle 155"/>
              <p:cNvSpPr>
                <a:spLocks noChangeArrowheads="1"/>
              </p:cNvSpPr>
              <p:nvPr/>
            </p:nvSpPr>
            <p:spPr bwMode="auto">
              <a:xfrm>
                <a:off x="5028" y="3354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32</a:t>
                </a:r>
                <a:endParaRPr lang="en-US" altLang="en-US"/>
              </a:p>
            </p:txBody>
          </p:sp>
          <p:grpSp>
            <p:nvGrpSpPr>
              <p:cNvPr id="24020" name="Group 158"/>
              <p:cNvGrpSpPr>
                <a:grpSpLocks/>
              </p:cNvGrpSpPr>
              <p:nvPr/>
            </p:nvGrpSpPr>
            <p:grpSpPr bwMode="auto">
              <a:xfrm>
                <a:off x="5317" y="3289"/>
                <a:ext cx="44" cy="72"/>
                <a:chOff x="5317" y="3289"/>
                <a:chExt cx="44" cy="72"/>
              </a:xfrm>
            </p:grpSpPr>
            <p:sp>
              <p:nvSpPr>
                <p:cNvPr id="24023" name="Rectangle 156"/>
                <p:cNvSpPr>
                  <a:spLocks noChangeArrowheads="1"/>
                </p:cNvSpPr>
                <p:nvPr/>
              </p:nvSpPr>
              <p:spPr bwMode="auto">
                <a:xfrm>
                  <a:off x="5335" y="3315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24" name="Freeform 157"/>
                <p:cNvSpPr>
                  <a:spLocks/>
                </p:cNvSpPr>
                <p:nvPr/>
              </p:nvSpPr>
              <p:spPr bwMode="auto">
                <a:xfrm>
                  <a:off x="5317" y="3289"/>
                  <a:ext cx="44" cy="28"/>
                </a:xfrm>
                <a:custGeom>
                  <a:avLst/>
                  <a:gdLst>
                    <a:gd name="T0" fmla="*/ 3 w 88"/>
                    <a:gd name="T1" fmla="*/ 2 h 56"/>
                    <a:gd name="T2" fmla="*/ 2 w 88"/>
                    <a:gd name="T3" fmla="*/ 0 h 56"/>
                    <a:gd name="T4" fmla="*/ 0 w 88"/>
                    <a:gd name="T5" fmla="*/ 2 h 56"/>
                    <a:gd name="T6" fmla="*/ 3 w 88"/>
                    <a:gd name="T7" fmla="*/ 2 h 5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6">
                      <a:moveTo>
                        <a:pt x="88" y="56"/>
                      </a:moveTo>
                      <a:lnTo>
                        <a:pt x="43" y="0"/>
                      </a:lnTo>
                      <a:lnTo>
                        <a:pt x="0" y="56"/>
                      </a:lnTo>
                      <a:lnTo>
                        <a:pt x="88" y="56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021" name="Rectangle 159"/>
              <p:cNvSpPr>
                <a:spLocks noChangeArrowheads="1"/>
              </p:cNvSpPr>
              <p:nvPr/>
            </p:nvSpPr>
            <p:spPr bwMode="auto">
              <a:xfrm>
                <a:off x="5266" y="3337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22" name="Rectangle 160"/>
              <p:cNvSpPr>
                <a:spLocks noChangeArrowheads="1"/>
              </p:cNvSpPr>
              <p:nvPr/>
            </p:nvSpPr>
            <p:spPr bwMode="auto">
              <a:xfrm>
                <a:off x="5318" y="3354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36</a:t>
                </a:r>
                <a:endParaRPr lang="en-US" altLang="en-US"/>
              </a:p>
            </p:txBody>
          </p:sp>
        </p:grpSp>
        <p:sp>
          <p:nvSpPr>
            <p:cNvPr id="23566" name="Rectangle 162"/>
            <p:cNvSpPr>
              <a:spLocks noChangeArrowheads="1"/>
            </p:cNvSpPr>
            <p:nvPr/>
          </p:nvSpPr>
          <p:spPr bwMode="auto">
            <a:xfrm>
              <a:off x="3676" y="3385"/>
              <a:ext cx="18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67" name="Rectangle 163"/>
            <p:cNvSpPr>
              <a:spLocks noChangeArrowheads="1"/>
            </p:cNvSpPr>
            <p:nvPr/>
          </p:nvSpPr>
          <p:spPr bwMode="auto">
            <a:xfrm>
              <a:off x="3726" y="3402"/>
              <a:ext cx="130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mit</a:t>
              </a:r>
              <a:endParaRPr lang="en-US" altLang="en-US"/>
            </a:p>
          </p:txBody>
        </p:sp>
        <p:grpSp>
          <p:nvGrpSpPr>
            <p:cNvPr id="23568" name="Group 205"/>
            <p:cNvGrpSpPr>
              <a:grpSpLocks/>
            </p:cNvGrpSpPr>
            <p:nvPr/>
          </p:nvGrpSpPr>
          <p:grpSpPr bwMode="auto">
            <a:xfrm>
              <a:off x="3815" y="3457"/>
              <a:ext cx="1591" cy="242"/>
              <a:chOff x="3815" y="3457"/>
              <a:chExt cx="1591" cy="242"/>
            </a:xfrm>
          </p:grpSpPr>
          <p:grpSp>
            <p:nvGrpSpPr>
              <p:cNvPr id="23963" name="Group 174"/>
              <p:cNvGrpSpPr>
                <a:grpSpLocks/>
              </p:cNvGrpSpPr>
              <p:nvPr/>
            </p:nvGrpSpPr>
            <p:grpSpPr bwMode="auto">
              <a:xfrm>
                <a:off x="3864" y="3457"/>
                <a:ext cx="1446" cy="80"/>
                <a:chOff x="3864" y="3457"/>
                <a:chExt cx="1446" cy="80"/>
              </a:xfrm>
            </p:grpSpPr>
            <p:sp>
              <p:nvSpPr>
                <p:cNvPr id="23994" name="Rectangle 164"/>
                <p:cNvSpPr>
                  <a:spLocks noChangeArrowheads="1"/>
                </p:cNvSpPr>
                <p:nvPr/>
              </p:nvSpPr>
              <p:spPr bwMode="auto">
                <a:xfrm>
                  <a:off x="3864" y="3462"/>
                  <a:ext cx="289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95" name="Rectangle 165"/>
                <p:cNvSpPr>
                  <a:spLocks noChangeArrowheads="1"/>
                </p:cNvSpPr>
                <p:nvPr/>
              </p:nvSpPr>
              <p:spPr bwMode="auto">
                <a:xfrm>
                  <a:off x="4008" y="3457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0</a:t>
                  </a:r>
                  <a:endParaRPr lang="en-US" altLang="en-US"/>
                </a:p>
              </p:txBody>
            </p:sp>
            <p:sp>
              <p:nvSpPr>
                <p:cNvPr id="23996" name="Rectangle 166"/>
                <p:cNvSpPr>
                  <a:spLocks noChangeArrowheads="1"/>
                </p:cNvSpPr>
                <p:nvPr/>
              </p:nvSpPr>
              <p:spPr bwMode="auto">
                <a:xfrm>
                  <a:off x="4153" y="3462"/>
                  <a:ext cx="289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97" name="Rectangle 167"/>
                <p:cNvSpPr>
                  <a:spLocks noChangeArrowheads="1"/>
                </p:cNvSpPr>
                <p:nvPr/>
              </p:nvSpPr>
              <p:spPr bwMode="auto">
                <a:xfrm>
                  <a:off x="4297" y="3457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2</a:t>
                  </a:r>
                  <a:endParaRPr lang="en-US" altLang="en-US"/>
                </a:p>
              </p:txBody>
            </p:sp>
            <p:sp>
              <p:nvSpPr>
                <p:cNvPr id="23998" name="Rectangle 168"/>
                <p:cNvSpPr>
                  <a:spLocks noChangeArrowheads="1"/>
                </p:cNvSpPr>
                <p:nvPr/>
              </p:nvSpPr>
              <p:spPr bwMode="auto">
                <a:xfrm>
                  <a:off x="4442" y="3462"/>
                  <a:ext cx="290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99" name="Rectangle 169"/>
                <p:cNvSpPr>
                  <a:spLocks noChangeArrowheads="1"/>
                </p:cNvSpPr>
                <p:nvPr/>
              </p:nvSpPr>
              <p:spPr bwMode="auto">
                <a:xfrm>
                  <a:off x="4586" y="3457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1</a:t>
                  </a:r>
                  <a:endParaRPr lang="en-US" altLang="en-US"/>
                </a:p>
              </p:txBody>
            </p:sp>
            <p:sp>
              <p:nvSpPr>
                <p:cNvPr id="24000" name="Rectangle 170"/>
                <p:cNvSpPr>
                  <a:spLocks noChangeArrowheads="1"/>
                </p:cNvSpPr>
                <p:nvPr/>
              </p:nvSpPr>
              <p:spPr bwMode="auto">
                <a:xfrm>
                  <a:off x="4731" y="3462"/>
                  <a:ext cx="290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01" name="Rectangle 171"/>
                <p:cNvSpPr>
                  <a:spLocks noChangeArrowheads="1"/>
                </p:cNvSpPr>
                <p:nvPr/>
              </p:nvSpPr>
              <p:spPr bwMode="auto">
                <a:xfrm>
                  <a:off x="4875" y="3457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3</a:t>
                  </a:r>
                  <a:endParaRPr lang="en-US" altLang="en-US"/>
                </a:p>
              </p:txBody>
            </p:sp>
            <p:sp>
              <p:nvSpPr>
                <p:cNvPr id="24002" name="Rectangle 172"/>
                <p:cNvSpPr>
                  <a:spLocks noChangeArrowheads="1"/>
                </p:cNvSpPr>
                <p:nvPr/>
              </p:nvSpPr>
              <p:spPr bwMode="auto">
                <a:xfrm>
                  <a:off x="5020" y="3462"/>
                  <a:ext cx="290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03" name="Rectangle 173"/>
                <p:cNvSpPr>
                  <a:spLocks noChangeArrowheads="1"/>
                </p:cNvSpPr>
                <p:nvPr/>
              </p:nvSpPr>
              <p:spPr bwMode="auto">
                <a:xfrm>
                  <a:off x="5164" y="3457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9</a:t>
                  </a:r>
                  <a:endParaRPr lang="en-US" altLang="en-US"/>
                </a:p>
              </p:txBody>
            </p:sp>
          </p:grpSp>
          <p:grpSp>
            <p:nvGrpSpPr>
              <p:cNvPr id="23964" name="Group 177"/>
              <p:cNvGrpSpPr>
                <a:grpSpLocks/>
              </p:cNvGrpSpPr>
              <p:nvPr/>
            </p:nvGrpSpPr>
            <p:grpSpPr bwMode="auto">
              <a:xfrm>
                <a:off x="3866" y="3535"/>
                <a:ext cx="44" cy="71"/>
                <a:chOff x="3866" y="3535"/>
                <a:chExt cx="44" cy="71"/>
              </a:xfrm>
            </p:grpSpPr>
            <p:sp>
              <p:nvSpPr>
                <p:cNvPr id="23992" name="Rectangle 175"/>
                <p:cNvSpPr>
                  <a:spLocks noChangeArrowheads="1"/>
                </p:cNvSpPr>
                <p:nvPr/>
              </p:nvSpPr>
              <p:spPr bwMode="auto">
                <a:xfrm>
                  <a:off x="3884" y="3561"/>
                  <a:ext cx="8" cy="45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93" name="Freeform 176"/>
                <p:cNvSpPr>
                  <a:spLocks/>
                </p:cNvSpPr>
                <p:nvPr/>
              </p:nvSpPr>
              <p:spPr bwMode="auto">
                <a:xfrm>
                  <a:off x="3866" y="3535"/>
                  <a:ext cx="44" cy="27"/>
                </a:xfrm>
                <a:custGeom>
                  <a:avLst/>
                  <a:gdLst>
                    <a:gd name="T0" fmla="*/ 3 w 87"/>
                    <a:gd name="T1" fmla="*/ 1 h 55"/>
                    <a:gd name="T2" fmla="*/ 2 w 87"/>
                    <a:gd name="T3" fmla="*/ 0 h 55"/>
                    <a:gd name="T4" fmla="*/ 0 w 87"/>
                    <a:gd name="T5" fmla="*/ 1 h 55"/>
                    <a:gd name="T6" fmla="*/ 3 w 87"/>
                    <a:gd name="T7" fmla="*/ 1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65" name="Rectangle 178"/>
              <p:cNvSpPr>
                <a:spLocks noChangeArrowheads="1"/>
              </p:cNvSpPr>
              <p:nvPr/>
            </p:nvSpPr>
            <p:spPr bwMode="auto">
              <a:xfrm>
                <a:off x="3815" y="3582"/>
                <a:ext cx="145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66" name="Rectangle 179"/>
              <p:cNvSpPr>
                <a:spLocks noChangeArrowheads="1"/>
              </p:cNvSpPr>
              <p:nvPr/>
            </p:nvSpPr>
            <p:spPr bwMode="auto">
              <a:xfrm>
                <a:off x="3866" y="3599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36</a:t>
                </a:r>
                <a:endParaRPr lang="en-US" altLang="en-US"/>
              </a:p>
            </p:txBody>
          </p:sp>
          <p:grpSp>
            <p:nvGrpSpPr>
              <p:cNvPr id="23967" name="Group 182"/>
              <p:cNvGrpSpPr>
                <a:grpSpLocks/>
              </p:cNvGrpSpPr>
              <p:nvPr/>
            </p:nvGrpSpPr>
            <p:grpSpPr bwMode="auto">
              <a:xfrm>
                <a:off x="4155" y="3535"/>
                <a:ext cx="44" cy="71"/>
                <a:chOff x="4155" y="3535"/>
                <a:chExt cx="44" cy="71"/>
              </a:xfrm>
            </p:grpSpPr>
            <p:sp>
              <p:nvSpPr>
                <p:cNvPr id="23990" name="Rectangle 180"/>
                <p:cNvSpPr>
                  <a:spLocks noChangeArrowheads="1"/>
                </p:cNvSpPr>
                <p:nvPr/>
              </p:nvSpPr>
              <p:spPr bwMode="auto">
                <a:xfrm>
                  <a:off x="4173" y="3561"/>
                  <a:ext cx="8" cy="45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91" name="Freeform 181"/>
                <p:cNvSpPr>
                  <a:spLocks/>
                </p:cNvSpPr>
                <p:nvPr/>
              </p:nvSpPr>
              <p:spPr bwMode="auto">
                <a:xfrm>
                  <a:off x="4155" y="3535"/>
                  <a:ext cx="44" cy="27"/>
                </a:xfrm>
                <a:custGeom>
                  <a:avLst/>
                  <a:gdLst>
                    <a:gd name="T0" fmla="*/ 3 w 88"/>
                    <a:gd name="T1" fmla="*/ 1 h 55"/>
                    <a:gd name="T2" fmla="*/ 2 w 88"/>
                    <a:gd name="T3" fmla="*/ 0 h 55"/>
                    <a:gd name="T4" fmla="*/ 0 w 88"/>
                    <a:gd name="T5" fmla="*/ 1 h 55"/>
                    <a:gd name="T6" fmla="*/ 3 w 88"/>
                    <a:gd name="T7" fmla="*/ 1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4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68" name="Rectangle 183"/>
              <p:cNvSpPr>
                <a:spLocks noChangeArrowheads="1"/>
              </p:cNvSpPr>
              <p:nvPr/>
            </p:nvSpPr>
            <p:spPr bwMode="auto">
              <a:xfrm>
                <a:off x="4105" y="3582"/>
                <a:ext cx="145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69" name="Rectangle 184"/>
              <p:cNvSpPr>
                <a:spLocks noChangeArrowheads="1"/>
              </p:cNvSpPr>
              <p:nvPr/>
            </p:nvSpPr>
            <p:spPr bwMode="auto">
              <a:xfrm>
                <a:off x="4156" y="3599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40</a:t>
                </a:r>
                <a:endParaRPr lang="en-US" altLang="en-US"/>
              </a:p>
            </p:txBody>
          </p:sp>
          <p:grpSp>
            <p:nvGrpSpPr>
              <p:cNvPr id="23970" name="Group 187"/>
              <p:cNvGrpSpPr>
                <a:grpSpLocks/>
              </p:cNvGrpSpPr>
              <p:nvPr/>
            </p:nvGrpSpPr>
            <p:grpSpPr bwMode="auto">
              <a:xfrm>
                <a:off x="4444" y="3535"/>
                <a:ext cx="44" cy="71"/>
                <a:chOff x="4444" y="3535"/>
                <a:chExt cx="44" cy="71"/>
              </a:xfrm>
            </p:grpSpPr>
            <p:sp>
              <p:nvSpPr>
                <p:cNvPr id="23988" name="Rectangle 185"/>
                <p:cNvSpPr>
                  <a:spLocks noChangeArrowheads="1"/>
                </p:cNvSpPr>
                <p:nvPr/>
              </p:nvSpPr>
              <p:spPr bwMode="auto">
                <a:xfrm>
                  <a:off x="4462" y="3561"/>
                  <a:ext cx="8" cy="45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89" name="Freeform 186"/>
                <p:cNvSpPr>
                  <a:spLocks/>
                </p:cNvSpPr>
                <p:nvPr/>
              </p:nvSpPr>
              <p:spPr bwMode="auto">
                <a:xfrm>
                  <a:off x="4444" y="3535"/>
                  <a:ext cx="44" cy="27"/>
                </a:xfrm>
                <a:custGeom>
                  <a:avLst/>
                  <a:gdLst>
                    <a:gd name="T0" fmla="*/ 3 w 87"/>
                    <a:gd name="T1" fmla="*/ 1 h 55"/>
                    <a:gd name="T2" fmla="*/ 2 w 87"/>
                    <a:gd name="T3" fmla="*/ 0 h 55"/>
                    <a:gd name="T4" fmla="*/ 0 w 87"/>
                    <a:gd name="T5" fmla="*/ 1 h 55"/>
                    <a:gd name="T6" fmla="*/ 3 w 87"/>
                    <a:gd name="T7" fmla="*/ 1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71" name="Rectangle 188"/>
              <p:cNvSpPr>
                <a:spLocks noChangeArrowheads="1"/>
              </p:cNvSpPr>
              <p:nvPr/>
            </p:nvSpPr>
            <p:spPr bwMode="auto">
              <a:xfrm>
                <a:off x="4394" y="3582"/>
                <a:ext cx="145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72" name="Rectangle 189"/>
              <p:cNvSpPr>
                <a:spLocks noChangeArrowheads="1"/>
              </p:cNvSpPr>
              <p:nvPr/>
            </p:nvSpPr>
            <p:spPr bwMode="auto">
              <a:xfrm>
                <a:off x="4445" y="3599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44</a:t>
                </a:r>
                <a:endParaRPr lang="en-US" altLang="en-US"/>
              </a:p>
            </p:txBody>
          </p:sp>
          <p:grpSp>
            <p:nvGrpSpPr>
              <p:cNvPr id="23973" name="Group 192"/>
              <p:cNvGrpSpPr>
                <a:grpSpLocks/>
              </p:cNvGrpSpPr>
              <p:nvPr/>
            </p:nvGrpSpPr>
            <p:grpSpPr bwMode="auto">
              <a:xfrm>
                <a:off x="4734" y="3535"/>
                <a:ext cx="43" cy="71"/>
                <a:chOff x="4734" y="3535"/>
                <a:chExt cx="43" cy="71"/>
              </a:xfrm>
            </p:grpSpPr>
            <p:sp>
              <p:nvSpPr>
                <p:cNvPr id="23986" name="Rectangle 190"/>
                <p:cNvSpPr>
                  <a:spLocks noChangeArrowheads="1"/>
                </p:cNvSpPr>
                <p:nvPr/>
              </p:nvSpPr>
              <p:spPr bwMode="auto">
                <a:xfrm>
                  <a:off x="4751" y="3561"/>
                  <a:ext cx="8" cy="45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87" name="Freeform 191"/>
                <p:cNvSpPr>
                  <a:spLocks/>
                </p:cNvSpPr>
                <p:nvPr/>
              </p:nvSpPr>
              <p:spPr bwMode="auto">
                <a:xfrm>
                  <a:off x="4734" y="3535"/>
                  <a:ext cx="43" cy="27"/>
                </a:xfrm>
                <a:custGeom>
                  <a:avLst/>
                  <a:gdLst>
                    <a:gd name="T0" fmla="*/ 2 w 88"/>
                    <a:gd name="T1" fmla="*/ 1 h 55"/>
                    <a:gd name="T2" fmla="*/ 1 w 88"/>
                    <a:gd name="T3" fmla="*/ 0 h 55"/>
                    <a:gd name="T4" fmla="*/ 0 w 88"/>
                    <a:gd name="T5" fmla="*/ 1 h 55"/>
                    <a:gd name="T6" fmla="*/ 2 w 88"/>
                    <a:gd name="T7" fmla="*/ 1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74" name="Rectangle 193"/>
              <p:cNvSpPr>
                <a:spLocks noChangeArrowheads="1"/>
              </p:cNvSpPr>
              <p:nvPr/>
            </p:nvSpPr>
            <p:spPr bwMode="auto">
              <a:xfrm>
                <a:off x="4683" y="3582"/>
                <a:ext cx="145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75" name="Rectangle 194"/>
              <p:cNvSpPr>
                <a:spLocks noChangeArrowheads="1"/>
              </p:cNvSpPr>
              <p:nvPr/>
            </p:nvSpPr>
            <p:spPr bwMode="auto">
              <a:xfrm>
                <a:off x="4734" y="3599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48</a:t>
                </a:r>
                <a:endParaRPr lang="en-US" altLang="en-US"/>
              </a:p>
            </p:txBody>
          </p:sp>
          <p:grpSp>
            <p:nvGrpSpPr>
              <p:cNvPr id="23976" name="Group 197"/>
              <p:cNvGrpSpPr>
                <a:grpSpLocks/>
              </p:cNvGrpSpPr>
              <p:nvPr/>
            </p:nvGrpSpPr>
            <p:grpSpPr bwMode="auto">
              <a:xfrm>
                <a:off x="5023" y="3535"/>
                <a:ext cx="44" cy="71"/>
                <a:chOff x="5023" y="3535"/>
                <a:chExt cx="44" cy="71"/>
              </a:xfrm>
            </p:grpSpPr>
            <p:sp>
              <p:nvSpPr>
                <p:cNvPr id="23984" name="Rectangle 195"/>
                <p:cNvSpPr>
                  <a:spLocks noChangeArrowheads="1"/>
                </p:cNvSpPr>
                <p:nvPr/>
              </p:nvSpPr>
              <p:spPr bwMode="auto">
                <a:xfrm>
                  <a:off x="5040" y="3561"/>
                  <a:ext cx="8" cy="45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85" name="Freeform 196"/>
                <p:cNvSpPr>
                  <a:spLocks/>
                </p:cNvSpPr>
                <p:nvPr/>
              </p:nvSpPr>
              <p:spPr bwMode="auto">
                <a:xfrm>
                  <a:off x="5023" y="3535"/>
                  <a:ext cx="44" cy="27"/>
                </a:xfrm>
                <a:custGeom>
                  <a:avLst/>
                  <a:gdLst>
                    <a:gd name="T0" fmla="*/ 3 w 87"/>
                    <a:gd name="T1" fmla="*/ 1 h 55"/>
                    <a:gd name="T2" fmla="*/ 2 w 87"/>
                    <a:gd name="T3" fmla="*/ 0 h 55"/>
                    <a:gd name="T4" fmla="*/ 0 w 87"/>
                    <a:gd name="T5" fmla="*/ 1 h 55"/>
                    <a:gd name="T6" fmla="*/ 3 w 87"/>
                    <a:gd name="T7" fmla="*/ 1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77" name="Rectangle 198"/>
              <p:cNvSpPr>
                <a:spLocks noChangeArrowheads="1"/>
              </p:cNvSpPr>
              <p:nvPr/>
            </p:nvSpPr>
            <p:spPr bwMode="auto">
              <a:xfrm>
                <a:off x="4972" y="3582"/>
                <a:ext cx="145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78" name="Rectangle 199"/>
              <p:cNvSpPr>
                <a:spLocks noChangeArrowheads="1"/>
              </p:cNvSpPr>
              <p:nvPr/>
            </p:nvSpPr>
            <p:spPr bwMode="auto">
              <a:xfrm>
                <a:off x="5023" y="3599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52</a:t>
                </a:r>
                <a:endParaRPr lang="en-US" altLang="en-US"/>
              </a:p>
            </p:txBody>
          </p:sp>
          <p:grpSp>
            <p:nvGrpSpPr>
              <p:cNvPr id="23979" name="Group 202"/>
              <p:cNvGrpSpPr>
                <a:grpSpLocks/>
              </p:cNvGrpSpPr>
              <p:nvPr/>
            </p:nvGrpSpPr>
            <p:grpSpPr bwMode="auto">
              <a:xfrm>
                <a:off x="5312" y="3535"/>
                <a:ext cx="44" cy="71"/>
                <a:chOff x="5312" y="3535"/>
                <a:chExt cx="44" cy="71"/>
              </a:xfrm>
            </p:grpSpPr>
            <p:sp>
              <p:nvSpPr>
                <p:cNvPr id="23982" name="Rectangle 200"/>
                <p:cNvSpPr>
                  <a:spLocks noChangeArrowheads="1"/>
                </p:cNvSpPr>
                <p:nvPr/>
              </p:nvSpPr>
              <p:spPr bwMode="auto">
                <a:xfrm>
                  <a:off x="5330" y="3561"/>
                  <a:ext cx="8" cy="45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83" name="Freeform 201"/>
                <p:cNvSpPr>
                  <a:spLocks/>
                </p:cNvSpPr>
                <p:nvPr/>
              </p:nvSpPr>
              <p:spPr bwMode="auto">
                <a:xfrm>
                  <a:off x="5312" y="3535"/>
                  <a:ext cx="44" cy="27"/>
                </a:xfrm>
                <a:custGeom>
                  <a:avLst/>
                  <a:gdLst>
                    <a:gd name="T0" fmla="*/ 3 w 88"/>
                    <a:gd name="T1" fmla="*/ 1 h 55"/>
                    <a:gd name="T2" fmla="*/ 2 w 88"/>
                    <a:gd name="T3" fmla="*/ 0 h 55"/>
                    <a:gd name="T4" fmla="*/ 0 w 88"/>
                    <a:gd name="T5" fmla="*/ 1 h 55"/>
                    <a:gd name="T6" fmla="*/ 3 w 88"/>
                    <a:gd name="T7" fmla="*/ 1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80" name="Rectangle 203"/>
              <p:cNvSpPr>
                <a:spLocks noChangeArrowheads="1"/>
              </p:cNvSpPr>
              <p:nvPr/>
            </p:nvSpPr>
            <p:spPr bwMode="auto">
              <a:xfrm>
                <a:off x="5261" y="3582"/>
                <a:ext cx="145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81" name="Rectangle 204"/>
              <p:cNvSpPr>
                <a:spLocks noChangeArrowheads="1"/>
              </p:cNvSpPr>
              <p:nvPr/>
            </p:nvSpPr>
            <p:spPr bwMode="auto">
              <a:xfrm>
                <a:off x="5312" y="3599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56</a:t>
                </a:r>
                <a:endParaRPr lang="en-US" altLang="en-US"/>
              </a:p>
            </p:txBody>
          </p:sp>
        </p:grpSp>
        <p:sp>
          <p:nvSpPr>
            <p:cNvPr id="23569" name="Rectangle 206"/>
            <p:cNvSpPr>
              <a:spLocks noChangeArrowheads="1"/>
            </p:cNvSpPr>
            <p:nvPr/>
          </p:nvSpPr>
          <p:spPr bwMode="auto">
            <a:xfrm>
              <a:off x="3652" y="3606"/>
              <a:ext cx="188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70" name="Rectangle 207"/>
            <p:cNvSpPr>
              <a:spLocks noChangeArrowheads="1"/>
            </p:cNvSpPr>
            <p:nvPr/>
          </p:nvSpPr>
          <p:spPr bwMode="auto">
            <a:xfrm>
              <a:off x="3702" y="3624"/>
              <a:ext cx="130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ucb</a:t>
              </a:r>
              <a:endParaRPr lang="en-US" altLang="en-US"/>
            </a:p>
          </p:txBody>
        </p:sp>
        <p:grpSp>
          <p:nvGrpSpPr>
            <p:cNvPr id="23571" name="Group 249"/>
            <p:cNvGrpSpPr>
              <a:grpSpLocks/>
            </p:cNvGrpSpPr>
            <p:nvPr/>
          </p:nvGrpSpPr>
          <p:grpSpPr bwMode="auto">
            <a:xfrm>
              <a:off x="3815" y="3698"/>
              <a:ext cx="1591" cy="241"/>
              <a:chOff x="3815" y="3698"/>
              <a:chExt cx="1591" cy="241"/>
            </a:xfrm>
          </p:grpSpPr>
          <p:grpSp>
            <p:nvGrpSpPr>
              <p:cNvPr id="23922" name="Group 218"/>
              <p:cNvGrpSpPr>
                <a:grpSpLocks/>
              </p:cNvGrpSpPr>
              <p:nvPr/>
            </p:nvGrpSpPr>
            <p:grpSpPr bwMode="auto">
              <a:xfrm>
                <a:off x="3864" y="3698"/>
                <a:ext cx="1446" cy="80"/>
                <a:chOff x="3864" y="3698"/>
                <a:chExt cx="1446" cy="80"/>
              </a:xfrm>
            </p:grpSpPr>
            <p:sp>
              <p:nvSpPr>
                <p:cNvPr id="23953" name="Rectangle 208"/>
                <p:cNvSpPr>
                  <a:spLocks noChangeArrowheads="1"/>
                </p:cNvSpPr>
                <p:nvPr/>
              </p:nvSpPr>
              <p:spPr bwMode="auto">
                <a:xfrm>
                  <a:off x="3864" y="3703"/>
                  <a:ext cx="289" cy="72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54" name="Rectangle 209"/>
                <p:cNvSpPr>
                  <a:spLocks noChangeArrowheads="1"/>
                </p:cNvSpPr>
                <p:nvPr/>
              </p:nvSpPr>
              <p:spPr bwMode="auto">
                <a:xfrm>
                  <a:off x="4008" y="3698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9</a:t>
                  </a:r>
                  <a:endParaRPr lang="en-US" altLang="en-US"/>
                </a:p>
              </p:txBody>
            </p:sp>
            <p:sp>
              <p:nvSpPr>
                <p:cNvPr id="23955" name="Rectangle 210"/>
                <p:cNvSpPr>
                  <a:spLocks noChangeArrowheads="1"/>
                </p:cNvSpPr>
                <p:nvPr/>
              </p:nvSpPr>
              <p:spPr bwMode="auto">
                <a:xfrm>
                  <a:off x="4153" y="3703"/>
                  <a:ext cx="289" cy="72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56" name="Rectangle 211"/>
                <p:cNvSpPr>
                  <a:spLocks noChangeArrowheads="1"/>
                </p:cNvSpPr>
                <p:nvPr/>
              </p:nvSpPr>
              <p:spPr bwMode="auto">
                <a:xfrm>
                  <a:off x="4297" y="3698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4</a:t>
                  </a:r>
                  <a:endParaRPr lang="en-US" altLang="en-US"/>
                </a:p>
              </p:txBody>
            </p:sp>
            <p:sp>
              <p:nvSpPr>
                <p:cNvPr id="23957" name="Rectangle 212"/>
                <p:cNvSpPr>
                  <a:spLocks noChangeArrowheads="1"/>
                </p:cNvSpPr>
                <p:nvPr/>
              </p:nvSpPr>
              <p:spPr bwMode="auto">
                <a:xfrm>
                  <a:off x="4442" y="3703"/>
                  <a:ext cx="290" cy="72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58" name="Rectangle 213"/>
                <p:cNvSpPr>
                  <a:spLocks noChangeArrowheads="1"/>
                </p:cNvSpPr>
                <p:nvPr/>
              </p:nvSpPr>
              <p:spPr bwMode="auto">
                <a:xfrm>
                  <a:off x="4586" y="3698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7</a:t>
                  </a:r>
                  <a:endParaRPr lang="en-US" altLang="en-US"/>
                </a:p>
              </p:txBody>
            </p:sp>
            <p:sp>
              <p:nvSpPr>
                <p:cNvPr id="23959" name="Rectangle 214"/>
                <p:cNvSpPr>
                  <a:spLocks noChangeArrowheads="1"/>
                </p:cNvSpPr>
                <p:nvPr/>
              </p:nvSpPr>
              <p:spPr bwMode="auto">
                <a:xfrm>
                  <a:off x="4731" y="3703"/>
                  <a:ext cx="290" cy="72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60" name="Rectangle 215"/>
                <p:cNvSpPr>
                  <a:spLocks noChangeArrowheads="1"/>
                </p:cNvSpPr>
                <p:nvPr/>
              </p:nvSpPr>
              <p:spPr bwMode="auto">
                <a:xfrm>
                  <a:off x="4875" y="3698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2</a:t>
                  </a:r>
                  <a:endParaRPr lang="en-US" altLang="en-US"/>
                </a:p>
              </p:txBody>
            </p:sp>
            <p:sp>
              <p:nvSpPr>
                <p:cNvPr id="23961" name="Rectangle 216"/>
                <p:cNvSpPr>
                  <a:spLocks noChangeArrowheads="1"/>
                </p:cNvSpPr>
                <p:nvPr/>
              </p:nvSpPr>
              <p:spPr bwMode="auto">
                <a:xfrm>
                  <a:off x="5020" y="3703"/>
                  <a:ext cx="290" cy="72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62" name="Rectangle 217"/>
                <p:cNvSpPr>
                  <a:spLocks noChangeArrowheads="1"/>
                </p:cNvSpPr>
                <p:nvPr/>
              </p:nvSpPr>
              <p:spPr bwMode="auto">
                <a:xfrm>
                  <a:off x="5164" y="3698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0</a:t>
                  </a:r>
                  <a:endParaRPr lang="en-US" altLang="en-US"/>
                </a:p>
              </p:txBody>
            </p:sp>
          </p:grpSp>
          <p:grpSp>
            <p:nvGrpSpPr>
              <p:cNvPr id="23923" name="Group 221"/>
              <p:cNvGrpSpPr>
                <a:grpSpLocks/>
              </p:cNvGrpSpPr>
              <p:nvPr/>
            </p:nvGrpSpPr>
            <p:grpSpPr bwMode="auto">
              <a:xfrm>
                <a:off x="3866" y="3775"/>
                <a:ext cx="44" cy="72"/>
                <a:chOff x="3866" y="3775"/>
                <a:chExt cx="44" cy="72"/>
              </a:xfrm>
            </p:grpSpPr>
            <p:sp>
              <p:nvSpPr>
                <p:cNvPr id="23951" name="Rectangle 219"/>
                <p:cNvSpPr>
                  <a:spLocks noChangeArrowheads="1"/>
                </p:cNvSpPr>
                <p:nvPr/>
              </p:nvSpPr>
              <p:spPr bwMode="auto">
                <a:xfrm>
                  <a:off x="3884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52" name="Freeform 220"/>
                <p:cNvSpPr>
                  <a:spLocks/>
                </p:cNvSpPr>
                <p:nvPr/>
              </p:nvSpPr>
              <p:spPr bwMode="auto">
                <a:xfrm>
                  <a:off x="3866" y="3775"/>
                  <a:ext cx="44" cy="28"/>
                </a:xfrm>
                <a:custGeom>
                  <a:avLst/>
                  <a:gdLst>
                    <a:gd name="T0" fmla="*/ 3 w 87"/>
                    <a:gd name="T1" fmla="*/ 2 h 55"/>
                    <a:gd name="T2" fmla="*/ 2 w 87"/>
                    <a:gd name="T3" fmla="*/ 0 h 55"/>
                    <a:gd name="T4" fmla="*/ 0 w 87"/>
                    <a:gd name="T5" fmla="*/ 2 h 55"/>
                    <a:gd name="T6" fmla="*/ 3 w 87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24" name="Rectangle 222"/>
              <p:cNvSpPr>
                <a:spLocks noChangeArrowheads="1"/>
              </p:cNvSpPr>
              <p:nvPr/>
            </p:nvSpPr>
            <p:spPr bwMode="auto">
              <a:xfrm>
                <a:off x="3815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25" name="Rectangle 223"/>
              <p:cNvSpPr>
                <a:spLocks noChangeArrowheads="1"/>
              </p:cNvSpPr>
              <p:nvPr/>
            </p:nvSpPr>
            <p:spPr bwMode="auto">
              <a:xfrm>
                <a:off x="3866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56</a:t>
                </a:r>
                <a:endParaRPr lang="en-US" altLang="en-US"/>
              </a:p>
            </p:txBody>
          </p:sp>
          <p:grpSp>
            <p:nvGrpSpPr>
              <p:cNvPr id="23926" name="Group 226"/>
              <p:cNvGrpSpPr>
                <a:grpSpLocks/>
              </p:cNvGrpSpPr>
              <p:nvPr/>
            </p:nvGrpSpPr>
            <p:grpSpPr bwMode="auto">
              <a:xfrm>
                <a:off x="4155" y="3775"/>
                <a:ext cx="44" cy="72"/>
                <a:chOff x="4155" y="3775"/>
                <a:chExt cx="44" cy="72"/>
              </a:xfrm>
            </p:grpSpPr>
            <p:sp>
              <p:nvSpPr>
                <p:cNvPr id="23949" name="Rectangle 224"/>
                <p:cNvSpPr>
                  <a:spLocks noChangeArrowheads="1"/>
                </p:cNvSpPr>
                <p:nvPr/>
              </p:nvSpPr>
              <p:spPr bwMode="auto">
                <a:xfrm>
                  <a:off x="4173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50" name="Freeform 225"/>
                <p:cNvSpPr>
                  <a:spLocks/>
                </p:cNvSpPr>
                <p:nvPr/>
              </p:nvSpPr>
              <p:spPr bwMode="auto">
                <a:xfrm>
                  <a:off x="4155" y="3775"/>
                  <a:ext cx="44" cy="28"/>
                </a:xfrm>
                <a:custGeom>
                  <a:avLst/>
                  <a:gdLst>
                    <a:gd name="T0" fmla="*/ 3 w 88"/>
                    <a:gd name="T1" fmla="*/ 2 h 55"/>
                    <a:gd name="T2" fmla="*/ 2 w 88"/>
                    <a:gd name="T3" fmla="*/ 0 h 55"/>
                    <a:gd name="T4" fmla="*/ 0 w 88"/>
                    <a:gd name="T5" fmla="*/ 2 h 55"/>
                    <a:gd name="T6" fmla="*/ 3 w 88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4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27" name="Rectangle 227"/>
              <p:cNvSpPr>
                <a:spLocks noChangeArrowheads="1"/>
              </p:cNvSpPr>
              <p:nvPr/>
            </p:nvSpPr>
            <p:spPr bwMode="auto">
              <a:xfrm>
                <a:off x="4105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28" name="Rectangle 228"/>
              <p:cNvSpPr>
                <a:spLocks noChangeArrowheads="1"/>
              </p:cNvSpPr>
              <p:nvPr/>
            </p:nvSpPr>
            <p:spPr bwMode="auto">
              <a:xfrm>
                <a:off x="4156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60</a:t>
                </a:r>
                <a:endParaRPr lang="en-US" altLang="en-US"/>
              </a:p>
            </p:txBody>
          </p:sp>
          <p:grpSp>
            <p:nvGrpSpPr>
              <p:cNvPr id="23929" name="Group 231"/>
              <p:cNvGrpSpPr>
                <a:grpSpLocks/>
              </p:cNvGrpSpPr>
              <p:nvPr/>
            </p:nvGrpSpPr>
            <p:grpSpPr bwMode="auto">
              <a:xfrm>
                <a:off x="4444" y="3775"/>
                <a:ext cx="44" cy="72"/>
                <a:chOff x="4444" y="3775"/>
                <a:chExt cx="44" cy="72"/>
              </a:xfrm>
            </p:grpSpPr>
            <p:sp>
              <p:nvSpPr>
                <p:cNvPr id="23947" name="Rectangle 229"/>
                <p:cNvSpPr>
                  <a:spLocks noChangeArrowheads="1"/>
                </p:cNvSpPr>
                <p:nvPr/>
              </p:nvSpPr>
              <p:spPr bwMode="auto">
                <a:xfrm>
                  <a:off x="4462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48" name="Freeform 230"/>
                <p:cNvSpPr>
                  <a:spLocks/>
                </p:cNvSpPr>
                <p:nvPr/>
              </p:nvSpPr>
              <p:spPr bwMode="auto">
                <a:xfrm>
                  <a:off x="4444" y="3775"/>
                  <a:ext cx="44" cy="28"/>
                </a:xfrm>
                <a:custGeom>
                  <a:avLst/>
                  <a:gdLst>
                    <a:gd name="T0" fmla="*/ 3 w 87"/>
                    <a:gd name="T1" fmla="*/ 2 h 55"/>
                    <a:gd name="T2" fmla="*/ 2 w 87"/>
                    <a:gd name="T3" fmla="*/ 0 h 55"/>
                    <a:gd name="T4" fmla="*/ 0 w 87"/>
                    <a:gd name="T5" fmla="*/ 2 h 55"/>
                    <a:gd name="T6" fmla="*/ 3 w 87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30" name="Rectangle 232"/>
              <p:cNvSpPr>
                <a:spLocks noChangeArrowheads="1"/>
              </p:cNvSpPr>
              <p:nvPr/>
            </p:nvSpPr>
            <p:spPr bwMode="auto">
              <a:xfrm>
                <a:off x="4394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31" name="Rectangle 233"/>
              <p:cNvSpPr>
                <a:spLocks noChangeArrowheads="1"/>
              </p:cNvSpPr>
              <p:nvPr/>
            </p:nvSpPr>
            <p:spPr bwMode="auto">
              <a:xfrm>
                <a:off x="4445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64</a:t>
                </a:r>
                <a:endParaRPr lang="en-US" altLang="en-US"/>
              </a:p>
            </p:txBody>
          </p:sp>
          <p:grpSp>
            <p:nvGrpSpPr>
              <p:cNvPr id="23932" name="Group 236"/>
              <p:cNvGrpSpPr>
                <a:grpSpLocks/>
              </p:cNvGrpSpPr>
              <p:nvPr/>
            </p:nvGrpSpPr>
            <p:grpSpPr bwMode="auto">
              <a:xfrm>
                <a:off x="4734" y="3775"/>
                <a:ext cx="43" cy="72"/>
                <a:chOff x="4734" y="3775"/>
                <a:chExt cx="43" cy="72"/>
              </a:xfrm>
            </p:grpSpPr>
            <p:sp>
              <p:nvSpPr>
                <p:cNvPr id="23945" name="Rectangle 234"/>
                <p:cNvSpPr>
                  <a:spLocks noChangeArrowheads="1"/>
                </p:cNvSpPr>
                <p:nvPr/>
              </p:nvSpPr>
              <p:spPr bwMode="auto">
                <a:xfrm>
                  <a:off x="4751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46" name="Freeform 235"/>
                <p:cNvSpPr>
                  <a:spLocks/>
                </p:cNvSpPr>
                <p:nvPr/>
              </p:nvSpPr>
              <p:spPr bwMode="auto">
                <a:xfrm>
                  <a:off x="4734" y="3775"/>
                  <a:ext cx="43" cy="28"/>
                </a:xfrm>
                <a:custGeom>
                  <a:avLst/>
                  <a:gdLst>
                    <a:gd name="T0" fmla="*/ 2 w 88"/>
                    <a:gd name="T1" fmla="*/ 2 h 55"/>
                    <a:gd name="T2" fmla="*/ 1 w 88"/>
                    <a:gd name="T3" fmla="*/ 0 h 55"/>
                    <a:gd name="T4" fmla="*/ 0 w 88"/>
                    <a:gd name="T5" fmla="*/ 2 h 55"/>
                    <a:gd name="T6" fmla="*/ 2 w 88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33" name="Rectangle 237"/>
              <p:cNvSpPr>
                <a:spLocks noChangeArrowheads="1"/>
              </p:cNvSpPr>
              <p:nvPr/>
            </p:nvSpPr>
            <p:spPr bwMode="auto">
              <a:xfrm>
                <a:off x="4683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34" name="Rectangle 238"/>
              <p:cNvSpPr>
                <a:spLocks noChangeArrowheads="1"/>
              </p:cNvSpPr>
              <p:nvPr/>
            </p:nvSpPr>
            <p:spPr bwMode="auto">
              <a:xfrm>
                <a:off x="4734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68</a:t>
                </a:r>
                <a:endParaRPr lang="en-US" altLang="en-US"/>
              </a:p>
            </p:txBody>
          </p:sp>
          <p:grpSp>
            <p:nvGrpSpPr>
              <p:cNvPr id="23935" name="Group 241"/>
              <p:cNvGrpSpPr>
                <a:grpSpLocks/>
              </p:cNvGrpSpPr>
              <p:nvPr/>
            </p:nvGrpSpPr>
            <p:grpSpPr bwMode="auto">
              <a:xfrm>
                <a:off x="5023" y="3775"/>
                <a:ext cx="44" cy="72"/>
                <a:chOff x="5023" y="3775"/>
                <a:chExt cx="44" cy="72"/>
              </a:xfrm>
            </p:grpSpPr>
            <p:sp>
              <p:nvSpPr>
                <p:cNvPr id="23943" name="Rectangle 239"/>
                <p:cNvSpPr>
                  <a:spLocks noChangeArrowheads="1"/>
                </p:cNvSpPr>
                <p:nvPr/>
              </p:nvSpPr>
              <p:spPr bwMode="auto">
                <a:xfrm>
                  <a:off x="5040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44" name="Freeform 240"/>
                <p:cNvSpPr>
                  <a:spLocks/>
                </p:cNvSpPr>
                <p:nvPr/>
              </p:nvSpPr>
              <p:spPr bwMode="auto">
                <a:xfrm>
                  <a:off x="5023" y="3775"/>
                  <a:ext cx="44" cy="28"/>
                </a:xfrm>
                <a:custGeom>
                  <a:avLst/>
                  <a:gdLst>
                    <a:gd name="T0" fmla="*/ 3 w 87"/>
                    <a:gd name="T1" fmla="*/ 2 h 55"/>
                    <a:gd name="T2" fmla="*/ 2 w 87"/>
                    <a:gd name="T3" fmla="*/ 0 h 55"/>
                    <a:gd name="T4" fmla="*/ 0 w 87"/>
                    <a:gd name="T5" fmla="*/ 2 h 55"/>
                    <a:gd name="T6" fmla="*/ 3 w 87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36" name="Rectangle 242"/>
              <p:cNvSpPr>
                <a:spLocks noChangeArrowheads="1"/>
              </p:cNvSpPr>
              <p:nvPr/>
            </p:nvSpPr>
            <p:spPr bwMode="auto">
              <a:xfrm>
                <a:off x="4972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37" name="Rectangle 243"/>
              <p:cNvSpPr>
                <a:spLocks noChangeArrowheads="1"/>
              </p:cNvSpPr>
              <p:nvPr/>
            </p:nvSpPr>
            <p:spPr bwMode="auto">
              <a:xfrm>
                <a:off x="5023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72</a:t>
                </a:r>
                <a:endParaRPr lang="en-US" altLang="en-US"/>
              </a:p>
            </p:txBody>
          </p:sp>
          <p:grpSp>
            <p:nvGrpSpPr>
              <p:cNvPr id="23938" name="Group 246"/>
              <p:cNvGrpSpPr>
                <a:grpSpLocks/>
              </p:cNvGrpSpPr>
              <p:nvPr/>
            </p:nvGrpSpPr>
            <p:grpSpPr bwMode="auto">
              <a:xfrm>
                <a:off x="5312" y="3775"/>
                <a:ext cx="44" cy="72"/>
                <a:chOff x="5312" y="3775"/>
                <a:chExt cx="44" cy="72"/>
              </a:xfrm>
            </p:grpSpPr>
            <p:sp>
              <p:nvSpPr>
                <p:cNvPr id="23941" name="Rectangle 244"/>
                <p:cNvSpPr>
                  <a:spLocks noChangeArrowheads="1"/>
                </p:cNvSpPr>
                <p:nvPr/>
              </p:nvSpPr>
              <p:spPr bwMode="auto">
                <a:xfrm>
                  <a:off x="5330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42" name="Freeform 245"/>
                <p:cNvSpPr>
                  <a:spLocks/>
                </p:cNvSpPr>
                <p:nvPr/>
              </p:nvSpPr>
              <p:spPr bwMode="auto">
                <a:xfrm>
                  <a:off x="5312" y="3775"/>
                  <a:ext cx="44" cy="28"/>
                </a:xfrm>
                <a:custGeom>
                  <a:avLst/>
                  <a:gdLst>
                    <a:gd name="T0" fmla="*/ 3 w 88"/>
                    <a:gd name="T1" fmla="*/ 2 h 55"/>
                    <a:gd name="T2" fmla="*/ 2 w 88"/>
                    <a:gd name="T3" fmla="*/ 0 h 55"/>
                    <a:gd name="T4" fmla="*/ 0 w 88"/>
                    <a:gd name="T5" fmla="*/ 2 h 55"/>
                    <a:gd name="T6" fmla="*/ 3 w 88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39" name="Rectangle 247"/>
              <p:cNvSpPr>
                <a:spLocks noChangeArrowheads="1"/>
              </p:cNvSpPr>
              <p:nvPr/>
            </p:nvSpPr>
            <p:spPr bwMode="auto">
              <a:xfrm>
                <a:off x="5261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40" name="Rectangle 248"/>
              <p:cNvSpPr>
                <a:spLocks noChangeArrowheads="1"/>
              </p:cNvSpPr>
              <p:nvPr/>
            </p:nvSpPr>
            <p:spPr bwMode="auto">
              <a:xfrm>
                <a:off x="5312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76</a:t>
                </a:r>
                <a:endParaRPr lang="en-US" altLang="en-US"/>
              </a:p>
            </p:txBody>
          </p:sp>
        </p:grpSp>
        <p:grpSp>
          <p:nvGrpSpPr>
            <p:cNvPr id="23572" name="Group 252"/>
            <p:cNvGrpSpPr>
              <a:grpSpLocks/>
            </p:cNvGrpSpPr>
            <p:nvPr/>
          </p:nvGrpSpPr>
          <p:grpSpPr bwMode="auto">
            <a:xfrm>
              <a:off x="3310" y="3232"/>
              <a:ext cx="555" cy="318"/>
              <a:chOff x="3310" y="3232"/>
              <a:chExt cx="555" cy="318"/>
            </a:xfrm>
          </p:grpSpPr>
          <p:sp>
            <p:nvSpPr>
              <p:cNvPr id="23920" name="Freeform 250"/>
              <p:cNvSpPr>
                <a:spLocks/>
              </p:cNvSpPr>
              <p:nvPr/>
            </p:nvSpPr>
            <p:spPr bwMode="auto">
              <a:xfrm>
                <a:off x="3310" y="3249"/>
                <a:ext cx="511" cy="301"/>
              </a:xfrm>
              <a:custGeom>
                <a:avLst/>
                <a:gdLst>
                  <a:gd name="T0" fmla="*/ 0 w 1023"/>
                  <a:gd name="T1" fmla="*/ 19 h 600"/>
                  <a:gd name="T2" fmla="*/ 0 w 1023"/>
                  <a:gd name="T3" fmla="*/ 18 h 600"/>
                  <a:gd name="T4" fmla="*/ 0 w 1023"/>
                  <a:gd name="T5" fmla="*/ 18 h 600"/>
                  <a:gd name="T6" fmla="*/ 1 w 1023"/>
                  <a:gd name="T7" fmla="*/ 16 h 600"/>
                  <a:gd name="T8" fmla="*/ 2 w 1023"/>
                  <a:gd name="T9" fmla="*/ 14 h 600"/>
                  <a:gd name="T10" fmla="*/ 2 w 1023"/>
                  <a:gd name="T11" fmla="*/ 14 h 600"/>
                  <a:gd name="T12" fmla="*/ 3 w 1023"/>
                  <a:gd name="T13" fmla="*/ 13 h 600"/>
                  <a:gd name="T14" fmla="*/ 4 w 1023"/>
                  <a:gd name="T15" fmla="*/ 11 h 600"/>
                  <a:gd name="T16" fmla="*/ 6 w 1023"/>
                  <a:gd name="T17" fmla="*/ 10 h 600"/>
                  <a:gd name="T18" fmla="*/ 8 w 1023"/>
                  <a:gd name="T19" fmla="*/ 9 h 600"/>
                  <a:gd name="T20" fmla="*/ 7 w 1023"/>
                  <a:gd name="T21" fmla="*/ 9 h 600"/>
                  <a:gd name="T22" fmla="*/ 10 w 1023"/>
                  <a:gd name="T23" fmla="*/ 7 h 600"/>
                  <a:gd name="T24" fmla="*/ 12 w 1023"/>
                  <a:gd name="T25" fmla="*/ 6 h 600"/>
                  <a:gd name="T26" fmla="*/ 14 w 1023"/>
                  <a:gd name="T27" fmla="*/ 5 h 600"/>
                  <a:gd name="T28" fmla="*/ 17 w 1023"/>
                  <a:gd name="T29" fmla="*/ 4 h 600"/>
                  <a:gd name="T30" fmla="*/ 20 w 1023"/>
                  <a:gd name="T31" fmla="*/ 3 h 600"/>
                  <a:gd name="T32" fmla="*/ 23 w 1023"/>
                  <a:gd name="T33" fmla="*/ 2 h 600"/>
                  <a:gd name="T34" fmla="*/ 24 w 1023"/>
                  <a:gd name="T35" fmla="*/ 2 h 600"/>
                  <a:gd name="T36" fmla="*/ 25 w 1023"/>
                  <a:gd name="T37" fmla="*/ 2 h 600"/>
                  <a:gd name="T38" fmla="*/ 28 w 1023"/>
                  <a:gd name="T39" fmla="*/ 1 h 600"/>
                  <a:gd name="T40" fmla="*/ 31 w 1023"/>
                  <a:gd name="T41" fmla="*/ 1 h 600"/>
                  <a:gd name="T42" fmla="*/ 30 w 1023"/>
                  <a:gd name="T43" fmla="*/ 1 h 600"/>
                  <a:gd name="T44" fmla="*/ 27 w 1023"/>
                  <a:gd name="T45" fmla="*/ 1 h 600"/>
                  <a:gd name="T46" fmla="*/ 24 w 1023"/>
                  <a:gd name="T47" fmla="*/ 1 h 600"/>
                  <a:gd name="T48" fmla="*/ 22 w 1023"/>
                  <a:gd name="T49" fmla="*/ 2 h 600"/>
                  <a:gd name="T50" fmla="*/ 20 w 1023"/>
                  <a:gd name="T51" fmla="*/ 3 h 600"/>
                  <a:gd name="T52" fmla="*/ 17 w 1023"/>
                  <a:gd name="T53" fmla="*/ 3 h 600"/>
                  <a:gd name="T54" fmla="*/ 14 w 1023"/>
                  <a:gd name="T55" fmla="*/ 4 h 600"/>
                  <a:gd name="T56" fmla="*/ 12 w 1023"/>
                  <a:gd name="T57" fmla="*/ 6 h 600"/>
                  <a:gd name="T58" fmla="*/ 9 w 1023"/>
                  <a:gd name="T59" fmla="*/ 7 h 600"/>
                  <a:gd name="T60" fmla="*/ 7 w 1023"/>
                  <a:gd name="T61" fmla="*/ 8 h 600"/>
                  <a:gd name="T62" fmla="*/ 6 w 1023"/>
                  <a:gd name="T63" fmla="*/ 9 h 600"/>
                  <a:gd name="T64" fmla="*/ 4 w 1023"/>
                  <a:gd name="T65" fmla="*/ 10 h 600"/>
                  <a:gd name="T66" fmla="*/ 3 w 1023"/>
                  <a:gd name="T67" fmla="*/ 12 h 600"/>
                  <a:gd name="T68" fmla="*/ 2 w 1023"/>
                  <a:gd name="T69" fmla="*/ 13 h 600"/>
                  <a:gd name="T70" fmla="*/ 1 w 1023"/>
                  <a:gd name="T71" fmla="*/ 14 h 600"/>
                  <a:gd name="T72" fmla="*/ 0 w 1023"/>
                  <a:gd name="T73" fmla="*/ 16 h 600"/>
                  <a:gd name="T74" fmla="*/ 0 w 1023"/>
                  <a:gd name="T75" fmla="*/ 18 h 600"/>
                  <a:gd name="T76" fmla="*/ 0 w 1023"/>
                  <a:gd name="T77" fmla="*/ 18 h 600"/>
                  <a:gd name="T78" fmla="*/ 0 w 1023"/>
                  <a:gd name="T79" fmla="*/ 19 h 600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1023" h="600">
                    <a:moveTo>
                      <a:pt x="0" y="600"/>
                    </a:moveTo>
                    <a:lnTo>
                      <a:pt x="16" y="600"/>
                    </a:lnTo>
                    <a:lnTo>
                      <a:pt x="17" y="574"/>
                    </a:lnTo>
                    <a:lnTo>
                      <a:pt x="22" y="547"/>
                    </a:lnTo>
                    <a:lnTo>
                      <a:pt x="14" y="547"/>
                    </a:lnTo>
                    <a:lnTo>
                      <a:pt x="21" y="550"/>
                    </a:lnTo>
                    <a:lnTo>
                      <a:pt x="29" y="524"/>
                    </a:lnTo>
                    <a:lnTo>
                      <a:pt x="39" y="498"/>
                    </a:lnTo>
                    <a:lnTo>
                      <a:pt x="51" y="472"/>
                    </a:lnTo>
                    <a:lnTo>
                      <a:pt x="65" y="447"/>
                    </a:lnTo>
                    <a:lnTo>
                      <a:pt x="82" y="420"/>
                    </a:lnTo>
                    <a:lnTo>
                      <a:pt x="75" y="417"/>
                    </a:lnTo>
                    <a:lnTo>
                      <a:pt x="80" y="423"/>
                    </a:lnTo>
                    <a:lnTo>
                      <a:pt x="99" y="398"/>
                    </a:lnTo>
                    <a:lnTo>
                      <a:pt x="121" y="373"/>
                    </a:lnTo>
                    <a:lnTo>
                      <a:pt x="144" y="349"/>
                    </a:lnTo>
                    <a:lnTo>
                      <a:pt x="170" y="325"/>
                    </a:lnTo>
                    <a:lnTo>
                      <a:pt x="197" y="302"/>
                    </a:lnTo>
                    <a:lnTo>
                      <a:pt x="227" y="279"/>
                    </a:lnTo>
                    <a:lnTo>
                      <a:pt x="258" y="257"/>
                    </a:lnTo>
                    <a:lnTo>
                      <a:pt x="252" y="252"/>
                    </a:lnTo>
                    <a:lnTo>
                      <a:pt x="255" y="259"/>
                    </a:lnTo>
                    <a:lnTo>
                      <a:pt x="289" y="238"/>
                    </a:lnTo>
                    <a:lnTo>
                      <a:pt x="323" y="217"/>
                    </a:lnTo>
                    <a:lnTo>
                      <a:pt x="359" y="197"/>
                    </a:lnTo>
                    <a:lnTo>
                      <a:pt x="397" y="178"/>
                    </a:lnTo>
                    <a:lnTo>
                      <a:pt x="435" y="159"/>
                    </a:lnTo>
                    <a:lnTo>
                      <a:pt x="475" y="141"/>
                    </a:lnTo>
                    <a:lnTo>
                      <a:pt x="517" y="124"/>
                    </a:lnTo>
                    <a:lnTo>
                      <a:pt x="559" y="109"/>
                    </a:lnTo>
                    <a:lnTo>
                      <a:pt x="603" y="94"/>
                    </a:lnTo>
                    <a:lnTo>
                      <a:pt x="647" y="80"/>
                    </a:lnTo>
                    <a:lnTo>
                      <a:pt x="692" y="68"/>
                    </a:lnTo>
                    <a:lnTo>
                      <a:pt x="738" y="57"/>
                    </a:lnTo>
                    <a:lnTo>
                      <a:pt x="785" y="47"/>
                    </a:lnTo>
                    <a:lnTo>
                      <a:pt x="782" y="39"/>
                    </a:lnTo>
                    <a:lnTo>
                      <a:pt x="782" y="47"/>
                    </a:lnTo>
                    <a:lnTo>
                      <a:pt x="829" y="38"/>
                    </a:lnTo>
                    <a:lnTo>
                      <a:pt x="876" y="31"/>
                    </a:lnTo>
                    <a:lnTo>
                      <a:pt x="924" y="24"/>
                    </a:lnTo>
                    <a:lnTo>
                      <a:pt x="973" y="19"/>
                    </a:lnTo>
                    <a:lnTo>
                      <a:pt x="1023" y="16"/>
                    </a:lnTo>
                    <a:lnTo>
                      <a:pt x="1022" y="0"/>
                    </a:lnTo>
                    <a:lnTo>
                      <a:pt x="973" y="3"/>
                    </a:lnTo>
                    <a:lnTo>
                      <a:pt x="924" y="8"/>
                    </a:lnTo>
                    <a:lnTo>
                      <a:pt x="876" y="15"/>
                    </a:lnTo>
                    <a:lnTo>
                      <a:pt x="829" y="22"/>
                    </a:lnTo>
                    <a:lnTo>
                      <a:pt x="782" y="31"/>
                    </a:lnTo>
                    <a:lnTo>
                      <a:pt x="779" y="32"/>
                    </a:lnTo>
                    <a:lnTo>
                      <a:pt x="732" y="42"/>
                    </a:lnTo>
                    <a:lnTo>
                      <a:pt x="686" y="53"/>
                    </a:lnTo>
                    <a:lnTo>
                      <a:pt x="641" y="65"/>
                    </a:lnTo>
                    <a:lnTo>
                      <a:pt x="597" y="79"/>
                    </a:lnTo>
                    <a:lnTo>
                      <a:pt x="553" y="94"/>
                    </a:lnTo>
                    <a:lnTo>
                      <a:pt x="511" y="109"/>
                    </a:lnTo>
                    <a:lnTo>
                      <a:pt x="469" y="126"/>
                    </a:lnTo>
                    <a:lnTo>
                      <a:pt x="429" y="143"/>
                    </a:lnTo>
                    <a:lnTo>
                      <a:pt x="391" y="163"/>
                    </a:lnTo>
                    <a:lnTo>
                      <a:pt x="353" y="182"/>
                    </a:lnTo>
                    <a:lnTo>
                      <a:pt x="317" y="202"/>
                    </a:lnTo>
                    <a:lnTo>
                      <a:pt x="283" y="223"/>
                    </a:lnTo>
                    <a:lnTo>
                      <a:pt x="249" y="244"/>
                    </a:lnTo>
                    <a:lnTo>
                      <a:pt x="247" y="246"/>
                    </a:lnTo>
                    <a:lnTo>
                      <a:pt x="216" y="268"/>
                    </a:lnTo>
                    <a:lnTo>
                      <a:pt x="186" y="291"/>
                    </a:lnTo>
                    <a:lnTo>
                      <a:pt x="159" y="314"/>
                    </a:lnTo>
                    <a:lnTo>
                      <a:pt x="133" y="338"/>
                    </a:lnTo>
                    <a:lnTo>
                      <a:pt x="110" y="362"/>
                    </a:lnTo>
                    <a:lnTo>
                      <a:pt x="88" y="387"/>
                    </a:lnTo>
                    <a:lnTo>
                      <a:pt x="69" y="412"/>
                    </a:lnTo>
                    <a:lnTo>
                      <a:pt x="67" y="414"/>
                    </a:lnTo>
                    <a:lnTo>
                      <a:pt x="50" y="441"/>
                    </a:lnTo>
                    <a:lnTo>
                      <a:pt x="36" y="466"/>
                    </a:lnTo>
                    <a:lnTo>
                      <a:pt x="23" y="492"/>
                    </a:lnTo>
                    <a:lnTo>
                      <a:pt x="13" y="518"/>
                    </a:lnTo>
                    <a:lnTo>
                      <a:pt x="6" y="544"/>
                    </a:lnTo>
                    <a:lnTo>
                      <a:pt x="6" y="547"/>
                    </a:lnTo>
                    <a:lnTo>
                      <a:pt x="1" y="574"/>
                    </a:lnTo>
                    <a:lnTo>
                      <a:pt x="0" y="600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921" name="Freeform 251"/>
              <p:cNvSpPr>
                <a:spLocks/>
              </p:cNvSpPr>
              <p:nvPr/>
            </p:nvSpPr>
            <p:spPr bwMode="auto">
              <a:xfrm>
                <a:off x="3820" y="3232"/>
                <a:ext cx="45" cy="44"/>
              </a:xfrm>
              <a:custGeom>
                <a:avLst/>
                <a:gdLst>
                  <a:gd name="T0" fmla="*/ 1 w 88"/>
                  <a:gd name="T1" fmla="*/ 3 h 88"/>
                  <a:gd name="T2" fmla="*/ 3 w 88"/>
                  <a:gd name="T3" fmla="*/ 2 h 88"/>
                  <a:gd name="T4" fmla="*/ 0 w 88"/>
                  <a:gd name="T5" fmla="*/ 0 h 88"/>
                  <a:gd name="T6" fmla="*/ 1 w 88"/>
                  <a:gd name="T7" fmla="*/ 3 h 8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88">
                    <a:moveTo>
                      <a:pt x="2" y="88"/>
                    </a:moveTo>
                    <a:lnTo>
                      <a:pt x="88" y="41"/>
                    </a:lnTo>
                    <a:lnTo>
                      <a:pt x="0" y="0"/>
                    </a:lnTo>
                    <a:lnTo>
                      <a:pt x="2" y="88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573" name="Group 255"/>
            <p:cNvGrpSpPr>
              <a:grpSpLocks/>
            </p:cNvGrpSpPr>
            <p:nvPr/>
          </p:nvGrpSpPr>
          <p:grpSpPr bwMode="auto">
            <a:xfrm>
              <a:off x="3342" y="3453"/>
              <a:ext cx="517" cy="66"/>
              <a:chOff x="3342" y="3453"/>
              <a:chExt cx="517" cy="66"/>
            </a:xfrm>
          </p:grpSpPr>
          <p:sp>
            <p:nvSpPr>
              <p:cNvPr id="23918" name="Freeform 253"/>
              <p:cNvSpPr>
                <a:spLocks/>
              </p:cNvSpPr>
              <p:nvPr/>
            </p:nvSpPr>
            <p:spPr bwMode="auto">
              <a:xfrm>
                <a:off x="3342" y="3453"/>
                <a:ext cx="473" cy="48"/>
              </a:xfrm>
              <a:custGeom>
                <a:avLst/>
                <a:gdLst>
                  <a:gd name="T0" fmla="*/ 0 w 946"/>
                  <a:gd name="T1" fmla="*/ 0 h 97"/>
                  <a:gd name="T2" fmla="*/ 5 w 946"/>
                  <a:gd name="T3" fmla="*/ 0 h 97"/>
                  <a:gd name="T4" fmla="*/ 8 w 946"/>
                  <a:gd name="T5" fmla="*/ 0 h 97"/>
                  <a:gd name="T6" fmla="*/ 10 w 946"/>
                  <a:gd name="T7" fmla="*/ 0 h 97"/>
                  <a:gd name="T8" fmla="*/ 13 w 946"/>
                  <a:gd name="T9" fmla="*/ 1 h 97"/>
                  <a:gd name="T10" fmla="*/ 14 w 946"/>
                  <a:gd name="T11" fmla="*/ 1 h 97"/>
                  <a:gd name="T12" fmla="*/ 15 w 946"/>
                  <a:gd name="T13" fmla="*/ 1 h 97"/>
                  <a:gd name="T14" fmla="*/ 16 w 946"/>
                  <a:gd name="T15" fmla="*/ 1 h 97"/>
                  <a:gd name="T16" fmla="*/ 15 w 946"/>
                  <a:gd name="T17" fmla="*/ 1 h 97"/>
                  <a:gd name="T18" fmla="*/ 16 w 946"/>
                  <a:gd name="T19" fmla="*/ 1 h 97"/>
                  <a:gd name="T20" fmla="*/ 16 w 946"/>
                  <a:gd name="T21" fmla="*/ 1 h 97"/>
                  <a:gd name="T22" fmla="*/ 17 w 946"/>
                  <a:gd name="T23" fmla="*/ 1 h 97"/>
                  <a:gd name="T24" fmla="*/ 16 w 946"/>
                  <a:gd name="T25" fmla="*/ 1 h 97"/>
                  <a:gd name="T26" fmla="*/ 16 w 946"/>
                  <a:gd name="T27" fmla="*/ 1 h 97"/>
                  <a:gd name="T28" fmla="*/ 16 w 946"/>
                  <a:gd name="T29" fmla="*/ 1 h 97"/>
                  <a:gd name="T30" fmla="*/ 16 w 946"/>
                  <a:gd name="T31" fmla="*/ 1 h 97"/>
                  <a:gd name="T32" fmla="*/ 17 w 946"/>
                  <a:gd name="T33" fmla="*/ 1 h 97"/>
                  <a:gd name="T34" fmla="*/ 17 w 946"/>
                  <a:gd name="T35" fmla="*/ 1 h 97"/>
                  <a:gd name="T36" fmla="*/ 17 w 946"/>
                  <a:gd name="T37" fmla="*/ 2 h 97"/>
                  <a:gd name="T38" fmla="*/ 18 w 946"/>
                  <a:gd name="T39" fmla="*/ 2 h 97"/>
                  <a:gd name="T40" fmla="*/ 18 w 946"/>
                  <a:gd name="T41" fmla="*/ 2 h 97"/>
                  <a:gd name="T42" fmla="*/ 20 w 946"/>
                  <a:gd name="T43" fmla="*/ 2 h 97"/>
                  <a:gd name="T44" fmla="*/ 22 w 946"/>
                  <a:gd name="T45" fmla="*/ 2 h 97"/>
                  <a:gd name="T46" fmla="*/ 24 w 946"/>
                  <a:gd name="T47" fmla="*/ 2 h 97"/>
                  <a:gd name="T48" fmla="*/ 26 w 946"/>
                  <a:gd name="T49" fmla="*/ 2 h 97"/>
                  <a:gd name="T50" fmla="*/ 29 w 946"/>
                  <a:gd name="T51" fmla="*/ 3 h 97"/>
                  <a:gd name="T52" fmla="*/ 30 w 946"/>
                  <a:gd name="T53" fmla="*/ 2 h 97"/>
                  <a:gd name="T54" fmla="*/ 27 w 946"/>
                  <a:gd name="T55" fmla="*/ 2 h 97"/>
                  <a:gd name="T56" fmla="*/ 25 w 946"/>
                  <a:gd name="T57" fmla="*/ 2 h 97"/>
                  <a:gd name="T58" fmla="*/ 23 w 946"/>
                  <a:gd name="T59" fmla="*/ 2 h 97"/>
                  <a:gd name="T60" fmla="*/ 21 w 946"/>
                  <a:gd name="T61" fmla="*/ 2 h 97"/>
                  <a:gd name="T62" fmla="*/ 19 w 946"/>
                  <a:gd name="T63" fmla="*/ 1 h 97"/>
                  <a:gd name="T64" fmla="*/ 18 w 946"/>
                  <a:gd name="T65" fmla="*/ 1 h 97"/>
                  <a:gd name="T66" fmla="*/ 18 w 946"/>
                  <a:gd name="T67" fmla="*/ 1 h 97"/>
                  <a:gd name="T68" fmla="*/ 17 w 946"/>
                  <a:gd name="T69" fmla="*/ 1 h 97"/>
                  <a:gd name="T70" fmla="*/ 17 w 946"/>
                  <a:gd name="T71" fmla="*/ 1 h 97"/>
                  <a:gd name="T72" fmla="*/ 17 w 946"/>
                  <a:gd name="T73" fmla="*/ 1 h 97"/>
                  <a:gd name="T74" fmla="*/ 17 w 946"/>
                  <a:gd name="T75" fmla="*/ 1 h 97"/>
                  <a:gd name="T76" fmla="*/ 17 w 946"/>
                  <a:gd name="T77" fmla="*/ 1 h 97"/>
                  <a:gd name="T78" fmla="*/ 17 w 946"/>
                  <a:gd name="T79" fmla="*/ 1 h 97"/>
                  <a:gd name="T80" fmla="*/ 17 w 946"/>
                  <a:gd name="T81" fmla="*/ 1 h 97"/>
                  <a:gd name="T82" fmla="*/ 17 w 946"/>
                  <a:gd name="T83" fmla="*/ 1 h 97"/>
                  <a:gd name="T84" fmla="*/ 17 w 946"/>
                  <a:gd name="T85" fmla="*/ 1 h 97"/>
                  <a:gd name="T86" fmla="*/ 16 w 946"/>
                  <a:gd name="T87" fmla="*/ 1 h 97"/>
                  <a:gd name="T88" fmla="*/ 16 w 946"/>
                  <a:gd name="T89" fmla="*/ 0 h 97"/>
                  <a:gd name="T90" fmla="*/ 15 w 946"/>
                  <a:gd name="T91" fmla="*/ 0 h 97"/>
                  <a:gd name="T92" fmla="*/ 15 w 946"/>
                  <a:gd name="T93" fmla="*/ 0 h 97"/>
                  <a:gd name="T94" fmla="*/ 14 w 946"/>
                  <a:gd name="T95" fmla="*/ 0 h 97"/>
                  <a:gd name="T96" fmla="*/ 12 w 946"/>
                  <a:gd name="T97" fmla="*/ 0 h 97"/>
                  <a:gd name="T98" fmla="*/ 9 w 946"/>
                  <a:gd name="T99" fmla="*/ 0 h 97"/>
                  <a:gd name="T100" fmla="*/ 6 w 946"/>
                  <a:gd name="T101" fmla="*/ 0 h 97"/>
                  <a:gd name="T102" fmla="*/ 3 w 946"/>
                  <a:gd name="T103" fmla="*/ 0 h 97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946" h="97">
                    <a:moveTo>
                      <a:pt x="0" y="0"/>
                    </a:moveTo>
                    <a:lnTo>
                      <a:pt x="0" y="16"/>
                    </a:lnTo>
                    <a:lnTo>
                      <a:pt x="96" y="17"/>
                    </a:lnTo>
                    <a:lnTo>
                      <a:pt x="143" y="18"/>
                    </a:lnTo>
                    <a:lnTo>
                      <a:pt x="189" y="19"/>
                    </a:lnTo>
                    <a:lnTo>
                      <a:pt x="234" y="22"/>
                    </a:lnTo>
                    <a:lnTo>
                      <a:pt x="277" y="24"/>
                    </a:lnTo>
                    <a:lnTo>
                      <a:pt x="317" y="27"/>
                    </a:lnTo>
                    <a:lnTo>
                      <a:pt x="355" y="30"/>
                    </a:lnTo>
                    <a:lnTo>
                      <a:pt x="390" y="32"/>
                    </a:lnTo>
                    <a:lnTo>
                      <a:pt x="421" y="36"/>
                    </a:lnTo>
                    <a:lnTo>
                      <a:pt x="435" y="37"/>
                    </a:lnTo>
                    <a:lnTo>
                      <a:pt x="449" y="39"/>
                    </a:lnTo>
                    <a:lnTo>
                      <a:pt x="462" y="41"/>
                    </a:lnTo>
                    <a:lnTo>
                      <a:pt x="473" y="42"/>
                    </a:lnTo>
                    <a:lnTo>
                      <a:pt x="483" y="44"/>
                    </a:lnTo>
                    <a:lnTo>
                      <a:pt x="483" y="36"/>
                    </a:lnTo>
                    <a:lnTo>
                      <a:pt x="480" y="44"/>
                    </a:lnTo>
                    <a:lnTo>
                      <a:pt x="489" y="45"/>
                    </a:lnTo>
                    <a:lnTo>
                      <a:pt x="496" y="47"/>
                    </a:lnTo>
                    <a:lnTo>
                      <a:pt x="502" y="49"/>
                    </a:lnTo>
                    <a:lnTo>
                      <a:pt x="507" y="51"/>
                    </a:lnTo>
                    <a:lnTo>
                      <a:pt x="511" y="53"/>
                    </a:lnTo>
                    <a:lnTo>
                      <a:pt x="514" y="45"/>
                    </a:lnTo>
                    <a:lnTo>
                      <a:pt x="509" y="51"/>
                    </a:lnTo>
                    <a:lnTo>
                      <a:pt x="511" y="53"/>
                    </a:lnTo>
                    <a:lnTo>
                      <a:pt x="516" y="47"/>
                    </a:lnTo>
                    <a:lnTo>
                      <a:pt x="509" y="50"/>
                    </a:lnTo>
                    <a:lnTo>
                      <a:pt x="508" y="47"/>
                    </a:lnTo>
                    <a:lnTo>
                      <a:pt x="509" y="49"/>
                    </a:lnTo>
                    <a:lnTo>
                      <a:pt x="510" y="51"/>
                    </a:lnTo>
                    <a:lnTo>
                      <a:pt x="510" y="54"/>
                    </a:lnTo>
                    <a:lnTo>
                      <a:pt x="512" y="56"/>
                    </a:lnTo>
                    <a:lnTo>
                      <a:pt x="514" y="58"/>
                    </a:lnTo>
                    <a:lnTo>
                      <a:pt x="516" y="60"/>
                    </a:lnTo>
                    <a:lnTo>
                      <a:pt x="519" y="62"/>
                    </a:lnTo>
                    <a:lnTo>
                      <a:pt x="523" y="63"/>
                    </a:lnTo>
                    <a:lnTo>
                      <a:pt x="528" y="65"/>
                    </a:lnTo>
                    <a:lnTo>
                      <a:pt x="534" y="67"/>
                    </a:lnTo>
                    <a:lnTo>
                      <a:pt x="549" y="70"/>
                    </a:lnTo>
                    <a:lnTo>
                      <a:pt x="552" y="70"/>
                    </a:lnTo>
                    <a:lnTo>
                      <a:pt x="571" y="73"/>
                    </a:lnTo>
                    <a:lnTo>
                      <a:pt x="593" y="77"/>
                    </a:lnTo>
                    <a:lnTo>
                      <a:pt x="618" y="79"/>
                    </a:lnTo>
                    <a:lnTo>
                      <a:pt x="646" y="82"/>
                    </a:lnTo>
                    <a:lnTo>
                      <a:pt x="678" y="85"/>
                    </a:lnTo>
                    <a:lnTo>
                      <a:pt x="711" y="87"/>
                    </a:lnTo>
                    <a:lnTo>
                      <a:pt x="746" y="90"/>
                    </a:lnTo>
                    <a:lnTo>
                      <a:pt x="783" y="92"/>
                    </a:lnTo>
                    <a:lnTo>
                      <a:pt x="822" y="93"/>
                    </a:lnTo>
                    <a:lnTo>
                      <a:pt x="862" y="95"/>
                    </a:lnTo>
                    <a:lnTo>
                      <a:pt x="903" y="96"/>
                    </a:lnTo>
                    <a:lnTo>
                      <a:pt x="946" y="97"/>
                    </a:lnTo>
                    <a:lnTo>
                      <a:pt x="946" y="81"/>
                    </a:lnTo>
                    <a:lnTo>
                      <a:pt x="903" y="80"/>
                    </a:lnTo>
                    <a:lnTo>
                      <a:pt x="862" y="79"/>
                    </a:lnTo>
                    <a:lnTo>
                      <a:pt x="822" y="77"/>
                    </a:lnTo>
                    <a:lnTo>
                      <a:pt x="783" y="76"/>
                    </a:lnTo>
                    <a:lnTo>
                      <a:pt x="746" y="74"/>
                    </a:lnTo>
                    <a:lnTo>
                      <a:pt x="711" y="71"/>
                    </a:lnTo>
                    <a:lnTo>
                      <a:pt x="678" y="69"/>
                    </a:lnTo>
                    <a:lnTo>
                      <a:pt x="646" y="66"/>
                    </a:lnTo>
                    <a:lnTo>
                      <a:pt x="618" y="63"/>
                    </a:lnTo>
                    <a:lnTo>
                      <a:pt x="593" y="61"/>
                    </a:lnTo>
                    <a:lnTo>
                      <a:pt x="571" y="57"/>
                    </a:lnTo>
                    <a:lnTo>
                      <a:pt x="552" y="54"/>
                    </a:lnTo>
                    <a:lnTo>
                      <a:pt x="552" y="62"/>
                    </a:lnTo>
                    <a:lnTo>
                      <a:pt x="555" y="55"/>
                    </a:lnTo>
                    <a:lnTo>
                      <a:pt x="540" y="52"/>
                    </a:lnTo>
                    <a:lnTo>
                      <a:pt x="534" y="50"/>
                    </a:lnTo>
                    <a:lnTo>
                      <a:pt x="529" y="48"/>
                    </a:lnTo>
                    <a:lnTo>
                      <a:pt x="525" y="47"/>
                    </a:lnTo>
                    <a:lnTo>
                      <a:pt x="522" y="45"/>
                    </a:lnTo>
                    <a:lnTo>
                      <a:pt x="519" y="52"/>
                    </a:lnTo>
                    <a:lnTo>
                      <a:pt x="525" y="47"/>
                    </a:lnTo>
                    <a:lnTo>
                      <a:pt x="523" y="45"/>
                    </a:lnTo>
                    <a:lnTo>
                      <a:pt x="525" y="48"/>
                    </a:lnTo>
                    <a:lnTo>
                      <a:pt x="518" y="51"/>
                    </a:lnTo>
                    <a:lnTo>
                      <a:pt x="526" y="51"/>
                    </a:lnTo>
                    <a:lnTo>
                      <a:pt x="525" y="49"/>
                    </a:lnTo>
                    <a:lnTo>
                      <a:pt x="524" y="47"/>
                    </a:lnTo>
                    <a:lnTo>
                      <a:pt x="524" y="44"/>
                    </a:lnTo>
                    <a:lnTo>
                      <a:pt x="522" y="42"/>
                    </a:lnTo>
                    <a:lnTo>
                      <a:pt x="520" y="40"/>
                    </a:lnTo>
                    <a:lnTo>
                      <a:pt x="517" y="38"/>
                    </a:lnTo>
                    <a:lnTo>
                      <a:pt x="513" y="36"/>
                    </a:lnTo>
                    <a:lnTo>
                      <a:pt x="508" y="34"/>
                    </a:lnTo>
                    <a:lnTo>
                      <a:pt x="502" y="32"/>
                    </a:lnTo>
                    <a:lnTo>
                      <a:pt x="495" y="30"/>
                    </a:lnTo>
                    <a:lnTo>
                      <a:pt x="486" y="29"/>
                    </a:lnTo>
                    <a:lnTo>
                      <a:pt x="483" y="28"/>
                    </a:lnTo>
                    <a:lnTo>
                      <a:pt x="473" y="26"/>
                    </a:lnTo>
                    <a:lnTo>
                      <a:pt x="462" y="25"/>
                    </a:lnTo>
                    <a:lnTo>
                      <a:pt x="449" y="23"/>
                    </a:lnTo>
                    <a:lnTo>
                      <a:pt x="435" y="21"/>
                    </a:lnTo>
                    <a:lnTo>
                      <a:pt x="421" y="19"/>
                    </a:lnTo>
                    <a:lnTo>
                      <a:pt x="390" y="15"/>
                    </a:lnTo>
                    <a:lnTo>
                      <a:pt x="355" y="13"/>
                    </a:lnTo>
                    <a:lnTo>
                      <a:pt x="317" y="10"/>
                    </a:lnTo>
                    <a:lnTo>
                      <a:pt x="277" y="7"/>
                    </a:lnTo>
                    <a:lnTo>
                      <a:pt x="234" y="5"/>
                    </a:lnTo>
                    <a:lnTo>
                      <a:pt x="189" y="3"/>
                    </a:lnTo>
                    <a:lnTo>
                      <a:pt x="143" y="2"/>
                    </a:lnTo>
                    <a:lnTo>
                      <a:pt x="96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919" name="Freeform 254"/>
              <p:cNvSpPr>
                <a:spLocks/>
              </p:cNvSpPr>
              <p:nvPr/>
            </p:nvSpPr>
            <p:spPr bwMode="auto">
              <a:xfrm>
                <a:off x="3815" y="3475"/>
                <a:ext cx="44" cy="44"/>
              </a:xfrm>
              <a:custGeom>
                <a:avLst/>
                <a:gdLst>
                  <a:gd name="T0" fmla="*/ 0 w 88"/>
                  <a:gd name="T1" fmla="*/ 3 h 88"/>
                  <a:gd name="T2" fmla="*/ 3 w 88"/>
                  <a:gd name="T3" fmla="*/ 2 h 88"/>
                  <a:gd name="T4" fmla="*/ 1 w 88"/>
                  <a:gd name="T5" fmla="*/ 0 h 88"/>
                  <a:gd name="T6" fmla="*/ 0 w 88"/>
                  <a:gd name="T7" fmla="*/ 3 h 8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88">
                    <a:moveTo>
                      <a:pt x="0" y="88"/>
                    </a:moveTo>
                    <a:lnTo>
                      <a:pt x="88" y="46"/>
                    </a:lnTo>
                    <a:lnTo>
                      <a:pt x="1" y="0"/>
                    </a:lnTo>
                    <a:lnTo>
                      <a:pt x="0" y="88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574" name="Group 258"/>
            <p:cNvGrpSpPr>
              <a:grpSpLocks/>
            </p:cNvGrpSpPr>
            <p:nvPr/>
          </p:nvGrpSpPr>
          <p:grpSpPr bwMode="auto">
            <a:xfrm>
              <a:off x="3310" y="3598"/>
              <a:ext cx="549" cy="161"/>
              <a:chOff x="3310" y="3598"/>
              <a:chExt cx="549" cy="161"/>
            </a:xfrm>
          </p:grpSpPr>
          <p:sp>
            <p:nvSpPr>
              <p:cNvPr id="23916" name="Freeform 256"/>
              <p:cNvSpPr>
                <a:spLocks/>
              </p:cNvSpPr>
              <p:nvPr/>
            </p:nvSpPr>
            <p:spPr bwMode="auto">
              <a:xfrm>
                <a:off x="3310" y="3598"/>
                <a:ext cx="506" cy="143"/>
              </a:xfrm>
              <a:custGeom>
                <a:avLst/>
                <a:gdLst>
                  <a:gd name="T0" fmla="*/ 1 w 1012"/>
                  <a:gd name="T1" fmla="*/ 4 h 288"/>
                  <a:gd name="T2" fmla="*/ 1 w 1012"/>
                  <a:gd name="T3" fmla="*/ 3 h 288"/>
                  <a:gd name="T4" fmla="*/ 1 w 1012"/>
                  <a:gd name="T5" fmla="*/ 3 h 288"/>
                  <a:gd name="T6" fmla="*/ 3 w 1012"/>
                  <a:gd name="T7" fmla="*/ 2 h 288"/>
                  <a:gd name="T8" fmla="*/ 3 w 1012"/>
                  <a:gd name="T9" fmla="*/ 2 h 288"/>
                  <a:gd name="T10" fmla="*/ 5 w 1012"/>
                  <a:gd name="T11" fmla="*/ 1 h 288"/>
                  <a:gd name="T12" fmla="*/ 6 w 1012"/>
                  <a:gd name="T13" fmla="*/ 0 h 288"/>
                  <a:gd name="T14" fmla="*/ 8 w 1012"/>
                  <a:gd name="T15" fmla="*/ 0 h 288"/>
                  <a:gd name="T16" fmla="*/ 11 w 1012"/>
                  <a:gd name="T17" fmla="*/ 0 h 288"/>
                  <a:gd name="T18" fmla="*/ 13 w 1012"/>
                  <a:gd name="T19" fmla="*/ 0 h 288"/>
                  <a:gd name="T20" fmla="*/ 14 w 1012"/>
                  <a:gd name="T21" fmla="*/ 1 h 288"/>
                  <a:gd name="T22" fmla="*/ 16 w 1012"/>
                  <a:gd name="T23" fmla="*/ 1 h 288"/>
                  <a:gd name="T24" fmla="*/ 17 w 1012"/>
                  <a:gd name="T25" fmla="*/ 2 h 288"/>
                  <a:gd name="T26" fmla="*/ 18 w 1012"/>
                  <a:gd name="T27" fmla="*/ 3 h 288"/>
                  <a:gd name="T28" fmla="*/ 18 w 1012"/>
                  <a:gd name="T29" fmla="*/ 3 h 288"/>
                  <a:gd name="T30" fmla="*/ 19 w 1012"/>
                  <a:gd name="T31" fmla="*/ 4 h 288"/>
                  <a:gd name="T32" fmla="*/ 18 w 1012"/>
                  <a:gd name="T33" fmla="*/ 4 h 288"/>
                  <a:gd name="T34" fmla="*/ 19 w 1012"/>
                  <a:gd name="T35" fmla="*/ 5 h 288"/>
                  <a:gd name="T36" fmla="*/ 19 w 1012"/>
                  <a:gd name="T37" fmla="*/ 5 h 288"/>
                  <a:gd name="T38" fmla="*/ 20 w 1012"/>
                  <a:gd name="T39" fmla="*/ 6 h 288"/>
                  <a:gd name="T40" fmla="*/ 22 w 1012"/>
                  <a:gd name="T41" fmla="*/ 7 h 288"/>
                  <a:gd name="T42" fmla="*/ 25 w 1012"/>
                  <a:gd name="T43" fmla="*/ 7 h 288"/>
                  <a:gd name="T44" fmla="*/ 27 w 1012"/>
                  <a:gd name="T45" fmla="*/ 8 h 288"/>
                  <a:gd name="T46" fmla="*/ 31 w 1012"/>
                  <a:gd name="T47" fmla="*/ 8 h 288"/>
                  <a:gd name="T48" fmla="*/ 31 w 1012"/>
                  <a:gd name="T49" fmla="*/ 8 h 288"/>
                  <a:gd name="T50" fmla="*/ 27 w 1012"/>
                  <a:gd name="T51" fmla="*/ 7 h 288"/>
                  <a:gd name="T52" fmla="*/ 26 w 1012"/>
                  <a:gd name="T53" fmla="*/ 7 h 288"/>
                  <a:gd name="T54" fmla="*/ 23 w 1012"/>
                  <a:gd name="T55" fmla="*/ 6 h 288"/>
                  <a:gd name="T56" fmla="*/ 20 w 1012"/>
                  <a:gd name="T57" fmla="*/ 6 h 288"/>
                  <a:gd name="T58" fmla="*/ 20 w 1012"/>
                  <a:gd name="T59" fmla="*/ 5 h 288"/>
                  <a:gd name="T60" fmla="*/ 19 w 1012"/>
                  <a:gd name="T61" fmla="*/ 5 h 288"/>
                  <a:gd name="T62" fmla="*/ 19 w 1012"/>
                  <a:gd name="T63" fmla="*/ 4 h 288"/>
                  <a:gd name="T64" fmla="*/ 19 w 1012"/>
                  <a:gd name="T65" fmla="*/ 4 h 288"/>
                  <a:gd name="T66" fmla="*/ 19 w 1012"/>
                  <a:gd name="T67" fmla="*/ 4 h 288"/>
                  <a:gd name="T68" fmla="*/ 18 w 1012"/>
                  <a:gd name="T69" fmla="*/ 3 h 288"/>
                  <a:gd name="T70" fmla="*/ 18 w 1012"/>
                  <a:gd name="T71" fmla="*/ 2 h 288"/>
                  <a:gd name="T72" fmla="*/ 17 w 1012"/>
                  <a:gd name="T73" fmla="*/ 1 h 288"/>
                  <a:gd name="T74" fmla="*/ 15 w 1012"/>
                  <a:gd name="T75" fmla="*/ 0 h 288"/>
                  <a:gd name="T76" fmla="*/ 13 w 1012"/>
                  <a:gd name="T77" fmla="*/ 0 h 288"/>
                  <a:gd name="T78" fmla="*/ 11 w 1012"/>
                  <a:gd name="T79" fmla="*/ 0 h 288"/>
                  <a:gd name="T80" fmla="*/ 8 w 1012"/>
                  <a:gd name="T81" fmla="*/ 0 h 288"/>
                  <a:gd name="T82" fmla="*/ 6 w 1012"/>
                  <a:gd name="T83" fmla="*/ 0 h 288"/>
                  <a:gd name="T84" fmla="*/ 4 w 1012"/>
                  <a:gd name="T85" fmla="*/ 1 h 288"/>
                  <a:gd name="T86" fmla="*/ 2 w 1012"/>
                  <a:gd name="T87" fmla="*/ 2 h 288"/>
                  <a:gd name="T88" fmla="*/ 1 w 1012"/>
                  <a:gd name="T89" fmla="*/ 2 h 288"/>
                  <a:gd name="T90" fmla="*/ 1 w 1012"/>
                  <a:gd name="T91" fmla="*/ 3 h 288"/>
                  <a:gd name="T92" fmla="*/ 1 w 1012"/>
                  <a:gd name="T93" fmla="*/ 4 h 288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0" t="0" r="r" b="b"/>
                <a:pathLst>
                  <a:path w="1012" h="288">
                    <a:moveTo>
                      <a:pt x="0" y="145"/>
                    </a:moveTo>
                    <a:lnTo>
                      <a:pt x="16" y="145"/>
                    </a:lnTo>
                    <a:lnTo>
                      <a:pt x="18" y="132"/>
                    </a:lnTo>
                    <a:lnTo>
                      <a:pt x="10" y="132"/>
                    </a:lnTo>
                    <a:lnTo>
                      <a:pt x="17" y="135"/>
                    </a:lnTo>
                    <a:lnTo>
                      <a:pt x="22" y="123"/>
                    </a:lnTo>
                    <a:lnTo>
                      <a:pt x="31" y="110"/>
                    </a:lnTo>
                    <a:lnTo>
                      <a:pt x="22" y="107"/>
                    </a:lnTo>
                    <a:lnTo>
                      <a:pt x="29" y="113"/>
                    </a:lnTo>
                    <a:lnTo>
                      <a:pt x="39" y="101"/>
                    </a:lnTo>
                    <a:lnTo>
                      <a:pt x="52" y="89"/>
                    </a:lnTo>
                    <a:lnTo>
                      <a:pt x="67" y="78"/>
                    </a:lnTo>
                    <a:lnTo>
                      <a:pt x="62" y="72"/>
                    </a:lnTo>
                    <a:lnTo>
                      <a:pt x="65" y="80"/>
                    </a:lnTo>
                    <a:lnTo>
                      <a:pt x="82" y="69"/>
                    </a:lnTo>
                    <a:lnTo>
                      <a:pt x="101" y="59"/>
                    </a:lnTo>
                    <a:lnTo>
                      <a:pt x="122" y="50"/>
                    </a:lnTo>
                    <a:lnTo>
                      <a:pt x="144" y="42"/>
                    </a:lnTo>
                    <a:lnTo>
                      <a:pt x="168" y="34"/>
                    </a:lnTo>
                    <a:lnTo>
                      <a:pt x="193" y="28"/>
                    </a:lnTo>
                    <a:lnTo>
                      <a:pt x="190" y="21"/>
                    </a:lnTo>
                    <a:lnTo>
                      <a:pt x="190" y="29"/>
                    </a:lnTo>
                    <a:lnTo>
                      <a:pt x="215" y="24"/>
                    </a:lnTo>
                    <a:lnTo>
                      <a:pt x="241" y="20"/>
                    </a:lnTo>
                    <a:lnTo>
                      <a:pt x="268" y="18"/>
                    </a:lnTo>
                    <a:lnTo>
                      <a:pt x="295" y="17"/>
                    </a:lnTo>
                    <a:lnTo>
                      <a:pt x="322" y="18"/>
                    </a:lnTo>
                    <a:lnTo>
                      <a:pt x="348" y="20"/>
                    </a:lnTo>
                    <a:lnTo>
                      <a:pt x="375" y="24"/>
                    </a:lnTo>
                    <a:lnTo>
                      <a:pt x="400" y="29"/>
                    </a:lnTo>
                    <a:lnTo>
                      <a:pt x="400" y="21"/>
                    </a:lnTo>
                    <a:lnTo>
                      <a:pt x="397" y="28"/>
                    </a:lnTo>
                    <a:lnTo>
                      <a:pt x="422" y="34"/>
                    </a:lnTo>
                    <a:lnTo>
                      <a:pt x="445" y="42"/>
                    </a:lnTo>
                    <a:lnTo>
                      <a:pt x="468" y="50"/>
                    </a:lnTo>
                    <a:lnTo>
                      <a:pt x="489" y="59"/>
                    </a:lnTo>
                    <a:lnTo>
                      <a:pt x="509" y="69"/>
                    </a:lnTo>
                    <a:lnTo>
                      <a:pt x="526" y="80"/>
                    </a:lnTo>
                    <a:lnTo>
                      <a:pt x="529" y="72"/>
                    </a:lnTo>
                    <a:lnTo>
                      <a:pt x="524" y="78"/>
                    </a:lnTo>
                    <a:lnTo>
                      <a:pt x="539" y="89"/>
                    </a:lnTo>
                    <a:lnTo>
                      <a:pt x="552" y="101"/>
                    </a:lnTo>
                    <a:lnTo>
                      <a:pt x="562" y="113"/>
                    </a:lnTo>
                    <a:lnTo>
                      <a:pt x="568" y="108"/>
                    </a:lnTo>
                    <a:lnTo>
                      <a:pt x="560" y="111"/>
                    </a:lnTo>
                    <a:lnTo>
                      <a:pt x="568" y="123"/>
                    </a:lnTo>
                    <a:lnTo>
                      <a:pt x="573" y="136"/>
                    </a:lnTo>
                    <a:lnTo>
                      <a:pt x="580" y="133"/>
                    </a:lnTo>
                    <a:lnTo>
                      <a:pt x="572" y="133"/>
                    </a:lnTo>
                    <a:lnTo>
                      <a:pt x="574" y="146"/>
                    </a:lnTo>
                    <a:lnTo>
                      <a:pt x="575" y="152"/>
                    </a:lnTo>
                    <a:lnTo>
                      <a:pt x="575" y="155"/>
                    </a:lnTo>
                    <a:lnTo>
                      <a:pt x="577" y="160"/>
                    </a:lnTo>
                    <a:lnTo>
                      <a:pt x="580" y="166"/>
                    </a:lnTo>
                    <a:lnTo>
                      <a:pt x="582" y="168"/>
                    </a:lnTo>
                    <a:lnTo>
                      <a:pt x="586" y="174"/>
                    </a:lnTo>
                    <a:lnTo>
                      <a:pt x="591" y="179"/>
                    </a:lnTo>
                    <a:lnTo>
                      <a:pt x="597" y="185"/>
                    </a:lnTo>
                    <a:lnTo>
                      <a:pt x="612" y="196"/>
                    </a:lnTo>
                    <a:lnTo>
                      <a:pt x="614" y="198"/>
                    </a:lnTo>
                    <a:lnTo>
                      <a:pt x="633" y="208"/>
                    </a:lnTo>
                    <a:lnTo>
                      <a:pt x="655" y="219"/>
                    </a:lnTo>
                    <a:lnTo>
                      <a:pt x="680" y="228"/>
                    </a:lnTo>
                    <a:lnTo>
                      <a:pt x="708" y="238"/>
                    </a:lnTo>
                    <a:lnTo>
                      <a:pt x="739" y="246"/>
                    </a:lnTo>
                    <a:lnTo>
                      <a:pt x="773" y="255"/>
                    </a:lnTo>
                    <a:lnTo>
                      <a:pt x="808" y="262"/>
                    </a:lnTo>
                    <a:lnTo>
                      <a:pt x="811" y="263"/>
                    </a:lnTo>
                    <a:lnTo>
                      <a:pt x="848" y="269"/>
                    </a:lnTo>
                    <a:lnTo>
                      <a:pt x="887" y="275"/>
                    </a:lnTo>
                    <a:lnTo>
                      <a:pt x="927" y="281"/>
                    </a:lnTo>
                    <a:lnTo>
                      <a:pt x="968" y="285"/>
                    </a:lnTo>
                    <a:lnTo>
                      <a:pt x="1011" y="288"/>
                    </a:lnTo>
                    <a:lnTo>
                      <a:pt x="1012" y="271"/>
                    </a:lnTo>
                    <a:lnTo>
                      <a:pt x="968" y="268"/>
                    </a:lnTo>
                    <a:lnTo>
                      <a:pt x="927" y="264"/>
                    </a:lnTo>
                    <a:lnTo>
                      <a:pt x="887" y="259"/>
                    </a:lnTo>
                    <a:lnTo>
                      <a:pt x="848" y="253"/>
                    </a:lnTo>
                    <a:lnTo>
                      <a:pt x="811" y="247"/>
                    </a:lnTo>
                    <a:lnTo>
                      <a:pt x="811" y="255"/>
                    </a:lnTo>
                    <a:lnTo>
                      <a:pt x="814" y="247"/>
                    </a:lnTo>
                    <a:lnTo>
                      <a:pt x="779" y="240"/>
                    </a:lnTo>
                    <a:lnTo>
                      <a:pt x="746" y="231"/>
                    </a:lnTo>
                    <a:lnTo>
                      <a:pt x="714" y="223"/>
                    </a:lnTo>
                    <a:lnTo>
                      <a:pt x="686" y="213"/>
                    </a:lnTo>
                    <a:lnTo>
                      <a:pt x="661" y="204"/>
                    </a:lnTo>
                    <a:lnTo>
                      <a:pt x="639" y="193"/>
                    </a:lnTo>
                    <a:lnTo>
                      <a:pt x="620" y="183"/>
                    </a:lnTo>
                    <a:lnTo>
                      <a:pt x="617" y="190"/>
                    </a:lnTo>
                    <a:lnTo>
                      <a:pt x="623" y="185"/>
                    </a:lnTo>
                    <a:lnTo>
                      <a:pt x="608" y="174"/>
                    </a:lnTo>
                    <a:lnTo>
                      <a:pt x="602" y="168"/>
                    </a:lnTo>
                    <a:lnTo>
                      <a:pt x="597" y="163"/>
                    </a:lnTo>
                    <a:lnTo>
                      <a:pt x="593" y="157"/>
                    </a:lnTo>
                    <a:lnTo>
                      <a:pt x="587" y="163"/>
                    </a:lnTo>
                    <a:lnTo>
                      <a:pt x="595" y="160"/>
                    </a:lnTo>
                    <a:lnTo>
                      <a:pt x="592" y="154"/>
                    </a:lnTo>
                    <a:lnTo>
                      <a:pt x="590" y="149"/>
                    </a:lnTo>
                    <a:lnTo>
                      <a:pt x="583" y="152"/>
                    </a:lnTo>
                    <a:lnTo>
                      <a:pt x="591" y="152"/>
                    </a:lnTo>
                    <a:lnTo>
                      <a:pt x="590" y="146"/>
                    </a:lnTo>
                    <a:lnTo>
                      <a:pt x="588" y="133"/>
                    </a:lnTo>
                    <a:lnTo>
                      <a:pt x="588" y="130"/>
                    </a:lnTo>
                    <a:lnTo>
                      <a:pt x="583" y="117"/>
                    </a:lnTo>
                    <a:lnTo>
                      <a:pt x="575" y="105"/>
                    </a:lnTo>
                    <a:lnTo>
                      <a:pt x="573" y="102"/>
                    </a:lnTo>
                    <a:lnTo>
                      <a:pt x="563" y="90"/>
                    </a:lnTo>
                    <a:lnTo>
                      <a:pt x="550" y="78"/>
                    </a:lnTo>
                    <a:lnTo>
                      <a:pt x="535" y="67"/>
                    </a:lnTo>
                    <a:lnTo>
                      <a:pt x="532" y="65"/>
                    </a:lnTo>
                    <a:lnTo>
                      <a:pt x="515" y="54"/>
                    </a:lnTo>
                    <a:lnTo>
                      <a:pt x="495" y="44"/>
                    </a:lnTo>
                    <a:lnTo>
                      <a:pt x="474" y="35"/>
                    </a:lnTo>
                    <a:lnTo>
                      <a:pt x="451" y="27"/>
                    </a:lnTo>
                    <a:lnTo>
                      <a:pt x="428" y="19"/>
                    </a:lnTo>
                    <a:lnTo>
                      <a:pt x="403" y="13"/>
                    </a:lnTo>
                    <a:lnTo>
                      <a:pt x="400" y="13"/>
                    </a:lnTo>
                    <a:lnTo>
                      <a:pt x="375" y="8"/>
                    </a:lnTo>
                    <a:lnTo>
                      <a:pt x="348" y="3"/>
                    </a:lnTo>
                    <a:lnTo>
                      <a:pt x="322" y="1"/>
                    </a:lnTo>
                    <a:lnTo>
                      <a:pt x="295" y="0"/>
                    </a:lnTo>
                    <a:lnTo>
                      <a:pt x="268" y="1"/>
                    </a:lnTo>
                    <a:lnTo>
                      <a:pt x="241" y="3"/>
                    </a:lnTo>
                    <a:lnTo>
                      <a:pt x="215" y="8"/>
                    </a:lnTo>
                    <a:lnTo>
                      <a:pt x="190" y="13"/>
                    </a:lnTo>
                    <a:lnTo>
                      <a:pt x="187" y="13"/>
                    </a:lnTo>
                    <a:lnTo>
                      <a:pt x="162" y="19"/>
                    </a:lnTo>
                    <a:lnTo>
                      <a:pt x="138" y="27"/>
                    </a:lnTo>
                    <a:lnTo>
                      <a:pt x="116" y="35"/>
                    </a:lnTo>
                    <a:lnTo>
                      <a:pt x="95" y="44"/>
                    </a:lnTo>
                    <a:lnTo>
                      <a:pt x="76" y="54"/>
                    </a:lnTo>
                    <a:lnTo>
                      <a:pt x="59" y="65"/>
                    </a:lnTo>
                    <a:lnTo>
                      <a:pt x="56" y="67"/>
                    </a:lnTo>
                    <a:lnTo>
                      <a:pt x="41" y="78"/>
                    </a:lnTo>
                    <a:lnTo>
                      <a:pt x="28" y="90"/>
                    </a:lnTo>
                    <a:lnTo>
                      <a:pt x="17" y="102"/>
                    </a:lnTo>
                    <a:lnTo>
                      <a:pt x="15" y="104"/>
                    </a:lnTo>
                    <a:lnTo>
                      <a:pt x="7" y="117"/>
                    </a:lnTo>
                    <a:lnTo>
                      <a:pt x="2" y="129"/>
                    </a:lnTo>
                    <a:lnTo>
                      <a:pt x="2" y="132"/>
                    </a:lnTo>
                    <a:lnTo>
                      <a:pt x="0" y="14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917" name="Freeform 257"/>
              <p:cNvSpPr>
                <a:spLocks/>
              </p:cNvSpPr>
              <p:nvPr/>
            </p:nvSpPr>
            <p:spPr bwMode="auto">
              <a:xfrm>
                <a:off x="3815" y="3715"/>
                <a:ext cx="44" cy="44"/>
              </a:xfrm>
              <a:custGeom>
                <a:avLst/>
                <a:gdLst>
                  <a:gd name="T0" fmla="*/ 0 w 89"/>
                  <a:gd name="T1" fmla="*/ 2 h 89"/>
                  <a:gd name="T2" fmla="*/ 2 w 89"/>
                  <a:gd name="T3" fmla="*/ 1 h 89"/>
                  <a:gd name="T4" fmla="*/ 0 w 89"/>
                  <a:gd name="T5" fmla="*/ 0 h 89"/>
                  <a:gd name="T6" fmla="*/ 0 w 89"/>
                  <a:gd name="T7" fmla="*/ 2 h 8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9" h="89">
                    <a:moveTo>
                      <a:pt x="0" y="89"/>
                    </a:moveTo>
                    <a:lnTo>
                      <a:pt x="89" y="49"/>
                    </a:lnTo>
                    <a:lnTo>
                      <a:pt x="3" y="0"/>
                    </a:lnTo>
                    <a:lnTo>
                      <a:pt x="0" y="89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75" name="Rectangle 259"/>
            <p:cNvSpPr>
              <a:spLocks noChangeArrowheads="1"/>
            </p:cNvSpPr>
            <p:nvPr/>
          </p:nvSpPr>
          <p:spPr bwMode="auto">
            <a:xfrm>
              <a:off x="3121" y="3385"/>
              <a:ext cx="290" cy="12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76" name="Rectangle 260"/>
            <p:cNvSpPr>
              <a:spLocks noChangeArrowheads="1"/>
            </p:cNvSpPr>
            <p:nvPr/>
          </p:nvSpPr>
          <p:spPr bwMode="auto">
            <a:xfrm>
              <a:off x="3177" y="3405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36</a:t>
              </a:r>
              <a:endParaRPr lang="en-US" altLang="en-US"/>
            </a:p>
          </p:txBody>
        </p:sp>
        <p:grpSp>
          <p:nvGrpSpPr>
            <p:cNvPr id="23577" name="Group 263"/>
            <p:cNvGrpSpPr>
              <a:grpSpLocks/>
            </p:cNvGrpSpPr>
            <p:nvPr/>
          </p:nvGrpSpPr>
          <p:grpSpPr bwMode="auto">
            <a:xfrm>
              <a:off x="2977" y="3412"/>
              <a:ext cx="144" cy="43"/>
              <a:chOff x="2977" y="3412"/>
              <a:chExt cx="144" cy="43"/>
            </a:xfrm>
          </p:grpSpPr>
          <p:sp>
            <p:nvSpPr>
              <p:cNvPr id="23914" name="Rectangle 261"/>
              <p:cNvSpPr>
                <a:spLocks noChangeArrowheads="1"/>
              </p:cNvSpPr>
              <p:nvPr/>
            </p:nvSpPr>
            <p:spPr bwMode="auto">
              <a:xfrm>
                <a:off x="2977" y="3429"/>
                <a:ext cx="118" cy="8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15" name="Freeform 262"/>
              <p:cNvSpPr>
                <a:spLocks/>
              </p:cNvSpPr>
              <p:nvPr/>
            </p:nvSpPr>
            <p:spPr bwMode="auto">
              <a:xfrm>
                <a:off x="3094" y="3412"/>
                <a:ext cx="27" cy="43"/>
              </a:xfrm>
              <a:custGeom>
                <a:avLst/>
                <a:gdLst>
                  <a:gd name="T0" fmla="*/ 0 w 55"/>
                  <a:gd name="T1" fmla="*/ 2 h 87"/>
                  <a:gd name="T2" fmla="*/ 1 w 55"/>
                  <a:gd name="T3" fmla="*/ 1 h 87"/>
                  <a:gd name="T4" fmla="*/ 0 w 55"/>
                  <a:gd name="T5" fmla="*/ 0 h 87"/>
                  <a:gd name="T6" fmla="*/ 0 w 55"/>
                  <a:gd name="T7" fmla="*/ 2 h 8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5" h="87">
                    <a:moveTo>
                      <a:pt x="0" y="87"/>
                    </a:moveTo>
                    <a:lnTo>
                      <a:pt x="55" y="43"/>
                    </a:lnTo>
                    <a:lnTo>
                      <a:pt x="0" y="0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78" name="Rectangle 264"/>
            <p:cNvSpPr>
              <a:spLocks noChangeArrowheads="1"/>
            </p:cNvSpPr>
            <p:nvPr/>
          </p:nvSpPr>
          <p:spPr bwMode="auto">
            <a:xfrm>
              <a:off x="2789" y="3365"/>
              <a:ext cx="188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79" name="Rectangle 265"/>
            <p:cNvSpPr>
              <a:spLocks noChangeArrowheads="1"/>
            </p:cNvSpPr>
            <p:nvPr/>
          </p:nvSpPr>
          <p:spPr bwMode="auto">
            <a:xfrm>
              <a:off x="2839" y="3383"/>
              <a:ext cx="130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160</a:t>
              </a:r>
              <a:endParaRPr lang="en-US" altLang="en-US"/>
            </a:p>
          </p:txBody>
        </p:sp>
        <p:sp>
          <p:nvSpPr>
            <p:cNvPr id="23580" name="Rectangle 266"/>
            <p:cNvSpPr>
              <a:spLocks noChangeArrowheads="1"/>
            </p:cNvSpPr>
            <p:nvPr/>
          </p:nvSpPr>
          <p:spPr bwMode="auto">
            <a:xfrm>
              <a:off x="3121" y="3505"/>
              <a:ext cx="290" cy="12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81" name="Rectangle 267"/>
            <p:cNvSpPr>
              <a:spLocks noChangeArrowheads="1"/>
            </p:cNvSpPr>
            <p:nvPr/>
          </p:nvSpPr>
          <p:spPr bwMode="auto">
            <a:xfrm>
              <a:off x="3177" y="3525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16</a:t>
              </a:r>
              <a:endParaRPr lang="en-US" altLang="en-US"/>
            </a:p>
          </p:txBody>
        </p:sp>
        <p:sp>
          <p:nvSpPr>
            <p:cNvPr id="23582" name="Rectangle 268"/>
            <p:cNvSpPr>
              <a:spLocks noChangeArrowheads="1"/>
            </p:cNvSpPr>
            <p:nvPr/>
          </p:nvSpPr>
          <p:spPr bwMode="auto">
            <a:xfrm>
              <a:off x="3121" y="3626"/>
              <a:ext cx="290" cy="12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83" name="Rectangle 269"/>
            <p:cNvSpPr>
              <a:spLocks noChangeArrowheads="1"/>
            </p:cNvSpPr>
            <p:nvPr/>
          </p:nvSpPr>
          <p:spPr bwMode="auto">
            <a:xfrm>
              <a:off x="3177" y="3646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56</a:t>
              </a:r>
              <a:endParaRPr lang="en-US" altLang="en-US"/>
            </a:p>
          </p:txBody>
        </p:sp>
        <p:sp>
          <p:nvSpPr>
            <p:cNvPr id="23913" name="Freeform 271"/>
            <p:cNvSpPr>
              <a:spLocks/>
            </p:cNvSpPr>
            <p:nvPr/>
          </p:nvSpPr>
          <p:spPr bwMode="auto">
            <a:xfrm>
              <a:off x="3094" y="3532"/>
              <a:ext cx="27" cy="44"/>
            </a:xfrm>
            <a:custGeom>
              <a:avLst/>
              <a:gdLst>
                <a:gd name="T0" fmla="*/ 0 w 55"/>
                <a:gd name="T1" fmla="*/ 3 h 87"/>
                <a:gd name="T2" fmla="*/ 1 w 55"/>
                <a:gd name="T3" fmla="*/ 2 h 87"/>
                <a:gd name="T4" fmla="*/ 0 w 55"/>
                <a:gd name="T5" fmla="*/ 0 h 87"/>
                <a:gd name="T6" fmla="*/ 0 w 55"/>
                <a:gd name="T7" fmla="*/ 3 h 8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5" h="87">
                  <a:moveTo>
                    <a:pt x="0" y="87"/>
                  </a:moveTo>
                  <a:lnTo>
                    <a:pt x="55" y="43"/>
                  </a:lnTo>
                  <a:lnTo>
                    <a:pt x="0" y="0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00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585" name="Group 275"/>
            <p:cNvGrpSpPr>
              <a:grpSpLocks/>
            </p:cNvGrpSpPr>
            <p:nvPr/>
          </p:nvGrpSpPr>
          <p:grpSpPr bwMode="auto">
            <a:xfrm>
              <a:off x="2977" y="3652"/>
              <a:ext cx="144" cy="44"/>
              <a:chOff x="2977" y="3652"/>
              <a:chExt cx="144" cy="44"/>
            </a:xfrm>
          </p:grpSpPr>
          <p:sp>
            <p:nvSpPr>
              <p:cNvPr id="23910" name="Rectangle 273"/>
              <p:cNvSpPr>
                <a:spLocks noChangeArrowheads="1"/>
              </p:cNvSpPr>
              <p:nvPr/>
            </p:nvSpPr>
            <p:spPr bwMode="auto">
              <a:xfrm>
                <a:off x="2977" y="3670"/>
                <a:ext cx="118" cy="8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11" name="Freeform 274"/>
              <p:cNvSpPr>
                <a:spLocks/>
              </p:cNvSpPr>
              <p:nvPr/>
            </p:nvSpPr>
            <p:spPr bwMode="auto">
              <a:xfrm>
                <a:off x="3094" y="3652"/>
                <a:ext cx="27" cy="44"/>
              </a:xfrm>
              <a:custGeom>
                <a:avLst/>
                <a:gdLst>
                  <a:gd name="T0" fmla="*/ 0 w 55"/>
                  <a:gd name="T1" fmla="*/ 3 h 87"/>
                  <a:gd name="T2" fmla="*/ 1 w 55"/>
                  <a:gd name="T3" fmla="*/ 2 h 87"/>
                  <a:gd name="T4" fmla="*/ 0 w 55"/>
                  <a:gd name="T5" fmla="*/ 0 h 87"/>
                  <a:gd name="T6" fmla="*/ 0 w 55"/>
                  <a:gd name="T7" fmla="*/ 3 h 8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5" h="87">
                    <a:moveTo>
                      <a:pt x="0" y="87"/>
                    </a:moveTo>
                    <a:lnTo>
                      <a:pt x="55" y="43"/>
                    </a:lnTo>
                    <a:lnTo>
                      <a:pt x="0" y="0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86" name="Rectangle 276"/>
            <p:cNvSpPr>
              <a:spLocks noChangeArrowheads="1"/>
            </p:cNvSpPr>
            <p:nvPr/>
          </p:nvSpPr>
          <p:spPr bwMode="auto">
            <a:xfrm>
              <a:off x="2784" y="3481"/>
              <a:ext cx="188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88" name="Rectangle 278"/>
            <p:cNvSpPr>
              <a:spLocks noChangeArrowheads="1"/>
            </p:cNvSpPr>
            <p:nvPr/>
          </p:nvSpPr>
          <p:spPr bwMode="auto">
            <a:xfrm>
              <a:off x="2784" y="3626"/>
              <a:ext cx="18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90" name="Rectangle 280"/>
            <p:cNvSpPr>
              <a:spLocks noChangeArrowheads="1"/>
            </p:cNvSpPr>
            <p:nvPr/>
          </p:nvSpPr>
          <p:spPr bwMode="auto">
            <a:xfrm>
              <a:off x="3121" y="3265"/>
              <a:ext cx="23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91" name="Rectangle 281"/>
            <p:cNvSpPr>
              <a:spLocks noChangeArrowheads="1"/>
            </p:cNvSpPr>
            <p:nvPr/>
          </p:nvSpPr>
          <p:spPr bwMode="auto">
            <a:xfrm>
              <a:off x="3172" y="3282"/>
              <a:ext cx="174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univ</a:t>
              </a:r>
              <a:endParaRPr lang="en-US" altLang="en-US"/>
            </a:p>
          </p:txBody>
        </p:sp>
        <p:sp>
          <p:nvSpPr>
            <p:cNvPr id="23592" name="Oval 282"/>
            <p:cNvSpPr>
              <a:spLocks noChangeArrowheads="1"/>
            </p:cNvSpPr>
            <p:nvPr/>
          </p:nvSpPr>
          <p:spPr bwMode="auto">
            <a:xfrm>
              <a:off x="3290" y="3433"/>
              <a:ext cx="49" cy="49"/>
            </a:xfrm>
            <a:prstGeom prst="ellipse">
              <a:avLst/>
            </a:prstGeom>
            <a:solidFill>
              <a:srgbClr val="000066"/>
            </a:solidFill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93" name="Oval 283"/>
            <p:cNvSpPr>
              <a:spLocks noChangeArrowheads="1"/>
            </p:cNvSpPr>
            <p:nvPr/>
          </p:nvSpPr>
          <p:spPr bwMode="auto">
            <a:xfrm>
              <a:off x="3290" y="3554"/>
              <a:ext cx="49" cy="48"/>
            </a:xfrm>
            <a:prstGeom prst="ellipse">
              <a:avLst/>
            </a:prstGeom>
            <a:solidFill>
              <a:srgbClr val="000066"/>
            </a:solidFill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94" name="Oval 284"/>
            <p:cNvSpPr>
              <a:spLocks noChangeArrowheads="1"/>
            </p:cNvSpPr>
            <p:nvPr/>
          </p:nvSpPr>
          <p:spPr bwMode="auto">
            <a:xfrm>
              <a:off x="3290" y="3674"/>
              <a:ext cx="49" cy="49"/>
            </a:xfrm>
            <a:prstGeom prst="ellipse">
              <a:avLst/>
            </a:prstGeom>
            <a:solidFill>
              <a:srgbClr val="000066"/>
            </a:solidFill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95" name="Rectangle 285"/>
            <p:cNvSpPr>
              <a:spLocks noChangeArrowheads="1"/>
            </p:cNvSpPr>
            <p:nvPr/>
          </p:nvSpPr>
          <p:spPr bwMode="auto">
            <a:xfrm>
              <a:off x="3121" y="3385"/>
              <a:ext cx="290" cy="12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96" name="Rectangle 286"/>
            <p:cNvSpPr>
              <a:spLocks noChangeArrowheads="1"/>
            </p:cNvSpPr>
            <p:nvPr/>
          </p:nvSpPr>
          <p:spPr bwMode="auto">
            <a:xfrm>
              <a:off x="3177" y="3405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36</a:t>
              </a:r>
              <a:endParaRPr lang="en-US" altLang="en-US"/>
            </a:p>
          </p:txBody>
        </p:sp>
        <p:grpSp>
          <p:nvGrpSpPr>
            <p:cNvPr id="23597" name="Group 289"/>
            <p:cNvGrpSpPr>
              <a:grpSpLocks/>
            </p:cNvGrpSpPr>
            <p:nvPr/>
          </p:nvGrpSpPr>
          <p:grpSpPr bwMode="auto">
            <a:xfrm>
              <a:off x="2977" y="3412"/>
              <a:ext cx="144" cy="43"/>
              <a:chOff x="2977" y="3412"/>
              <a:chExt cx="144" cy="43"/>
            </a:xfrm>
          </p:grpSpPr>
          <p:sp>
            <p:nvSpPr>
              <p:cNvPr id="23908" name="Rectangle 287"/>
              <p:cNvSpPr>
                <a:spLocks noChangeArrowheads="1"/>
              </p:cNvSpPr>
              <p:nvPr/>
            </p:nvSpPr>
            <p:spPr bwMode="auto">
              <a:xfrm>
                <a:off x="2977" y="3429"/>
                <a:ext cx="118" cy="8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09" name="Freeform 288"/>
              <p:cNvSpPr>
                <a:spLocks/>
              </p:cNvSpPr>
              <p:nvPr/>
            </p:nvSpPr>
            <p:spPr bwMode="auto">
              <a:xfrm>
                <a:off x="3094" y="3412"/>
                <a:ext cx="27" cy="43"/>
              </a:xfrm>
              <a:custGeom>
                <a:avLst/>
                <a:gdLst>
                  <a:gd name="T0" fmla="*/ 0 w 55"/>
                  <a:gd name="T1" fmla="*/ 2 h 87"/>
                  <a:gd name="T2" fmla="*/ 1 w 55"/>
                  <a:gd name="T3" fmla="*/ 1 h 87"/>
                  <a:gd name="T4" fmla="*/ 0 w 55"/>
                  <a:gd name="T5" fmla="*/ 0 h 87"/>
                  <a:gd name="T6" fmla="*/ 0 w 55"/>
                  <a:gd name="T7" fmla="*/ 2 h 8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5" h="87">
                    <a:moveTo>
                      <a:pt x="0" y="87"/>
                    </a:moveTo>
                    <a:lnTo>
                      <a:pt x="55" y="43"/>
                    </a:lnTo>
                    <a:lnTo>
                      <a:pt x="0" y="0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98" name="Rectangle 290"/>
            <p:cNvSpPr>
              <a:spLocks noChangeArrowheads="1"/>
            </p:cNvSpPr>
            <p:nvPr/>
          </p:nvSpPr>
          <p:spPr bwMode="auto">
            <a:xfrm>
              <a:off x="2789" y="3365"/>
              <a:ext cx="188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00" name="Rectangle 292"/>
            <p:cNvSpPr>
              <a:spLocks noChangeArrowheads="1"/>
            </p:cNvSpPr>
            <p:nvPr/>
          </p:nvSpPr>
          <p:spPr bwMode="auto">
            <a:xfrm>
              <a:off x="3121" y="3505"/>
              <a:ext cx="290" cy="12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01" name="Rectangle 293"/>
            <p:cNvSpPr>
              <a:spLocks noChangeArrowheads="1"/>
            </p:cNvSpPr>
            <p:nvPr/>
          </p:nvSpPr>
          <p:spPr bwMode="auto">
            <a:xfrm>
              <a:off x="3177" y="3525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16</a:t>
              </a:r>
              <a:endParaRPr lang="en-US" altLang="en-US"/>
            </a:p>
          </p:txBody>
        </p:sp>
        <p:sp>
          <p:nvSpPr>
            <p:cNvPr id="23602" name="Rectangle 294"/>
            <p:cNvSpPr>
              <a:spLocks noChangeArrowheads="1"/>
            </p:cNvSpPr>
            <p:nvPr/>
          </p:nvSpPr>
          <p:spPr bwMode="auto">
            <a:xfrm>
              <a:off x="3121" y="3626"/>
              <a:ext cx="290" cy="12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03" name="Rectangle 295"/>
            <p:cNvSpPr>
              <a:spLocks noChangeArrowheads="1"/>
            </p:cNvSpPr>
            <p:nvPr/>
          </p:nvSpPr>
          <p:spPr bwMode="auto">
            <a:xfrm>
              <a:off x="3177" y="3646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56</a:t>
              </a:r>
              <a:endParaRPr lang="en-US" altLang="en-US"/>
            </a:p>
          </p:txBody>
        </p:sp>
        <p:sp>
          <p:nvSpPr>
            <p:cNvPr id="23907" name="Freeform 297"/>
            <p:cNvSpPr>
              <a:spLocks/>
            </p:cNvSpPr>
            <p:nvPr/>
          </p:nvSpPr>
          <p:spPr bwMode="auto">
            <a:xfrm>
              <a:off x="3094" y="3532"/>
              <a:ext cx="27" cy="44"/>
            </a:xfrm>
            <a:custGeom>
              <a:avLst/>
              <a:gdLst>
                <a:gd name="T0" fmla="*/ 0 w 55"/>
                <a:gd name="T1" fmla="*/ 3 h 87"/>
                <a:gd name="T2" fmla="*/ 1 w 55"/>
                <a:gd name="T3" fmla="*/ 2 h 87"/>
                <a:gd name="T4" fmla="*/ 0 w 55"/>
                <a:gd name="T5" fmla="*/ 0 h 87"/>
                <a:gd name="T6" fmla="*/ 0 w 55"/>
                <a:gd name="T7" fmla="*/ 3 h 8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5" h="87">
                  <a:moveTo>
                    <a:pt x="0" y="87"/>
                  </a:moveTo>
                  <a:lnTo>
                    <a:pt x="55" y="43"/>
                  </a:lnTo>
                  <a:lnTo>
                    <a:pt x="0" y="0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00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605" name="Group 301"/>
            <p:cNvGrpSpPr>
              <a:grpSpLocks/>
            </p:cNvGrpSpPr>
            <p:nvPr/>
          </p:nvGrpSpPr>
          <p:grpSpPr bwMode="auto">
            <a:xfrm>
              <a:off x="2977" y="3652"/>
              <a:ext cx="144" cy="44"/>
              <a:chOff x="2977" y="3652"/>
              <a:chExt cx="144" cy="44"/>
            </a:xfrm>
          </p:grpSpPr>
          <p:sp>
            <p:nvSpPr>
              <p:cNvPr id="23904" name="Rectangle 299"/>
              <p:cNvSpPr>
                <a:spLocks noChangeArrowheads="1"/>
              </p:cNvSpPr>
              <p:nvPr/>
            </p:nvSpPr>
            <p:spPr bwMode="auto">
              <a:xfrm>
                <a:off x="2977" y="3670"/>
                <a:ext cx="118" cy="8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05" name="Freeform 300"/>
              <p:cNvSpPr>
                <a:spLocks/>
              </p:cNvSpPr>
              <p:nvPr/>
            </p:nvSpPr>
            <p:spPr bwMode="auto">
              <a:xfrm>
                <a:off x="3094" y="3652"/>
                <a:ext cx="27" cy="44"/>
              </a:xfrm>
              <a:custGeom>
                <a:avLst/>
                <a:gdLst>
                  <a:gd name="T0" fmla="*/ 0 w 55"/>
                  <a:gd name="T1" fmla="*/ 3 h 87"/>
                  <a:gd name="T2" fmla="*/ 1 w 55"/>
                  <a:gd name="T3" fmla="*/ 2 h 87"/>
                  <a:gd name="T4" fmla="*/ 0 w 55"/>
                  <a:gd name="T5" fmla="*/ 0 h 87"/>
                  <a:gd name="T6" fmla="*/ 0 w 55"/>
                  <a:gd name="T7" fmla="*/ 3 h 8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5" h="87">
                    <a:moveTo>
                      <a:pt x="0" y="87"/>
                    </a:moveTo>
                    <a:lnTo>
                      <a:pt x="55" y="43"/>
                    </a:lnTo>
                    <a:lnTo>
                      <a:pt x="0" y="0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06" name="Rectangle 302"/>
            <p:cNvSpPr>
              <a:spLocks noChangeArrowheads="1"/>
            </p:cNvSpPr>
            <p:nvPr/>
          </p:nvSpPr>
          <p:spPr bwMode="auto">
            <a:xfrm>
              <a:off x="2784" y="3481"/>
              <a:ext cx="188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08" name="Rectangle 304"/>
            <p:cNvSpPr>
              <a:spLocks noChangeArrowheads="1"/>
            </p:cNvSpPr>
            <p:nvPr/>
          </p:nvSpPr>
          <p:spPr bwMode="auto">
            <a:xfrm>
              <a:off x="2784" y="3626"/>
              <a:ext cx="18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10" name="Rectangle 306"/>
            <p:cNvSpPr>
              <a:spLocks noChangeArrowheads="1"/>
            </p:cNvSpPr>
            <p:nvPr/>
          </p:nvSpPr>
          <p:spPr bwMode="auto">
            <a:xfrm>
              <a:off x="3121" y="3265"/>
              <a:ext cx="23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11" name="Rectangle 307"/>
            <p:cNvSpPr>
              <a:spLocks noChangeArrowheads="1"/>
            </p:cNvSpPr>
            <p:nvPr/>
          </p:nvSpPr>
          <p:spPr bwMode="auto">
            <a:xfrm>
              <a:off x="3172" y="3282"/>
              <a:ext cx="174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univ</a:t>
              </a:r>
              <a:endParaRPr lang="en-US" altLang="en-US"/>
            </a:p>
          </p:txBody>
        </p:sp>
        <p:sp>
          <p:nvSpPr>
            <p:cNvPr id="23612" name="Oval 308"/>
            <p:cNvSpPr>
              <a:spLocks noChangeArrowheads="1"/>
            </p:cNvSpPr>
            <p:nvPr/>
          </p:nvSpPr>
          <p:spPr bwMode="auto">
            <a:xfrm>
              <a:off x="3290" y="3433"/>
              <a:ext cx="49" cy="49"/>
            </a:xfrm>
            <a:prstGeom prst="ellipse">
              <a:avLst/>
            </a:prstGeom>
            <a:solidFill>
              <a:srgbClr val="000066"/>
            </a:solidFill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13" name="Oval 309"/>
            <p:cNvSpPr>
              <a:spLocks noChangeArrowheads="1"/>
            </p:cNvSpPr>
            <p:nvPr/>
          </p:nvSpPr>
          <p:spPr bwMode="auto">
            <a:xfrm>
              <a:off x="3290" y="3554"/>
              <a:ext cx="49" cy="48"/>
            </a:xfrm>
            <a:prstGeom prst="ellipse">
              <a:avLst/>
            </a:prstGeom>
            <a:solidFill>
              <a:srgbClr val="000066"/>
            </a:solidFill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14" name="Oval 310"/>
            <p:cNvSpPr>
              <a:spLocks noChangeArrowheads="1"/>
            </p:cNvSpPr>
            <p:nvPr/>
          </p:nvSpPr>
          <p:spPr bwMode="auto">
            <a:xfrm>
              <a:off x="3290" y="3674"/>
              <a:ext cx="49" cy="49"/>
            </a:xfrm>
            <a:prstGeom prst="ellipse">
              <a:avLst/>
            </a:prstGeom>
            <a:solidFill>
              <a:srgbClr val="000066"/>
            </a:solidFill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15" name="Rectangle 311"/>
            <p:cNvSpPr>
              <a:spLocks noChangeArrowheads="1"/>
            </p:cNvSpPr>
            <p:nvPr/>
          </p:nvSpPr>
          <p:spPr bwMode="auto">
            <a:xfrm>
              <a:off x="3652" y="3120"/>
              <a:ext cx="18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16" name="Rectangle 312"/>
            <p:cNvSpPr>
              <a:spLocks noChangeArrowheads="1"/>
            </p:cNvSpPr>
            <p:nvPr/>
          </p:nvSpPr>
          <p:spPr bwMode="auto">
            <a:xfrm>
              <a:off x="3702" y="3137"/>
              <a:ext cx="130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cmu</a:t>
              </a:r>
              <a:endParaRPr lang="en-US" altLang="en-US"/>
            </a:p>
          </p:txBody>
        </p:sp>
        <p:grpSp>
          <p:nvGrpSpPr>
            <p:cNvPr id="23617" name="Group 323"/>
            <p:cNvGrpSpPr>
              <a:grpSpLocks/>
            </p:cNvGrpSpPr>
            <p:nvPr/>
          </p:nvGrpSpPr>
          <p:grpSpPr bwMode="auto">
            <a:xfrm>
              <a:off x="3869" y="3212"/>
              <a:ext cx="1446" cy="80"/>
              <a:chOff x="3869" y="3212"/>
              <a:chExt cx="1446" cy="80"/>
            </a:xfrm>
          </p:grpSpPr>
          <p:sp>
            <p:nvSpPr>
              <p:cNvPr id="23894" name="Rectangle 313"/>
              <p:cNvSpPr>
                <a:spLocks noChangeArrowheads="1"/>
              </p:cNvSpPr>
              <p:nvPr/>
            </p:nvSpPr>
            <p:spPr bwMode="auto">
              <a:xfrm>
                <a:off x="3869" y="3216"/>
                <a:ext cx="289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95" name="Rectangle 314"/>
              <p:cNvSpPr>
                <a:spLocks noChangeArrowheads="1"/>
              </p:cNvSpPr>
              <p:nvPr/>
            </p:nvSpPr>
            <p:spPr bwMode="auto">
              <a:xfrm>
                <a:off x="4013" y="3212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23896" name="Rectangle 315"/>
              <p:cNvSpPr>
                <a:spLocks noChangeArrowheads="1"/>
              </p:cNvSpPr>
              <p:nvPr/>
            </p:nvSpPr>
            <p:spPr bwMode="auto">
              <a:xfrm>
                <a:off x="4158" y="3216"/>
                <a:ext cx="289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97" name="Rectangle 316"/>
              <p:cNvSpPr>
                <a:spLocks noChangeArrowheads="1"/>
              </p:cNvSpPr>
              <p:nvPr/>
            </p:nvSpPr>
            <p:spPr bwMode="auto">
              <a:xfrm>
                <a:off x="4302" y="3212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5</a:t>
                </a:r>
                <a:endParaRPr lang="en-US" altLang="en-US"/>
              </a:p>
            </p:txBody>
          </p:sp>
          <p:sp>
            <p:nvSpPr>
              <p:cNvPr id="23898" name="Rectangle 317"/>
              <p:cNvSpPr>
                <a:spLocks noChangeArrowheads="1"/>
              </p:cNvSpPr>
              <p:nvPr/>
            </p:nvSpPr>
            <p:spPr bwMode="auto">
              <a:xfrm>
                <a:off x="4447" y="3216"/>
                <a:ext cx="290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99" name="Rectangle 318"/>
              <p:cNvSpPr>
                <a:spLocks noChangeArrowheads="1"/>
              </p:cNvSpPr>
              <p:nvPr/>
            </p:nvSpPr>
            <p:spPr bwMode="auto">
              <a:xfrm>
                <a:off x="4591" y="3212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2</a:t>
                </a:r>
                <a:endParaRPr lang="en-US" altLang="en-US"/>
              </a:p>
            </p:txBody>
          </p:sp>
          <p:sp>
            <p:nvSpPr>
              <p:cNvPr id="23900" name="Rectangle 319"/>
              <p:cNvSpPr>
                <a:spLocks noChangeArrowheads="1"/>
              </p:cNvSpPr>
              <p:nvPr/>
            </p:nvSpPr>
            <p:spPr bwMode="auto">
              <a:xfrm>
                <a:off x="4736" y="3216"/>
                <a:ext cx="290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01" name="Rectangle 320"/>
              <p:cNvSpPr>
                <a:spLocks noChangeArrowheads="1"/>
              </p:cNvSpPr>
              <p:nvPr/>
            </p:nvSpPr>
            <p:spPr bwMode="auto">
              <a:xfrm>
                <a:off x="4880" y="3212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23902" name="Rectangle 321"/>
              <p:cNvSpPr>
                <a:spLocks noChangeArrowheads="1"/>
              </p:cNvSpPr>
              <p:nvPr/>
            </p:nvSpPr>
            <p:spPr bwMode="auto">
              <a:xfrm>
                <a:off x="5025" y="3216"/>
                <a:ext cx="290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03" name="Rectangle 322"/>
              <p:cNvSpPr>
                <a:spLocks noChangeArrowheads="1"/>
              </p:cNvSpPr>
              <p:nvPr/>
            </p:nvSpPr>
            <p:spPr bwMode="auto">
              <a:xfrm>
                <a:off x="5169" y="3212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3</a:t>
                </a:r>
                <a:endParaRPr lang="en-US" altLang="en-US"/>
              </a:p>
            </p:txBody>
          </p:sp>
        </p:grpSp>
        <p:grpSp>
          <p:nvGrpSpPr>
            <p:cNvPr id="23618" name="Group 326"/>
            <p:cNvGrpSpPr>
              <a:grpSpLocks/>
            </p:cNvGrpSpPr>
            <p:nvPr/>
          </p:nvGrpSpPr>
          <p:grpSpPr bwMode="auto">
            <a:xfrm>
              <a:off x="3871" y="3289"/>
              <a:ext cx="44" cy="72"/>
              <a:chOff x="3871" y="3289"/>
              <a:chExt cx="44" cy="72"/>
            </a:xfrm>
          </p:grpSpPr>
          <p:sp>
            <p:nvSpPr>
              <p:cNvPr id="23892" name="Rectangle 324"/>
              <p:cNvSpPr>
                <a:spLocks noChangeArrowheads="1"/>
              </p:cNvSpPr>
              <p:nvPr/>
            </p:nvSpPr>
            <p:spPr bwMode="auto">
              <a:xfrm>
                <a:off x="3889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93" name="Freeform 325"/>
              <p:cNvSpPr>
                <a:spLocks/>
              </p:cNvSpPr>
              <p:nvPr/>
            </p:nvSpPr>
            <p:spPr bwMode="auto">
              <a:xfrm>
                <a:off x="3871" y="3289"/>
                <a:ext cx="44" cy="28"/>
              </a:xfrm>
              <a:custGeom>
                <a:avLst/>
                <a:gdLst>
                  <a:gd name="T0" fmla="*/ 3 w 87"/>
                  <a:gd name="T1" fmla="*/ 2 h 56"/>
                  <a:gd name="T2" fmla="*/ 2 w 87"/>
                  <a:gd name="T3" fmla="*/ 0 h 56"/>
                  <a:gd name="T4" fmla="*/ 0 w 87"/>
                  <a:gd name="T5" fmla="*/ 2 h 56"/>
                  <a:gd name="T6" fmla="*/ 3 w 87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6">
                    <a:moveTo>
                      <a:pt x="87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7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19" name="Rectangle 327"/>
            <p:cNvSpPr>
              <a:spLocks noChangeArrowheads="1"/>
            </p:cNvSpPr>
            <p:nvPr/>
          </p:nvSpPr>
          <p:spPr bwMode="auto">
            <a:xfrm>
              <a:off x="3820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20" name="Rectangle 328"/>
            <p:cNvSpPr>
              <a:spLocks noChangeArrowheads="1"/>
            </p:cNvSpPr>
            <p:nvPr/>
          </p:nvSpPr>
          <p:spPr bwMode="auto">
            <a:xfrm>
              <a:off x="3871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16</a:t>
              </a:r>
              <a:endParaRPr lang="en-US" altLang="en-US"/>
            </a:p>
          </p:txBody>
        </p:sp>
        <p:grpSp>
          <p:nvGrpSpPr>
            <p:cNvPr id="23621" name="Group 331"/>
            <p:cNvGrpSpPr>
              <a:grpSpLocks/>
            </p:cNvGrpSpPr>
            <p:nvPr/>
          </p:nvGrpSpPr>
          <p:grpSpPr bwMode="auto">
            <a:xfrm>
              <a:off x="4160" y="3289"/>
              <a:ext cx="44" cy="72"/>
              <a:chOff x="4160" y="3289"/>
              <a:chExt cx="44" cy="72"/>
            </a:xfrm>
          </p:grpSpPr>
          <p:sp>
            <p:nvSpPr>
              <p:cNvPr id="23890" name="Rectangle 329"/>
              <p:cNvSpPr>
                <a:spLocks noChangeArrowheads="1"/>
              </p:cNvSpPr>
              <p:nvPr/>
            </p:nvSpPr>
            <p:spPr bwMode="auto">
              <a:xfrm>
                <a:off x="4178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91" name="Freeform 330"/>
              <p:cNvSpPr>
                <a:spLocks/>
              </p:cNvSpPr>
              <p:nvPr/>
            </p:nvSpPr>
            <p:spPr bwMode="auto">
              <a:xfrm>
                <a:off x="4160" y="3289"/>
                <a:ext cx="44" cy="28"/>
              </a:xfrm>
              <a:custGeom>
                <a:avLst/>
                <a:gdLst>
                  <a:gd name="T0" fmla="*/ 3 w 87"/>
                  <a:gd name="T1" fmla="*/ 2 h 56"/>
                  <a:gd name="T2" fmla="*/ 2 w 87"/>
                  <a:gd name="T3" fmla="*/ 0 h 56"/>
                  <a:gd name="T4" fmla="*/ 0 w 87"/>
                  <a:gd name="T5" fmla="*/ 2 h 56"/>
                  <a:gd name="T6" fmla="*/ 3 w 87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6">
                    <a:moveTo>
                      <a:pt x="87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7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22" name="Rectangle 332"/>
            <p:cNvSpPr>
              <a:spLocks noChangeArrowheads="1"/>
            </p:cNvSpPr>
            <p:nvPr/>
          </p:nvSpPr>
          <p:spPr bwMode="auto">
            <a:xfrm>
              <a:off x="4110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23" name="Rectangle 333"/>
            <p:cNvSpPr>
              <a:spLocks noChangeArrowheads="1"/>
            </p:cNvSpPr>
            <p:nvPr/>
          </p:nvSpPr>
          <p:spPr bwMode="auto">
            <a:xfrm>
              <a:off x="4161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20</a:t>
              </a:r>
              <a:endParaRPr lang="en-US" altLang="en-US"/>
            </a:p>
          </p:txBody>
        </p:sp>
        <p:grpSp>
          <p:nvGrpSpPr>
            <p:cNvPr id="23624" name="Group 336"/>
            <p:cNvGrpSpPr>
              <a:grpSpLocks/>
            </p:cNvGrpSpPr>
            <p:nvPr/>
          </p:nvGrpSpPr>
          <p:grpSpPr bwMode="auto">
            <a:xfrm>
              <a:off x="4449" y="3289"/>
              <a:ext cx="44" cy="72"/>
              <a:chOff x="4449" y="3289"/>
              <a:chExt cx="44" cy="72"/>
            </a:xfrm>
          </p:grpSpPr>
          <p:sp>
            <p:nvSpPr>
              <p:cNvPr id="23888" name="Rectangle 334"/>
              <p:cNvSpPr>
                <a:spLocks noChangeArrowheads="1"/>
              </p:cNvSpPr>
              <p:nvPr/>
            </p:nvSpPr>
            <p:spPr bwMode="auto">
              <a:xfrm>
                <a:off x="4467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89" name="Freeform 335"/>
              <p:cNvSpPr>
                <a:spLocks/>
              </p:cNvSpPr>
              <p:nvPr/>
            </p:nvSpPr>
            <p:spPr bwMode="auto">
              <a:xfrm>
                <a:off x="4449" y="3289"/>
                <a:ext cx="44" cy="28"/>
              </a:xfrm>
              <a:custGeom>
                <a:avLst/>
                <a:gdLst>
                  <a:gd name="T0" fmla="*/ 3 w 87"/>
                  <a:gd name="T1" fmla="*/ 2 h 56"/>
                  <a:gd name="T2" fmla="*/ 2 w 87"/>
                  <a:gd name="T3" fmla="*/ 0 h 56"/>
                  <a:gd name="T4" fmla="*/ 0 w 87"/>
                  <a:gd name="T5" fmla="*/ 2 h 56"/>
                  <a:gd name="T6" fmla="*/ 3 w 87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6">
                    <a:moveTo>
                      <a:pt x="87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7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25" name="Rectangle 337"/>
            <p:cNvSpPr>
              <a:spLocks noChangeArrowheads="1"/>
            </p:cNvSpPr>
            <p:nvPr/>
          </p:nvSpPr>
          <p:spPr bwMode="auto">
            <a:xfrm>
              <a:off x="4399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26" name="Rectangle 338"/>
            <p:cNvSpPr>
              <a:spLocks noChangeArrowheads="1"/>
            </p:cNvSpPr>
            <p:nvPr/>
          </p:nvSpPr>
          <p:spPr bwMode="auto">
            <a:xfrm>
              <a:off x="4450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24</a:t>
              </a:r>
              <a:endParaRPr lang="en-US" altLang="en-US"/>
            </a:p>
          </p:txBody>
        </p:sp>
        <p:grpSp>
          <p:nvGrpSpPr>
            <p:cNvPr id="23627" name="Group 341"/>
            <p:cNvGrpSpPr>
              <a:grpSpLocks/>
            </p:cNvGrpSpPr>
            <p:nvPr/>
          </p:nvGrpSpPr>
          <p:grpSpPr bwMode="auto">
            <a:xfrm>
              <a:off x="4739" y="3289"/>
              <a:ext cx="43" cy="72"/>
              <a:chOff x="4739" y="3289"/>
              <a:chExt cx="43" cy="72"/>
            </a:xfrm>
          </p:grpSpPr>
          <p:sp>
            <p:nvSpPr>
              <p:cNvPr id="23886" name="Rectangle 339"/>
              <p:cNvSpPr>
                <a:spLocks noChangeArrowheads="1"/>
              </p:cNvSpPr>
              <p:nvPr/>
            </p:nvSpPr>
            <p:spPr bwMode="auto">
              <a:xfrm>
                <a:off x="4756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87" name="Freeform 340"/>
              <p:cNvSpPr>
                <a:spLocks/>
              </p:cNvSpPr>
              <p:nvPr/>
            </p:nvSpPr>
            <p:spPr bwMode="auto">
              <a:xfrm>
                <a:off x="4739" y="3289"/>
                <a:ext cx="43" cy="28"/>
              </a:xfrm>
              <a:custGeom>
                <a:avLst/>
                <a:gdLst>
                  <a:gd name="T0" fmla="*/ 2 w 88"/>
                  <a:gd name="T1" fmla="*/ 2 h 56"/>
                  <a:gd name="T2" fmla="*/ 1 w 88"/>
                  <a:gd name="T3" fmla="*/ 0 h 56"/>
                  <a:gd name="T4" fmla="*/ 0 w 88"/>
                  <a:gd name="T5" fmla="*/ 2 h 56"/>
                  <a:gd name="T6" fmla="*/ 2 w 88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6">
                    <a:moveTo>
                      <a:pt x="88" y="56"/>
                    </a:moveTo>
                    <a:lnTo>
                      <a:pt x="44" y="0"/>
                    </a:lnTo>
                    <a:lnTo>
                      <a:pt x="0" y="56"/>
                    </a:lnTo>
                    <a:lnTo>
                      <a:pt x="88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28" name="Rectangle 342"/>
            <p:cNvSpPr>
              <a:spLocks noChangeArrowheads="1"/>
            </p:cNvSpPr>
            <p:nvPr/>
          </p:nvSpPr>
          <p:spPr bwMode="auto">
            <a:xfrm>
              <a:off x="4688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29" name="Rectangle 343"/>
            <p:cNvSpPr>
              <a:spLocks noChangeArrowheads="1"/>
            </p:cNvSpPr>
            <p:nvPr/>
          </p:nvSpPr>
          <p:spPr bwMode="auto">
            <a:xfrm>
              <a:off x="4739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28</a:t>
              </a:r>
              <a:endParaRPr lang="en-US" altLang="en-US"/>
            </a:p>
          </p:txBody>
        </p:sp>
        <p:grpSp>
          <p:nvGrpSpPr>
            <p:cNvPr id="23630" name="Group 346"/>
            <p:cNvGrpSpPr>
              <a:grpSpLocks/>
            </p:cNvGrpSpPr>
            <p:nvPr/>
          </p:nvGrpSpPr>
          <p:grpSpPr bwMode="auto">
            <a:xfrm>
              <a:off x="5028" y="3289"/>
              <a:ext cx="44" cy="72"/>
              <a:chOff x="5028" y="3289"/>
              <a:chExt cx="44" cy="72"/>
            </a:xfrm>
          </p:grpSpPr>
          <p:sp>
            <p:nvSpPr>
              <p:cNvPr id="23884" name="Rectangle 344"/>
              <p:cNvSpPr>
                <a:spLocks noChangeArrowheads="1"/>
              </p:cNvSpPr>
              <p:nvPr/>
            </p:nvSpPr>
            <p:spPr bwMode="auto">
              <a:xfrm>
                <a:off x="5045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85" name="Freeform 345"/>
              <p:cNvSpPr>
                <a:spLocks/>
              </p:cNvSpPr>
              <p:nvPr/>
            </p:nvSpPr>
            <p:spPr bwMode="auto">
              <a:xfrm>
                <a:off x="5028" y="3289"/>
                <a:ext cx="44" cy="28"/>
              </a:xfrm>
              <a:custGeom>
                <a:avLst/>
                <a:gdLst>
                  <a:gd name="T0" fmla="*/ 3 w 87"/>
                  <a:gd name="T1" fmla="*/ 2 h 56"/>
                  <a:gd name="T2" fmla="*/ 2 w 87"/>
                  <a:gd name="T3" fmla="*/ 0 h 56"/>
                  <a:gd name="T4" fmla="*/ 0 w 87"/>
                  <a:gd name="T5" fmla="*/ 2 h 56"/>
                  <a:gd name="T6" fmla="*/ 3 w 87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6">
                    <a:moveTo>
                      <a:pt x="87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7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31" name="Rectangle 347"/>
            <p:cNvSpPr>
              <a:spLocks noChangeArrowheads="1"/>
            </p:cNvSpPr>
            <p:nvPr/>
          </p:nvSpPr>
          <p:spPr bwMode="auto">
            <a:xfrm>
              <a:off x="4977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32" name="Rectangle 348"/>
            <p:cNvSpPr>
              <a:spLocks noChangeArrowheads="1"/>
            </p:cNvSpPr>
            <p:nvPr/>
          </p:nvSpPr>
          <p:spPr bwMode="auto">
            <a:xfrm>
              <a:off x="5028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32</a:t>
              </a:r>
              <a:endParaRPr lang="en-US" altLang="en-US"/>
            </a:p>
          </p:txBody>
        </p:sp>
        <p:grpSp>
          <p:nvGrpSpPr>
            <p:cNvPr id="23633" name="Group 351"/>
            <p:cNvGrpSpPr>
              <a:grpSpLocks/>
            </p:cNvGrpSpPr>
            <p:nvPr/>
          </p:nvGrpSpPr>
          <p:grpSpPr bwMode="auto">
            <a:xfrm>
              <a:off x="5317" y="3289"/>
              <a:ext cx="44" cy="72"/>
              <a:chOff x="5317" y="3289"/>
              <a:chExt cx="44" cy="72"/>
            </a:xfrm>
          </p:grpSpPr>
          <p:sp>
            <p:nvSpPr>
              <p:cNvPr id="23882" name="Rectangle 349"/>
              <p:cNvSpPr>
                <a:spLocks noChangeArrowheads="1"/>
              </p:cNvSpPr>
              <p:nvPr/>
            </p:nvSpPr>
            <p:spPr bwMode="auto">
              <a:xfrm>
                <a:off x="5335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83" name="Freeform 350"/>
              <p:cNvSpPr>
                <a:spLocks/>
              </p:cNvSpPr>
              <p:nvPr/>
            </p:nvSpPr>
            <p:spPr bwMode="auto">
              <a:xfrm>
                <a:off x="5317" y="3289"/>
                <a:ext cx="44" cy="28"/>
              </a:xfrm>
              <a:custGeom>
                <a:avLst/>
                <a:gdLst>
                  <a:gd name="T0" fmla="*/ 3 w 88"/>
                  <a:gd name="T1" fmla="*/ 2 h 56"/>
                  <a:gd name="T2" fmla="*/ 2 w 88"/>
                  <a:gd name="T3" fmla="*/ 0 h 56"/>
                  <a:gd name="T4" fmla="*/ 0 w 88"/>
                  <a:gd name="T5" fmla="*/ 2 h 56"/>
                  <a:gd name="T6" fmla="*/ 3 w 88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6">
                    <a:moveTo>
                      <a:pt x="88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8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34" name="Rectangle 352"/>
            <p:cNvSpPr>
              <a:spLocks noChangeArrowheads="1"/>
            </p:cNvSpPr>
            <p:nvPr/>
          </p:nvSpPr>
          <p:spPr bwMode="auto">
            <a:xfrm>
              <a:off x="5266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35" name="Rectangle 353"/>
            <p:cNvSpPr>
              <a:spLocks noChangeArrowheads="1"/>
            </p:cNvSpPr>
            <p:nvPr/>
          </p:nvSpPr>
          <p:spPr bwMode="auto">
            <a:xfrm>
              <a:off x="5318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36</a:t>
              </a:r>
              <a:endParaRPr lang="en-US" altLang="en-US"/>
            </a:p>
          </p:txBody>
        </p:sp>
        <p:sp>
          <p:nvSpPr>
            <p:cNvPr id="23636" name="Rectangle 354"/>
            <p:cNvSpPr>
              <a:spLocks noChangeArrowheads="1"/>
            </p:cNvSpPr>
            <p:nvPr/>
          </p:nvSpPr>
          <p:spPr bwMode="auto">
            <a:xfrm>
              <a:off x="3869" y="3216"/>
              <a:ext cx="289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37" name="Rectangle 355"/>
            <p:cNvSpPr>
              <a:spLocks noChangeArrowheads="1"/>
            </p:cNvSpPr>
            <p:nvPr/>
          </p:nvSpPr>
          <p:spPr bwMode="auto">
            <a:xfrm>
              <a:off x="4013" y="3212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</a:t>
              </a:r>
              <a:endParaRPr lang="en-US" altLang="en-US"/>
            </a:p>
          </p:txBody>
        </p:sp>
        <p:sp>
          <p:nvSpPr>
            <p:cNvPr id="23638" name="Rectangle 356"/>
            <p:cNvSpPr>
              <a:spLocks noChangeArrowheads="1"/>
            </p:cNvSpPr>
            <p:nvPr/>
          </p:nvSpPr>
          <p:spPr bwMode="auto">
            <a:xfrm>
              <a:off x="4158" y="3216"/>
              <a:ext cx="289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39" name="Rectangle 357"/>
            <p:cNvSpPr>
              <a:spLocks noChangeArrowheads="1"/>
            </p:cNvSpPr>
            <p:nvPr/>
          </p:nvSpPr>
          <p:spPr bwMode="auto">
            <a:xfrm>
              <a:off x="4302" y="3212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</a:t>
              </a:r>
              <a:endParaRPr lang="en-US" altLang="en-US"/>
            </a:p>
          </p:txBody>
        </p:sp>
        <p:sp>
          <p:nvSpPr>
            <p:cNvPr id="23640" name="Rectangle 358"/>
            <p:cNvSpPr>
              <a:spLocks noChangeArrowheads="1"/>
            </p:cNvSpPr>
            <p:nvPr/>
          </p:nvSpPr>
          <p:spPr bwMode="auto">
            <a:xfrm>
              <a:off x="4447" y="3216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41" name="Rectangle 359"/>
            <p:cNvSpPr>
              <a:spLocks noChangeArrowheads="1"/>
            </p:cNvSpPr>
            <p:nvPr/>
          </p:nvSpPr>
          <p:spPr bwMode="auto">
            <a:xfrm>
              <a:off x="4591" y="3212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</a:t>
              </a:r>
              <a:endParaRPr lang="en-US" altLang="en-US"/>
            </a:p>
          </p:txBody>
        </p:sp>
        <p:sp>
          <p:nvSpPr>
            <p:cNvPr id="23642" name="Rectangle 360"/>
            <p:cNvSpPr>
              <a:spLocks noChangeArrowheads="1"/>
            </p:cNvSpPr>
            <p:nvPr/>
          </p:nvSpPr>
          <p:spPr bwMode="auto">
            <a:xfrm>
              <a:off x="4736" y="3216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43" name="Rectangle 361"/>
            <p:cNvSpPr>
              <a:spLocks noChangeArrowheads="1"/>
            </p:cNvSpPr>
            <p:nvPr/>
          </p:nvSpPr>
          <p:spPr bwMode="auto">
            <a:xfrm>
              <a:off x="4880" y="3212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</a:t>
              </a:r>
              <a:endParaRPr lang="en-US" altLang="en-US"/>
            </a:p>
          </p:txBody>
        </p:sp>
        <p:sp>
          <p:nvSpPr>
            <p:cNvPr id="23644" name="Rectangle 362"/>
            <p:cNvSpPr>
              <a:spLocks noChangeArrowheads="1"/>
            </p:cNvSpPr>
            <p:nvPr/>
          </p:nvSpPr>
          <p:spPr bwMode="auto">
            <a:xfrm>
              <a:off x="5025" y="3216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45" name="Rectangle 363"/>
            <p:cNvSpPr>
              <a:spLocks noChangeArrowheads="1"/>
            </p:cNvSpPr>
            <p:nvPr/>
          </p:nvSpPr>
          <p:spPr bwMode="auto">
            <a:xfrm>
              <a:off x="5169" y="3212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</a:t>
              </a:r>
              <a:endParaRPr lang="en-US" altLang="en-US"/>
            </a:p>
          </p:txBody>
        </p:sp>
        <p:sp>
          <p:nvSpPr>
            <p:cNvPr id="23646" name="Rectangle 364"/>
            <p:cNvSpPr>
              <a:spLocks noChangeArrowheads="1"/>
            </p:cNvSpPr>
            <p:nvPr/>
          </p:nvSpPr>
          <p:spPr bwMode="auto">
            <a:xfrm>
              <a:off x="3869" y="3216"/>
              <a:ext cx="289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47" name="Rectangle 365"/>
            <p:cNvSpPr>
              <a:spLocks noChangeArrowheads="1"/>
            </p:cNvSpPr>
            <p:nvPr/>
          </p:nvSpPr>
          <p:spPr bwMode="auto">
            <a:xfrm>
              <a:off x="4013" y="3212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</a:t>
              </a:r>
              <a:endParaRPr lang="en-US" altLang="en-US"/>
            </a:p>
          </p:txBody>
        </p:sp>
        <p:sp>
          <p:nvSpPr>
            <p:cNvPr id="23648" name="Rectangle 366"/>
            <p:cNvSpPr>
              <a:spLocks noChangeArrowheads="1"/>
            </p:cNvSpPr>
            <p:nvPr/>
          </p:nvSpPr>
          <p:spPr bwMode="auto">
            <a:xfrm>
              <a:off x="4158" y="3216"/>
              <a:ext cx="289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49" name="Rectangle 367"/>
            <p:cNvSpPr>
              <a:spLocks noChangeArrowheads="1"/>
            </p:cNvSpPr>
            <p:nvPr/>
          </p:nvSpPr>
          <p:spPr bwMode="auto">
            <a:xfrm>
              <a:off x="4302" y="3212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</a:t>
              </a:r>
              <a:endParaRPr lang="en-US" altLang="en-US"/>
            </a:p>
          </p:txBody>
        </p:sp>
        <p:sp>
          <p:nvSpPr>
            <p:cNvPr id="23650" name="Rectangle 368"/>
            <p:cNvSpPr>
              <a:spLocks noChangeArrowheads="1"/>
            </p:cNvSpPr>
            <p:nvPr/>
          </p:nvSpPr>
          <p:spPr bwMode="auto">
            <a:xfrm>
              <a:off x="4447" y="3216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51" name="Rectangle 369"/>
            <p:cNvSpPr>
              <a:spLocks noChangeArrowheads="1"/>
            </p:cNvSpPr>
            <p:nvPr/>
          </p:nvSpPr>
          <p:spPr bwMode="auto">
            <a:xfrm>
              <a:off x="4591" y="3212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</a:t>
              </a:r>
              <a:endParaRPr lang="en-US" altLang="en-US"/>
            </a:p>
          </p:txBody>
        </p:sp>
        <p:sp>
          <p:nvSpPr>
            <p:cNvPr id="23652" name="Rectangle 370"/>
            <p:cNvSpPr>
              <a:spLocks noChangeArrowheads="1"/>
            </p:cNvSpPr>
            <p:nvPr/>
          </p:nvSpPr>
          <p:spPr bwMode="auto">
            <a:xfrm>
              <a:off x="4736" y="3216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53" name="Rectangle 371"/>
            <p:cNvSpPr>
              <a:spLocks noChangeArrowheads="1"/>
            </p:cNvSpPr>
            <p:nvPr/>
          </p:nvSpPr>
          <p:spPr bwMode="auto">
            <a:xfrm>
              <a:off x="4880" y="3212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</a:t>
              </a:r>
              <a:endParaRPr lang="en-US" altLang="en-US"/>
            </a:p>
          </p:txBody>
        </p:sp>
        <p:sp>
          <p:nvSpPr>
            <p:cNvPr id="23654" name="Rectangle 372"/>
            <p:cNvSpPr>
              <a:spLocks noChangeArrowheads="1"/>
            </p:cNvSpPr>
            <p:nvPr/>
          </p:nvSpPr>
          <p:spPr bwMode="auto">
            <a:xfrm>
              <a:off x="5025" y="3216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55" name="Rectangle 373"/>
            <p:cNvSpPr>
              <a:spLocks noChangeArrowheads="1"/>
            </p:cNvSpPr>
            <p:nvPr/>
          </p:nvSpPr>
          <p:spPr bwMode="auto">
            <a:xfrm>
              <a:off x="5169" y="3212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</a:t>
              </a:r>
              <a:endParaRPr lang="en-US" altLang="en-US"/>
            </a:p>
          </p:txBody>
        </p:sp>
        <p:grpSp>
          <p:nvGrpSpPr>
            <p:cNvPr id="23656" name="Group 376"/>
            <p:cNvGrpSpPr>
              <a:grpSpLocks/>
            </p:cNvGrpSpPr>
            <p:nvPr/>
          </p:nvGrpSpPr>
          <p:grpSpPr bwMode="auto">
            <a:xfrm>
              <a:off x="3871" y="3289"/>
              <a:ext cx="44" cy="72"/>
              <a:chOff x="3871" y="3289"/>
              <a:chExt cx="44" cy="72"/>
            </a:xfrm>
          </p:grpSpPr>
          <p:sp>
            <p:nvSpPr>
              <p:cNvPr id="23880" name="Rectangle 374"/>
              <p:cNvSpPr>
                <a:spLocks noChangeArrowheads="1"/>
              </p:cNvSpPr>
              <p:nvPr/>
            </p:nvSpPr>
            <p:spPr bwMode="auto">
              <a:xfrm>
                <a:off x="3889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81" name="Freeform 375"/>
              <p:cNvSpPr>
                <a:spLocks/>
              </p:cNvSpPr>
              <p:nvPr/>
            </p:nvSpPr>
            <p:spPr bwMode="auto">
              <a:xfrm>
                <a:off x="3871" y="3289"/>
                <a:ext cx="44" cy="28"/>
              </a:xfrm>
              <a:custGeom>
                <a:avLst/>
                <a:gdLst>
                  <a:gd name="T0" fmla="*/ 3 w 87"/>
                  <a:gd name="T1" fmla="*/ 2 h 56"/>
                  <a:gd name="T2" fmla="*/ 2 w 87"/>
                  <a:gd name="T3" fmla="*/ 0 h 56"/>
                  <a:gd name="T4" fmla="*/ 0 w 87"/>
                  <a:gd name="T5" fmla="*/ 2 h 56"/>
                  <a:gd name="T6" fmla="*/ 3 w 87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6">
                    <a:moveTo>
                      <a:pt x="87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7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57" name="Rectangle 377"/>
            <p:cNvSpPr>
              <a:spLocks noChangeArrowheads="1"/>
            </p:cNvSpPr>
            <p:nvPr/>
          </p:nvSpPr>
          <p:spPr bwMode="auto">
            <a:xfrm>
              <a:off x="3820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58" name="Rectangle 378"/>
            <p:cNvSpPr>
              <a:spLocks noChangeArrowheads="1"/>
            </p:cNvSpPr>
            <p:nvPr/>
          </p:nvSpPr>
          <p:spPr bwMode="auto">
            <a:xfrm>
              <a:off x="3871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16</a:t>
              </a:r>
              <a:endParaRPr lang="en-US" altLang="en-US"/>
            </a:p>
          </p:txBody>
        </p:sp>
        <p:grpSp>
          <p:nvGrpSpPr>
            <p:cNvPr id="23659" name="Group 381"/>
            <p:cNvGrpSpPr>
              <a:grpSpLocks/>
            </p:cNvGrpSpPr>
            <p:nvPr/>
          </p:nvGrpSpPr>
          <p:grpSpPr bwMode="auto">
            <a:xfrm>
              <a:off x="4160" y="3289"/>
              <a:ext cx="44" cy="72"/>
              <a:chOff x="4160" y="3289"/>
              <a:chExt cx="44" cy="72"/>
            </a:xfrm>
          </p:grpSpPr>
          <p:sp>
            <p:nvSpPr>
              <p:cNvPr id="23878" name="Rectangle 379"/>
              <p:cNvSpPr>
                <a:spLocks noChangeArrowheads="1"/>
              </p:cNvSpPr>
              <p:nvPr/>
            </p:nvSpPr>
            <p:spPr bwMode="auto">
              <a:xfrm>
                <a:off x="4178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79" name="Freeform 380"/>
              <p:cNvSpPr>
                <a:spLocks/>
              </p:cNvSpPr>
              <p:nvPr/>
            </p:nvSpPr>
            <p:spPr bwMode="auto">
              <a:xfrm>
                <a:off x="4160" y="3289"/>
                <a:ext cx="44" cy="28"/>
              </a:xfrm>
              <a:custGeom>
                <a:avLst/>
                <a:gdLst>
                  <a:gd name="T0" fmla="*/ 3 w 87"/>
                  <a:gd name="T1" fmla="*/ 2 h 56"/>
                  <a:gd name="T2" fmla="*/ 2 w 87"/>
                  <a:gd name="T3" fmla="*/ 0 h 56"/>
                  <a:gd name="T4" fmla="*/ 0 w 87"/>
                  <a:gd name="T5" fmla="*/ 2 h 56"/>
                  <a:gd name="T6" fmla="*/ 3 w 87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6">
                    <a:moveTo>
                      <a:pt x="87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7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60" name="Rectangle 382"/>
            <p:cNvSpPr>
              <a:spLocks noChangeArrowheads="1"/>
            </p:cNvSpPr>
            <p:nvPr/>
          </p:nvSpPr>
          <p:spPr bwMode="auto">
            <a:xfrm>
              <a:off x="4110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61" name="Rectangle 383"/>
            <p:cNvSpPr>
              <a:spLocks noChangeArrowheads="1"/>
            </p:cNvSpPr>
            <p:nvPr/>
          </p:nvSpPr>
          <p:spPr bwMode="auto">
            <a:xfrm>
              <a:off x="4161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20</a:t>
              </a:r>
              <a:endParaRPr lang="en-US" altLang="en-US"/>
            </a:p>
          </p:txBody>
        </p:sp>
        <p:grpSp>
          <p:nvGrpSpPr>
            <p:cNvPr id="23662" name="Group 386"/>
            <p:cNvGrpSpPr>
              <a:grpSpLocks/>
            </p:cNvGrpSpPr>
            <p:nvPr/>
          </p:nvGrpSpPr>
          <p:grpSpPr bwMode="auto">
            <a:xfrm>
              <a:off x="4449" y="3289"/>
              <a:ext cx="44" cy="72"/>
              <a:chOff x="4449" y="3289"/>
              <a:chExt cx="44" cy="72"/>
            </a:xfrm>
          </p:grpSpPr>
          <p:sp>
            <p:nvSpPr>
              <p:cNvPr id="23876" name="Rectangle 384"/>
              <p:cNvSpPr>
                <a:spLocks noChangeArrowheads="1"/>
              </p:cNvSpPr>
              <p:nvPr/>
            </p:nvSpPr>
            <p:spPr bwMode="auto">
              <a:xfrm>
                <a:off x="4467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77" name="Freeform 385"/>
              <p:cNvSpPr>
                <a:spLocks/>
              </p:cNvSpPr>
              <p:nvPr/>
            </p:nvSpPr>
            <p:spPr bwMode="auto">
              <a:xfrm>
                <a:off x="4449" y="3289"/>
                <a:ext cx="44" cy="28"/>
              </a:xfrm>
              <a:custGeom>
                <a:avLst/>
                <a:gdLst>
                  <a:gd name="T0" fmla="*/ 3 w 87"/>
                  <a:gd name="T1" fmla="*/ 2 h 56"/>
                  <a:gd name="T2" fmla="*/ 2 w 87"/>
                  <a:gd name="T3" fmla="*/ 0 h 56"/>
                  <a:gd name="T4" fmla="*/ 0 w 87"/>
                  <a:gd name="T5" fmla="*/ 2 h 56"/>
                  <a:gd name="T6" fmla="*/ 3 w 87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6">
                    <a:moveTo>
                      <a:pt x="87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7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63" name="Rectangle 387"/>
            <p:cNvSpPr>
              <a:spLocks noChangeArrowheads="1"/>
            </p:cNvSpPr>
            <p:nvPr/>
          </p:nvSpPr>
          <p:spPr bwMode="auto">
            <a:xfrm>
              <a:off x="4399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64" name="Rectangle 388"/>
            <p:cNvSpPr>
              <a:spLocks noChangeArrowheads="1"/>
            </p:cNvSpPr>
            <p:nvPr/>
          </p:nvSpPr>
          <p:spPr bwMode="auto">
            <a:xfrm>
              <a:off x="4450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24</a:t>
              </a:r>
              <a:endParaRPr lang="en-US" altLang="en-US"/>
            </a:p>
          </p:txBody>
        </p:sp>
        <p:grpSp>
          <p:nvGrpSpPr>
            <p:cNvPr id="23665" name="Group 391"/>
            <p:cNvGrpSpPr>
              <a:grpSpLocks/>
            </p:cNvGrpSpPr>
            <p:nvPr/>
          </p:nvGrpSpPr>
          <p:grpSpPr bwMode="auto">
            <a:xfrm>
              <a:off x="4739" y="3289"/>
              <a:ext cx="43" cy="72"/>
              <a:chOff x="4739" y="3289"/>
              <a:chExt cx="43" cy="72"/>
            </a:xfrm>
          </p:grpSpPr>
          <p:sp>
            <p:nvSpPr>
              <p:cNvPr id="23874" name="Rectangle 389"/>
              <p:cNvSpPr>
                <a:spLocks noChangeArrowheads="1"/>
              </p:cNvSpPr>
              <p:nvPr/>
            </p:nvSpPr>
            <p:spPr bwMode="auto">
              <a:xfrm>
                <a:off x="4756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75" name="Freeform 390"/>
              <p:cNvSpPr>
                <a:spLocks/>
              </p:cNvSpPr>
              <p:nvPr/>
            </p:nvSpPr>
            <p:spPr bwMode="auto">
              <a:xfrm>
                <a:off x="4739" y="3289"/>
                <a:ext cx="43" cy="28"/>
              </a:xfrm>
              <a:custGeom>
                <a:avLst/>
                <a:gdLst>
                  <a:gd name="T0" fmla="*/ 2 w 88"/>
                  <a:gd name="T1" fmla="*/ 2 h 56"/>
                  <a:gd name="T2" fmla="*/ 1 w 88"/>
                  <a:gd name="T3" fmla="*/ 0 h 56"/>
                  <a:gd name="T4" fmla="*/ 0 w 88"/>
                  <a:gd name="T5" fmla="*/ 2 h 56"/>
                  <a:gd name="T6" fmla="*/ 2 w 88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6">
                    <a:moveTo>
                      <a:pt x="88" y="56"/>
                    </a:moveTo>
                    <a:lnTo>
                      <a:pt x="44" y="0"/>
                    </a:lnTo>
                    <a:lnTo>
                      <a:pt x="0" y="56"/>
                    </a:lnTo>
                    <a:lnTo>
                      <a:pt x="88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66" name="Rectangle 392"/>
            <p:cNvSpPr>
              <a:spLocks noChangeArrowheads="1"/>
            </p:cNvSpPr>
            <p:nvPr/>
          </p:nvSpPr>
          <p:spPr bwMode="auto">
            <a:xfrm>
              <a:off x="4688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67" name="Rectangle 393"/>
            <p:cNvSpPr>
              <a:spLocks noChangeArrowheads="1"/>
            </p:cNvSpPr>
            <p:nvPr/>
          </p:nvSpPr>
          <p:spPr bwMode="auto">
            <a:xfrm>
              <a:off x="4739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28</a:t>
              </a:r>
              <a:endParaRPr lang="en-US" altLang="en-US"/>
            </a:p>
          </p:txBody>
        </p:sp>
        <p:grpSp>
          <p:nvGrpSpPr>
            <p:cNvPr id="23668" name="Group 396"/>
            <p:cNvGrpSpPr>
              <a:grpSpLocks/>
            </p:cNvGrpSpPr>
            <p:nvPr/>
          </p:nvGrpSpPr>
          <p:grpSpPr bwMode="auto">
            <a:xfrm>
              <a:off x="5028" y="3289"/>
              <a:ext cx="44" cy="72"/>
              <a:chOff x="5028" y="3289"/>
              <a:chExt cx="44" cy="72"/>
            </a:xfrm>
          </p:grpSpPr>
          <p:sp>
            <p:nvSpPr>
              <p:cNvPr id="23872" name="Rectangle 394"/>
              <p:cNvSpPr>
                <a:spLocks noChangeArrowheads="1"/>
              </p:cNvSpPr>
              <p:nvPr/>
            </p:nvSpPr>
            <p:spPr bwMode="auto">
              <a:xfrm>
                <a:off x="5045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73" name="Freeform 395"/>
              <p:cNvSpPr>
                <a:spLocks/>
              </p:cNvSpPr>
              <p:nvPr/>
            </p:nvSpPr>
            <p:spPr bwMode="auto">
              <a:xfrm>
                <a:off x="5028" y="3289"/>
                <a:ext cx="44" cy="28"/>
              </a:xfrm>
              <a:custGeom>
                <a:avLst/>
                <a:gdLst>
                  <a:gd name="T0" fmla="*/ 3 w 87"/>
                  <a:gd name="T1" fmla="*/ 2 h 56"/>
                  <a:gd name="T2" fmla="*/ 2 w 87"/>
                  <a:gd name="T3" fmla="*/ 0 h 56"/>
                  <a:gd name="T4" fmla="*/ 0 w 87"/>
                  <a:gd name="T5" fmla="*/ 2 h 56"/>
                  <a:gd name="T6" fmla="*/ 3 w 87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6">
                    <a:moveTo>
                      <a:pt x="87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7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69" name="Rectangle 397"/>
            <p:cNvSpPr>
              <a:spLocks noChangeArrowheads="1"/>
            </p:cNvSpPr>
            <p:nvPr/>
          </p:nvSpPr>
          <p:spPr bwMode="auto">
            <a:xfrm>
              <a:off x="4977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70" name="Rectangle 398"/>
            <p:cNvSpPr>
              <a:spLocks noChangeArrowheads="1"/>
            </p:cNvSpPr>
            <p:nvPr/>
          </p:nvSpPr>
          <p:spPr bwMode="auto">
            <a:xfrm>
              <a:off x="5028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32</a:t>
              </a:r>
              <a:endParaRPr lang="en-US" altLang="en-US"/>
            </a:p>
          </p:txBody>
        </p:sp>
        <p:grpSp>
          <p:nvGrpSpPr>
            <p:cNvPr id="23671" name="Group 401"/>
            <p:cNvGrpSpPr>
              <a:grpSpLocks/>
            </p:cNvGrpSpPr>
            <p:nvPr/>
          </p:nvGrpSpPr>
          <p:grpSpPr bwMode="auto">
            <a:xfrm>
              <a:off x="5317" y="3289"/>
              <a:ext cx="44" cy="72"/>
              <a:chOff x="5317" y="3289"/>
              <a:chExt cx="44" cy="72"/>
            </a:xfrm>
          </p:grpSpPr>
          <p:sp>
            <p:nvSpPr>
              <p:cNvPr id="23870" name="Rectangle 399"/>
              <p:cNvSpPr>
                <a:spLocks noChangeArrowheads="1"/>
              </p:cNvSpPr>
              <p:nvPr/>
            </p:nvSpPr>
            <p:spPr bwMode="auto">
              <a:xfrm>
                <a:off x="5335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71" name="Freeform 400"/>
              <p:cNvSpPr>
                <a:spLocks/>
              </p:cNvSpPr>
              <p:nvPr/>
            </p:nvSpPr>
            <p:spPr bwMode="auto">
              <a:xfrm>
                <a:off x="5317" y="3289"/>
                <a:ext cx="44" cy="28"/>
              </a:xfrm>
              <a:custGeom>
                <a:avLst/>
                <a:gdLst>
                  <a:gd name="T0" fmla="*/ 3 w 88"/>
                  <a:gd name="T1" fmla="*/ 2 h 56"/>
                  <a:gd name="T2" fmla="*/ 2 w 88"/>
                  <a:gd name="T3" fmla="*/ 0 h 56"/>
                  <a:gd name="T4" fmla="*/ 0 w 88"/>
                  <a:gd name="T5" fmla="*/ 2 h 56"/>
                  <a:gd name="T6" fmla="*/ 3 w 88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6">
                    <a:moveTo>
                      <a:pt x="88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8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72" name="Rectangle 402"/>
            <p:cNvSpPr>
              <a:spLocks noChangeArrowheads="1"/>
            </p:cNvSpPr>
            <p:nvPr/>
          </p:nvSpPr>
          <p:spPr bwMode="auto">
            <a:xfrm>
              <a:off x="5266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73" name="Rectangle 403"/>
            <p:cNvSpPr>
              <a:spLocks noChangeArrowheads="1"/>
            </p:cNvSpPr>
            <p:nvPr/>
          </p:nvSpPr>
          <p:spPr bwMode="auto">
            <a:xfrm>
              <a:off x="5318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36</a:t>
              </a:r>
              <a:endParaRPr lang="en-US" altLang="en-US"/>
            </a:p>
          </p:txBody>
        </p:sp>
        <p:sp>
          <p:nvSpPr>
            <p:cNvPr id="23674" name="Rectangle 404"/>
            <p:cNvSpPr>
              <a:spLocks noChangeArrowheads="1"/>
            </p:cNvSpPr>
            <p:nvPr/>
          </p:nvSpPr>
          <p:spPr bwMode="auto">
            <a:xfrm>
              <a:off x="3676" y="3385"/>
              <a:ext cx="18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75" name="Rectangle 405"/>
            <p:cNvSpPr>
              <a:spLocks noChangeArrowheads="1"/>
            </p:cNvSpPr>
            <p:nvPr/>
          </p:nvSpPr>
          <p:spPr bwMode="auto">
            <a:xfrm>
              <a:off x="3726" y="3402"/>
              <a:ext cx="130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mit</a:t>
              </a:r>
              <a:endParaRPr lang="en-US" altLang="en-US"/>
            </a:p>
          </p:txBody>
        </p:sp>
        <p:grpSp>
          <p:nvGrpSpPr>
            <p:cNvPr id="23676" name="Group 416"/>
            <p:cNvGrpSpPr>
              <a:grpSpLocks/>
            </p:cNvGrpSpPr>
            <p:nvPr/>
          </p:nvGrpSpPr>
          <p:grpSpPr bwMode="auto">
            <a:xfrm>
              <a:off x="3864" y="3457"/>
              <a:ext cx="1446" cy="80"/>
              <a:chOff x="3864" y="3457"/>
              <a:chExt cx="1446" cy="80"/>
            </a:xfrm>
          </p:grpSpPr>
          <p:sp>
            <p:nvSpPr>
              <p:cNvPr id="23860" name="Rectangle 406"/>
              <p:cNvSpPr>
                <a:spLocks noChangeArrowheads="1"/>
              </p:cNvSpPr>
              <p:nvPr/>
            </p:nvSpPr>
            <p:spPr bwMode="auto">
              <a:xfrm>
                <a:off x="3864" y="3462"/>
                <a:ext cx="289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61" name="Rectangle 407"/>
              <p:cNvSpPr>
                <a:spLocks noChangeArrowheads="1"/>
              </p:cNvSpPr>
              <p:nvPr/>
            </p:nvSpPr>
            <p:spPr bwMode="auto">
              <a:xfrm>
                <a:off x="4008" y="3457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0</a:t>
                </a:r>
                <a:endParaRPr lang="en-US" altLang="en-US"/>
              </a:p>
            </p:txBody>
          </p:sp>
          <p:sp>
            <p:nvSpPr>
              <p:cNvPr id="23862" name="Rectangle 408"/>
              <p:cNvSpPr>
                <a:spLocks noChangeArrowheads="1"/>
              </p:cNvSpPr>
              <p:nvPr/>
            </p:nvSpPr>
            <p:spPr bwMode="auto">
              <a:xfrm>
                <a:off x="4153" y="3462"/>
                <a:ext cx="289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63" name="Rectangle 409"/>
              <p:cNvSpPr>
                <a:spLocks noChangeArrowheads="1"/>
              </p:cNvSpPr>
              <p:nvPr/>
            </p:nvSpPr>
            <p:spPr bwMode="auto">
              <a:xfrm>
                <a:off x="4297" y="3457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2</a:t>
                </a:r>
                <a:endParaRPr lang="en-US" altLang="en-US"/>
              </a:p>
            </p:txBody>
          </p:sp>
          <p:sp>
            <p:nvSpPr>
              <p:cNvPr id="23864" name="Rectangle 410"/>
              <p:cNvSpPr>
                <a:spLocks noChangeArrowheads="1"/>
              </p:cNvSpPr>
              <p:nvPr/>
            </p:nvSpPr>
            <p:spPr bwMode="auto">
              <a:xfrm>
                <a:off x="4442" y="3462"/>
                <a:ext cx="290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65" name="Rectangle 411"/>
              <p:cNvSpPr>
                <a:spLocks noChangeArrowheads="1"/>
              </p:cNvSpPr>
              <p:nvPr/>
            </p:nvSpPr>
            <p:spPr bwMode="auto">
              <a:xfrm>
                <a:off x="4586" y="3457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23866" name="Rectangle 412"/>
              <p:cNvSpPr>
                <a:spLocks noChangeArrowheads="1"/>
              </p:cNvSpPr>
              <p:nvPr/>
            </p:nvSpPr>
            <p:spPr bwMode="auto">
              <a:xfrm>
                <a:off x="4731" y="3462"/>
                <a:ext cx="290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67" name="Rectangle 413"/>
              <p:cNvSpPr>
                <a:spLocks noChangeArrowheads="1"/>
              </p:cNvSpPr>
              <p:nvPr/>
            </p:nvSpPr>
            <p:spPr bwMode="auto">
              <a:xfrm>
                <a:off x="4875" y="3457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3</a:t>
                </a:r>
                <a:endParaRPr lang="en-US" altLang="en-US"/>
              </a:p>
            </p:txBody>
          </p:sp>
          <p:sp>
            <p:nvSpPr>
              <p:cNvPr id="23868" name="Rectangle 414"/>
              <p:cNvSpPr>
                <a:spLocks noChangeArrowheads="1"/>
              </p:cNvSpPr>
              <p:nvPr/>
            </p:nvSpPr>
            <p:spPr bwMode="auto">
              <a:xfrm>
                <a:off x="5020" y="3462"/>
                <a:ext cx="290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69" name="Rectangle 415"/>
              <p:cNvSpPr>
                <a:spLocks noChangeArrowheads="1"/>
              </p:cNvSpPr>
              <p:nvPr/>
            </p:nvSpPr>
            <p:spPr bwMode="auto">
              <a:xfrm>
                <a:off x="5164" y="3457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9</a:t>
                </a:r>
                <a:endParaRPr lang="en-US" altLang="en-US"/>
              </a:p>
            </p:txBody>
          </p:sp>
        </p:grpSp>
        <p:grpSp>
          <p:nvGrpSpPr>
            <p:cNvPr id="23677" name="Group 419"/>
            <p:cNvGrpSpPr>
              <a:grpSpLocks/>
            </p:cNvGrpSpPr>
            <p:nvPr/>
          </p:nvGrpSpPr>
          <p:grpSpPr bwMode="auto">
            <a:xfrm>
              <a:off x="3866" y="3535"/>
              <a:ext cx="44" cy="71"/>
              <a:chOff x="3866" y="3535"/>
              <a:chExt cx="44" cy="71"/>
            </a:xfrm>
          </p:grpSpPr>
          <p:sp>
            <p:nvSpPr>
              <p:cNvPr id="23858" name="Rectangle 417"/>
              <p:cNvSpPr>
                <a:spLocks noChangeArrowheads="1"/>
              </p:cNvSpPr>
              <p:nvPr/>
            </p:nvSpPr>
            <p:spPr bwMode="auto">
              <a:xfrm>
                <a:off x="3884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59" name="Freeform 418"/>
              <p:cNvSpPr>
                <a:spLocks/>
              </p:cNvSpPr>
              <p:nvPr/>
            </p:nvSpPr>
            <p:spPr bwMode="auto">
              <a:xfrm>
                <a:off x="3866" y="3535"/>
                <a:ext cx="44" cy="27"/>
              </a:xfrm>
              <a:custGeom>
                <a:avLst/>
                <a:gdLst>
                  <a:gd name="T0" fmla="*/ 3 w 87"/>
                  <a:gd name="T1" fmla="*/ 1 h 55"/>
                  <a:gd name="T2" fmla="*/ 2 w 87"/>
                  <a:gd name="T3" fmla="*/ 0 h 55"/>
                  <a:gd name="T4" fmla="*/ 0 w 87"/>
                  <a:gd name="T5" fmla="*/ 1 h 55"/>
                  <a:gd name="T6" fmla="*/ 3 w 87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78" name="Rectangle 420"/>
            <p:cNvSpPr>
              <a:spLocks noChangeArrowheads="1"/>
            </p:cNvSpPr>
            <p:nvPr/>
          </p:nvSpPr>
          <p:spPr bwMode="auto">
            <a:xfrm>
              <a:off x="3815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79" name="Rectangle 421"/>
            <p:cNvSpPr>
              <a:spLocks noChangeArrowheads="1"/>
            </p:cNvSpPr>
            <p:nvPr/>
          </p:nvSpPr>
          <p:spPr bwMode="auto">
            <a:xfrm>
              <a:off x="3866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36</a:t>
              </a:r>
              <a:endParaRPr lang="en-US" altLang="en-US"/>
            </a:p>
          </p:txBody>
        </p:sp>
        <p:grpSp>
          <p:nvGrpSpPr>
            <p:cNvPr id="23680" name="Group 424"/>
            <p:cNvGrpSpPr>
              <a:grpSpLocks/>
            </p:cNvGrpSpPr>
            <p:nvPr/>
          </p:nvGrpSpPr>
          <p:grpSpPr bwMode="auto">
            <a:xfrm>
              <a:off x="4155" y="3535"/>
              <a:ext cx="44" cy="71"/>
              <a:chOff x="4155" y="3535"/>
              <a:chExt cx="44" cy="71"/>
            </a:xfrm>
          </p:grpSpPr>
          <p:sp>
            <p:nvSpPr>
              <p:cNvPr id="23856" name="Rectangle 422"/>
              <p:cNvSpPr>
                <a:spLocks noChangeArrowheads="1"/>
              </p:cNvSpPr>
              <p:nvPr/>
            </p:nvSpPr>
            <p:spPr bwMode="auto">
              <a:xfrm>
                <a:off x="4173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57" name="Freeform 423"/>
              <p:cNvSpPr>
                <a:spLocks/>
              </p:cNvSpPr>
              <p:nvPr/>
            </p:nvSpPr>
            <p:spPr bwMode="auto">
              <a:xfrm>
                <a:off x="4155" y="3535"/>
                <a:ext cx="44" cy="27"/>
              </a:xfrm>
              <a:custGeom>
                <a:avLst/>
                <a:gdLst>
                  <a:gd name="T0" fmla="*/ 3 w 88"/>
                  <a:gd name="T1" fmla="*/ 1 h 55"/>
                  <a:gd name="T2" fmla="*/ 2 w 88"/>
                  <a:gd name="T3" fmla="*/ 0 h 55"/>
                  <a:gd name="T4" fmla="*/ 0 w 88"/>
                  <a:gd name="T5" fmla="*/ 1 h 55"/>
                  <a:gd name="T6" fmla="*/ 3 w 88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4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81" name="Rectangle 425"/>
            <p:cNvSpPr>
              <a:spLocks noChangeArrowheads="1"/>
            </p:cNvSpPr>
            <p:nvPr/>
          </p:nvSpPr>
          <p:spPr bwMode="auto">
            <a:xfrm>
              <a:off x="4105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82" name="Rectangle 426"/>
            <p:cNvSpPr>
              <a:spLocks noChangeArrowheads="1"/>
            </p:cNvSpPr>
            <p:nvPr/>
          </p:nvSpPr>
          <p:spPr bwMode="auto">
            <a:xfrm>
              <a:off x="4156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40</a:t>
              </a:r>
              <a:endParaRPr lang="en-US" altLang="en-US"/>
            </a:p>
          </p:txBody>
        </p:sp>
        <p:grpSp>
          <p:nvGrpSpPr>
            <p:cNvPr id="23683" name="Group 429"/>
            <p:cNvGrpSpPr>
              <a:grpSpLocks/>
            </p:cNvGrpSpPr>
            <p:nvPr/>
          </p:nvGrpSpPr>
          <p:grpSpPr bwMode="auto">
            <a:xfrm>
              <a:off x="4444" y="3535"/>
              <a:ext cx="44" cy="71"/>
              <a:chOff x="4444" y="3535"/>
              <a:chExt cx="44" cy="71"/>
            </a:xfrm>
          </p:grpSpPr>
          <p:sp>
            <p:nvSpPr>
              <p:cNvPr id="23854" name="Rectangle 427"/>
              <p:cNvSpPr>
                <a:spLocks noChangeArrowheads="1"/>
              </p:cNvSpPr>
              <p:nvPr/>
            </p:nvSpPr>
            <p:spPr bwMode="auto">
              <a:xfrm>
                <a:off x="4462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55" name="Freeform 428"/>
              <p:cNvSpPr>
                <a:spLocks/>
              </p:cNvSpPr>
              <p:nvPr/>
            </p:nvSpPr>
            <p:spPr bwMode="auto">
              <a:xfrm>
                <a:off x="4444" y="3535"/>
                <a:ext cx="44" cy="27"/>
              </a:xfrm>
              <a:custGeom>
                <a:avLst/>
                <a:gdLst>
                  <a:gd name="T0" fmla="*/ 3 w 87"/>
                  <a:gd name="T1" fmla="*/ 1 h 55"/>
                  <a:gd name="T2" fmla="*/ 2 w 87"/>
                  <a:gd name="T3" fmla="*/ 0 h 55"/>
                  <a:gd name="T4" fmla="*/ 0 w 87"/>
                  <a:gd name="T5" fmla="*/ 1 h 55"/>
                  <a:gd name="T6" fmla="*/ 3 w 87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84" name="Rectangle 430"/>
            <p:cNvSpPr>
              <a:spLocks noChangeArrowheads="1"/>
            </p:cNvSpPr>
            <p:nvPr/>
          </p:nvSpPr>
          <p:spPr bwMode="auto">
            <a:xfrm>
              <a:off x="4394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85" name="Rectangle 431"/>
            <p:cNvSpPr>
              <a:spLocks noChangeArrowheads="1"/>
            </p:cNvSpPr>
            <p:nvPr/>
          </p:nvSpPr>
          <p:spPr bwMode="auto">
            <a:xfrm>
              <a:off x="4445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44</a:t>
              </a:r>
              <a:endParaRPr lang="en-US" altLang="en-US"/>
            </a:p>
          </p:txBody>
        </p:sp>
        <p:grpSp>
          <p:nvGrpSpPr>
            <p:cNvPr id="23686" name="Group 434"/>
            <p:cNvGrpSpPr>
              <a:grpSpLocks/>
            </p:cNvGrpSpPr>
            <p:nvPr/>
          </p:nvGrpSpPr>
          <p:grpSpPr bwMode="auto">
            <a:xfrm>
              <a:off x="4734" y="3535"/>
              <a:ext cx="43" cy="71"/>
              <a:chOff x="4734" y="3535"/>
              <a:chExt cx="43" cy="71"/>
            </a:xfrm>
          </p:grpSpPr>
          <p:sp>
            <p:nvSpPr>
              <p:cNvPr id="23852" name="Rectangle 432"/>
              <p:cNvSpPr>
                <a:spLocks noChangeArrowheads="1"/>
              </p:cNvSpPr>
              <p:nvPr/>
            </p:nvSpPr>
            <p:spPr bwMode="auto">
              <a:xfrm>
                <a:off x="4751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53" name="Freeform 433"/>
              <p:cNvSpPr>
                <a:spLocks/>
              </p:cNvSpPr>
              <p:nvPr/>
            </p:nvSpPr>
            <p:spPr bwMode="auto">
              <a:xfrm>
                <a:off x="4734" y="3535"/>
                <a:ext cx="43" cy="27"/>
              </a:xfrm>
              <a:custGeom>
                <a:avLst/>
                <a:gdLst>
                  <a:gd name="T0" fmla="*/ 2 w 88"/>
                  <a:gd name="T1" fmla="*/ 1 h 55"/>
                  <a:gd name="T2" fmla="*/ 1 w 88"/>
                  <a:gd name="T3" fmla="*/ 0 h 55"/>
                  <a:gd name="T4" fmla="*/ 0 w 88"/>
                  <a:gd name="T5" fmla="*/ 1 h 55"/>
                  <a:gd name="T6" fmla="*/ 2 w 88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87" name="Rectangle 435"/>
            <p:cNvSpPr>
              <a:spLocks noChangeArrowheads="1"/>
            </p:cNvSpPr>
            <p:nvPr/>
          </p:nvSpPr>
          <p:spPr bwMode="auto">
            <a:xfrm>
              <a:off x="4683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88" name="Rectangle 436"/>
            <p:cNvSpPr>
              <a:spLocks noChangeArrowheads="1"/>
            </p:cNvSpPr>
            <p:nvPr/>
          </p:nvSpPr>
          <p:spPr bwMode="auto">
            <a:xfrm>
              <a:off x="4734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48</a:t>
              </a:r>
              <a:endParaRPr lang="en-US" altLang="en-US"/>
            </a:p>
          </p:txBody>
        </p:sp>
        <p:grpSp>
          <p:nvGrpSpPr>
            <p:cNvPr id="23689" name="Group 439"/>
            <p:cNvGrpSpPr>
              <a:grpSpLocks/>
            </p:cNvGrpSpPr>
            <p:nvPr/>
          </p:nvGrpSpPr>
          <p:grpSpPr bwMode="auto">
            <a:xfrm>
              <a:off x="5023" y="3535"/>
              <a:ext cx="44" cy="71"/>
              <a:chOff x="5023" y="3535"/>
              <a:chExt cx="44" cy="71"/>
            </a:xfrm>
          </p:grpSpPr>
          <p:sp>
            <p:nvSpPr>
              <p:cNvPr id="23850" name="Rectangle 437"/>
              <p:cNvSpPr>
                <a:spLocks noChangeArrowheads="1"/>
              </p:cNvSpPr>
              <p:nvPr/>
            </p:nvSpPr>
            <p:spPr bwMode="auto">
              <a:xfrm>
                <a:off x="5040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51" name="Freeform 438"/>
              <p:cNvSpPr>
                <a:spLocks/>
              </p:cNvSpPr>
              <p:nvPr/>
            </p:nvSpPr>
            <p:spPr bwMode="auto">
              <a:xfrm>
                <a:off x="5023" y="3535"/>
                <a:ext cx="44" cy="27"/>
              </a:xfrm>
              <a:custGeom>
                <a:avLst/>
                <a:gdLst>
                  <a:gd name="T0" fmla="*/ 3 w 87"/>
                  <a:gd name="T1" fmla="*/ 1 h 55"/>
                  <a:gd name="T2" fmla="*/ 2 w 87"/>
                  <a:gd name="T3" fmla="*/ 0 h 55"/>
                  <a:gd name="T4" fmla="*/ 0 w 87"/>
                  <a:gd name="T5" fmla="*/ 1 h 55"/>
                  <a:gd name="T6" fmla="*/ 3 w 87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90" name="Rectangle 440"/>
            <p:cNvSpPr>
              <a:spLocks noChangeArrowheads="1"/>
            </p:cNvSpPr>
            <p:nvPr/>
          </p:nvSpPr>
          <p:spPr bwMode="auto">
            <a:xfrm>
              <a:off x="4972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91" name="Rectangle 441"/>
            <p:cNvSpPr>
              <a:spLocks noChangeArrowheads="1"/>
            </p:cNvSpPr>
            <p:nvPr/>
          </p:nvSpPr>
          <p:spPr bwMode="auto">
            <a:xfrm>
              <a:off x="5023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52</a:t>
              </a:r>
              <a:endParaRPr lang="en-US" altLang="en-US"/>
            </a:p>
          </p:txBody>
        </p:sp>
        <p:grpSp>
          <p:nvGrpSpPr>
            <p:cNvPr id="23692" name="Group 444"/>
            <p:cNvGrpSpPr>
              <a:grpSpLocks/>
            </p:cNvGrpSpPr>
            <p:nvPr/>
          </p:nvGrpSpPr>
          <p:grpSpPr bwMode="auto">
            <a:xfrm>
              <a:off x="5312" y="3535"/>
              <a:ext cx="44" cy="71"/>
              <a:chOff x="5312" y="3535"/>
              <a:chExt cx="44" cy="71"/>
            </a:xfrm>
          </p:grpSpPr>
          <p:sp>
            <p:nvSpPr>
              <p:cNvPr id="23848" name="Rectangle 442"/>
              <p:cNvSpPr>
                <a:spLocks noChangeArrowheads="1"/>
              </p:cNvSpPr>
              <p:nvPr/>
            </p:nvSpPr>
            <p:spPr bwMode="auto">
              <a:xfrm>
                <a:off x="5330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49" name="Freeform 443"/>
              <p:cNvSpPr>
                <a:spLocks/>
              </p:cNvSpPr>
              <p:nvPr/>
            </p:nvSpPr>
            <p:spPr bwMode="auto">
              <a:xfrm>
                <a:off x="5312" y="3535"/>
                <a:ext cx="44" cy="27"/>
              </a:xfrm>
              <a:custGeom>
                <a:avLst/>
                <a:gdLst>
                  <a:gd name="T0" fmla="*/ 3 w 88"/>
                  <a:gd name="T1" fmla="*/ 1 h 55"/>
                  <a:gd name="T2" fmla="*/ 2 w 88"/>
                  <a:gd name="T3" fmla="*/ 0 h 55"/>
                  <a:gd name="T4" fmla="*/ 0 w 88"/>
                  <a:gd name="T5" fmla="*/ 1 h 55"/>
                  <a:gd name="T6" fmla="*/ 3 w 88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93" name="Rectangle 445"/>
            <p:cNvSpPr>
              <a:spLocks noChangeArrowheads="1"/>
            </p:cNvSpPr>
            <p:nvPr/>
          </p:nvSpPr>
          <p:spPr bwMode="auto">
            <a:xfrm>
              <a:off x="5261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94" name="Rectangle 446"/>
            <p:cNvSpPr>
              <a:spLocks noChangeArrowheads="1"/>
            </p:cNvSpPr>
            <p:nvPr/>
          </p:nvSpPr>
          <p:spPr bwMode="auto">
            <a:xfrm>
              <a:off x="5312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56</a:t>
              </a:r>
              <a:endParaRPr lang="en-US" altLang="en-US"/>
            </a:p>
          </p:txBody>
        </p:sp>
        <p:sp>
          <p:nvSpPr>
            <p:cNvPr id="23695" name="Rectangle 447"/>
            <p:cNvSpPr>
              <a:spLocks noChangeArrowheads="1"/>
            </p:cNvSpPr>
            <p:nvPr/>
          </p:nvSpPr>
          <p:spPr bwMode="auto">
            <a:xfrm>
              <a:off x="3864" y="3462"/>
              <a:ext cx="289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96" name="Rectangle 448"/>
            <p:cNvSpPr>
              <a:spLocks noChangeArrowheads="1"/>
            </p:cNvSpPr>
            <p:nvPr/>
          </p:nvSpPr>
          <p:spPr bwMode="auto">
            <a:xfrm>
              <a:off x="4008" y="3457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0</a:t>
              </a:r>
              <a:endParaRPr lang="en-US" altLang="en-US"/>
            </a:p>
          </p:txBody>
        </p:sp>
        <p:sp>
          <p:nvSpPr>
            <p:cNvPr id="23697" name="Rectangle 449"/>
            <p:cNvSpPr>
              <a:spLocks noChangeArrowheads="1"/>
            </p:cNvSpPr>
            <p:nvPr/>
          </p:nvSpPr>
          <p:spPr bwMode="auto">
            <a:xfrm>
              <a:off x="4153" y="3462"/>
              <a:ext cx="289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98" name="Rectangle 450"/>
            <p:cNvSpPr>
              <a:spLocks noChangeArrowheads="1"/>
            </p:cNvSpPr>
            <p:nvPr/>
          </p:nvSpPr>
          <p:spPr bwMode="auto">
            <a:xfrm>
              <a:off x="4297" y="3457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</a:t>
              </a:r>
              <a:endParaRPr lang="en-US" altLang="en-US"/>
            </a:p>
          </p:txBody>
        </p:sp>
        <p:sp>
          <p:nvSpPr>
            <p:cNvPr id="23699" name="Rectangle 451"/>
            <p:cNvSpPr>
              <a:spLocks noChangeArrowheads="1"/>
            </p:cNvSpPr>
            <p:nvPr/>
          </p:nvSpPr>
          <p:spPr bwMode="auto">
            <a:xfrm>
              <a:off x="4442" y="3462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00" name="Rectangle 452"/>
            <p:cNvSpPr>
              <a:spLocks noChangeArrowheads="1"/>
            </p:cNvSpPr>
            <p:nvPr/>
          </p:nvSpPr>
          <p:spPr bwMode="auto">
            <a:xfrm>
              <a:off x="4586" y="3457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</a:t>
              </a:r>
              <a:endParaRPr lang="en-US" altLang="en-US"/>
            </a:p>
          </p:txBody>
        </p:sp>
        <p:sp>
          <p:nvSpPr>
            <p:cNvPr id="23701" name="Rectangle 453"/>
            <p:cNvSpPr>
              <a:spLocks noChangeArrowheads="1"/>
            </p:cNvSpPr>
            <p:nvPr/>
          </p:nvSpPr>
          <p:spPr bwMode="auto">
            <a:xfrm>
              <a:off x="4731" y="3462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02" name="Rectangle 454"/>
            <p:cNvSpPr>
              <a:spLocks noChangeArrowheads="1"/>
            </p:cNvSpPr>
            <p:nvPr/>
          </p:nvSpPr>
          <p:spPr bwMode="auto">
            <a:xfrm>
              <a:off x="4875" y="3457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</a:t>
              </a:r>
              <a:endParaRPr lang="en-US" altLang="en-US"/>
            </a:p>
          </p:txBody>
        </p:sp>
        <p:sp>
          <p:nvSpPr>
            <p:cNvPr id="23703" name="Rectangle 455"/>
            <p:cNvSpPr>
              <a:spLocks noChangeArrowheads="1"/>
            </p:cNvSpPr>
            <p:nvPr/>
          </p:nvSpPr>
          <p:spPr bwMode="auto">
            <a:xfrm>
              <a:off x="5020" y="3462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04" name="Rectangle 456"/>
            <p:cNvSpPr>
              <a:spLocks noChangeArrowheads="1"/>
            </p:cNvSpPr>
            <p:nvPr/>
          </p:nvSpPr>
          <p:spPr bwMode="auto">
            <a:xfrm>
              <a:off x="5164" y="3457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9</a:t>
              </a:r>
              <a:endParaRPr lang="en-US" altLang="en-US"/>
            </a:p>
          </p:txBody>
        </p:sp>
        <p:sp>
          <p:nvSpPr>
            <p:cNvPr id="23705" name="Rectangle 457"/>
            <p:cNvSpPr>
              <a:spLocks noChangeArrowheads="1"/>
            </p:cNvSpPr>
            <p:nvPr/>
          </p:nvSpPr>
          <p:spPr bwMode="auto">
            <a:xfrm>
              <a:off x="3864" y="3462"/>
              <a:ext cx="289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06" name="Rectangle 458"/>
            <p:cNvSpPr>
              <a:spLocks noChangeArrowheads="1"/>
            </p:cNvSpPr>
            <p:nvPr/>
          </p:nvSpPr>
          <p:spPr bwMode="auto">
            <a:xfrm>
              <a:off x="4008" y="3457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0</a:t>
              </a:r>
              <a:endParaRPr lang="en-US" altLang="en-US"/>
            </a:p>
          </p:txBody>
        </p:sp>
        <p:sp>
          <p:nvSpPr>
            <p:cNvPr id="23707" name="Rectangle 459"/>
            <p:cNvSpPr>
              <a:spLocks noChangeArrowheads="1"/>
            </p:cNvSpPr>
            <p:nvPr/>
          </p:nvSpPr>
          <p:spPr bwMode="auto">
            <a:xfrm>
              <a:off x="4153" y="3462"/>
              <a:ext cx="289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08" name="Rectangle 460"/>
            <p:cNvSpPr>
              <a:spLocks noChangeArrowheads="1"/>
            </p:cNvSpPr>
            <p:nvPr/>
          </p:nvSpPr>
          <p:spPr bwMode="auto">
            <a:xfrm>
              <a:off x="4297" y="3457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</a:t>
              </a:r>
              <a:endParaRPr lang="en-US" altLang="en-US"/>
            </a:p>
          </p:txBody>
        </p:sp>
        <p:sp>
          <p:nvSpPr>
            <p:cNvPr id="23709" name="Rectangle 461"/>
            <p:cNvSpPr>
              <a:spLocks noChangeArrowheads="1"/>
            </p:cNvSpPr>
            <p:nvPr/>
          </p:nvSpPr>
          <p:spPr bwMode="auto">
            <a:xfrm>
              <a:off x="4442" y="3462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10" name="Rectangle 462"/>
            <p:cNvSpPr>
              <a:spLocks noChangeArrowheads="1"/>
            </p:cNvSpPr>
            <p:nvPr/>
          </p:nvSpPr>
          <p:spPr bwMode="auto">
            <a:xfrm>
              <a:off x="4586" y="3457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</a:t>
              </a:r>
              <a:endParaRPr lang="en-US" altLang="en-US"/>
            </a:p>
          </p:txBody>
        </p:sp>
        <p:sp>
          <p:nvSpPr>
            <p:cNvPr id="23711" name="Rectangle 463"/>
            <p:cNvSpPr>
              <a:spLocks noChangeArrowheads="1"/>
            </p:cNvSpPr>
            <p:nvPr/>
          </p:nvSpPr>
          <p:spPr bwMode="auto">
            <a:xfrm>
              <a:off x="4731" y="3462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12" name="Rectangle 464"/>
            <p:cNvSpPr>
              <a:spLocks noChangeArrowheads="1"/>
            </p:cNvSpPr>
            <p:nvPr/>
          </p:nvSpPr>
          <p:spPr bwMode="auto">
            <a:xfrm>
              <a:off x="4875" y="3457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</a:t>
              </a:r>
              <a:endParaRPr lang="en-US" altLang="en-US"/>
            </a:p>
          </p:txBody>
        </p:sp>
        <p:sp>
          <p:nvSpPr>
            <p:cNvPr id="23713" name="Rectangle 465"/>
            <p:cNvSpPr>
              <a:spLocks noChangeArrowheads="1"/>
            </p:cNvSpPr>
            <p:nvPr/>
          </p:nvSpPr>
          <p:spPr bwMode="auto">
            <a:xfrm>
              <a:off x="5020" y="3462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14" name="Rectangle 466"/>
            <p:cNvSpPr>
              <a:spLocks noChangeArrowheads="1"/>
            </p:cNvSpPr>
            <p:nvPr/>
          </p:nvSpPr>
          <p:spPr bwMode="auto">
            <a:xfrm>
              <a:off x="5164" y="3457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9</a:t>
              </a:r>
              <a:endParaRPr lang="en-US" altLang="en-US"/>
            </a:p>
          </p:txBody>
        </p:sp>
        <p:grpSp>
          <p:nvGrpSpPr>
            <p:cNvPr id="23715" name="Group 469"/>
            <p:cNvGrpSpPr>
              <a:grpSpLocks/>
            </p:cNvGrpSpPr>
            <p:nvPr/>
          </p:nvGrpSpPr>
          <p:grpSpPr bwMode="auto">
            <a:xfrm>
              <a:off x="3866" y="3535"/>
              <a:ext cx="44" cy="71"/>
              <a:chOff x="3866" y="3535"/>
              <a:chExt cx="44" cy="71"/>
            </a:xfrm>
          </p:grpSpPr>
          <p:sp>
            <p:nvSpPr>
              <p:cNvPr id="23846" name="Rectangle 467"/>
              <p:cNvSpPr>
                <a:spLocks noChangeArrowheads="1"/>
              </p:cNvSpPr>
              <p:nvPr/>
            </p:nvSpPr>
            <p:spPr bwMode="auto">
              <a:xfrm>
                <a:off x="3884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47" name="Freeform 468"/>
              <p:cNvSpPr>
                <a:spLocks/>
              </p:cNvSpPr>
              <p:nvPr/>
            </p:nvSpPr>
            <p:spPr bwMode="auto">
              <a:xfrm>
                <a:off x="3866" y="3535"/>
                <a:ext cx="44" cy="27"/>
              </a:xfrm>
              <a:custGeom>
                <a:avLst/>
                <a:gdLst>
                  <a:gd name="T0" fmla="*/ 3 w 87"/>
                  <a:gd name="T1" fmla="*/ 1 h 55"/>
                  <a:gd name="T2" fmla="*/ 2 w 87"/>
                  <a:gd name="T3" fmla="*/ 0 h 55"/>
                  <a:gd name="T4" fmla="*/ 0 w 87"/>
                  <a:gd name="T5" fmla="*/ 1 h 55"/>
                  <a:gd name="T6" fmla="*/ 3 w 87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16" name="Rectangle 470"/>
            <p:cNvSpPr>
              <a:spLocks noChangeArrowheads="1"/>
            </p:cNvSpPr>
            <p:nvPr/>
          </p:nvSpPr>
          <p:spPr bwMode="auto">
            <a:xfrm>
              <a:off x="3815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17" name="Rectangle 471"/>
            <p:cNvSpPr>
              <a:spLocks noChangeArrowheads="1"/>
            </p:cNvSpPr>
            <p:nvPr/>
          </p:nvSpPr>
          <p:spPr bwMode="auto">
            <a:xfrm>
              <a:off x="3866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36</a:t>
              </a:r>
              <a:endParaRPr lang="en-US" altLang="en-US"/>
            </a:p>
          </p:txBody>
        </p:sp>
        <p:grpSp>
          <p:nvGrpSpPr>
            <p:cNvPr id="23718" name="Group 474"/>
            <p:cNvGrpSpPr>
              <a:grpSpLocks/>
            </p:cNvGrpSpPr>
            <p:nvPr/>
          </p:nvGrpSpPr>
          <p:grpSpPr bwMode="auto">
            <a:xfrm>
              <a:off x="4155" y="3535"/>
              <a:ext cx="44" cy="71"/>
              <a:chOff x="4155" y="3535"/>
              <a:chExt cx="44" cy="71"/>
            </a:xfrm>
          </p:grpSpPr>
          <p:sp>
            <p:nvSpPr>
              <p:cNvPr id="23844" name="Rectangle 472"/>
              <p:cNvSpPr>
                <a:spLocks noChangeArrowheads="1"/>
              </p:cNvSpPr>
              <p:nvPr/>
            </p:nvSpPr>
            <p:spPr bwMode="auto">
              <a:xfrm>
                <a:off x="4173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45" name="Freeform 473"/>
              <p:cNvSpPr>
                <a:spLocks/>
              </p:cNvSpPr>
              <p:nvPr/>
            </p:nvSpPr>
            <p:spPr bwMode="auto">
              <a:xfrm>
                <a:off x="4155" y="3535"/>
                <a:ext cx="44" cy="27"/>
              </a:xfrm>
              <a:custGeom>
                <a:avLst/>
                <a:gdLst>
                  <a:gd name="T0" fmla="*/ 3 w 88"/>
                  <a:gd name="T1" fmla="*/ 1 h 55"/>
                  <a:gd name="T2" fmla="*/ 2 w 88"/>
                  <a:gd name="T3" fmla="*/ 0 h 55"/>
                  <a:gd name="T4" fmla="*/ 0 w 88"/>
                  <a:gd name="T5" fmla="*/ 1 h 55"/>
                  <a:gd name="T6" fmla="*/ 3 w 88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4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19" name="Rectangle 475"/>
            <p:cNvSpPr>
              <a:spLocks noChangeArrowheads="1"/>
            </p:cNvSpPr>
            <p:nvPr/>
          </p:nvSpPr>
          <p:spPr bwMode="auto">
            <a:xfrm>
              <a:off x="4105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20" name="Rectangle 476"/>
            <p:cNvSpPr>
              <a:spLocks noChangeArrowheads="1"/>
            </p:cNvSpPr>
            <p:nvPr/>
          </p:nvSpPr>
          <p:spPr bwMode="auto">
            <a:xfrm>
              <a:off x="4156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40</a:t>
              </a:r>
              <a:endParaRPr lang="en-US" altLang="en-US"/>
            </a:p>
          </p:txBody>
        </p:sp>
        <p:grpSp>
          <p:nvGrpSpPr>
            <p:cNvPr id="23721" name="Group 479"/>
            <p:cNvGrpSpPr>
              <a:grpSpLocks/>
            </p:cNvGrpSpPr>
            <p:nvPr/>
          </p:nvGrpSpPr>
          <p:grpSpPr bwMode="auto">
            <a:xfrm>
              <a:off x="4444" y="3535"/>
              <a:ext cx="44" cy="71"/>
              <a:chOff x="4444" y="3535"/>
              <a:chExt cx="44" cy="71"/>
            </a:xfrm>
          </p:grpSpPr>
          <p:sp>
            <p:nvSpPr>
              <p:cNvPr id="23842" name="Rectangle 477"/>
              <p:cNvSpPr>
                <a:spLocks noChangeArrowheads="1"/>
              </p:cNvSpPr>
              <p:nvPr/>
            </p:nvSpPr>
            <p:spPr bwMode="auto">
              <a:xfrm>
                <a:off x="4462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43" name="Freeform 478"/>
              <p:cNvSpPr>
                <a:spLocks/>
              </p:cNvSpPr>
              <p:nvPr/>
            </p:nvSpPr>
            <p:spPr bwMode="auto">
              <a:xfrm>
                <a:off x="4444" y="3535"/>
                <a:ext cx="44" cy="27"/>
              </a:xfrm>
              <a:custGeom>
                <a:avLst/>
                <a:gdLst>
                  <a:gd name="T0" fmla="*/ 3 w 87"/>
                  <a:gd name="T1" fmla="*/ 1 h 55"/>
                  <a:gd name="T2" fmla="*/ 2 w 87"/>
                  <a:gd name="T3" fmla="*/ 0 h 55"/>
                  <a:gd name="T4" fmla="*/ 0 w 87"/>
                  <a:gd name="T5" fmla="*/ 1 h 55"/>
                  <a:gd name="T6" fmla="*/ 3 w 87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22" name="Rectangle 480"/>
            <p:cNvSpPr>
              <a:spLocks noChangeArrowheads="1"/>
            </p:cNvSpPr>
            <p:nvPr/>
          </p:nvSpPr>
          <p:spPr bwMode="auto">
            <a:xfrm>
              <a:off x="4394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23" name="Rectangle 481"/>
            <p:cNvSpPr>
              <a:spLocks noChangeArrowheads="1"/>
            </p:cNvSpPr>
            <p:nvPr/>
          </p:nvSpPr>
          <p:spPr bwMode="auto">
            <a:xfrm>
              <a:off x="4445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44</a:t>
              </a:r>
              <a:endParaRPr lang="en-US" altLang="en-US"/>
            </a:p>
          </p:txBody>
        </p:sp>
        <p:grpSp>
          <p:nvGrpSpPr>
            <p:cNvPr id="23724" name="Group 484"/>
            <p:cNvGrpSpPr>
              <a:grpSpLocks/>
            </p:cNvGrpSpPr>
            <p:nvPr/>
          </p:nvGrpSpPr>
          <p:grpSpPr bwMode="auto">
            <a:xfrm>
              <a:off x="4734" y="3535"/>
              <a:ext cx="43" cy="71"/>
              <a:chOff x="4734" y="3535"/>
              <a:chExt cx="43" cy="71"/>
            </a:xfrm>
          </p:grpSpPr>
          <p:sp>
            <p:nvSpPr>
              <p:cNvPr id="23840" name="Rectangle 482"/>
              <p:cNvSpPr>
                <a:spLocks noChangeArrowheads="1"/>
              </p:cNvSpPr>
              <p:nvPr/>
            </p:nvSpPr>
            <p:spPr bwMode="auto">
              <a:xfrm>
                <a:off x="4751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41" name="Freeform 483"/>
              <p:cNvSpPr>
                <a:spLocks/>
              </p:cNvSpPr>
              <p:nvPr/>
            </p:nvSpPr>
            <p:spPr bwMode="auto">
              <a:xfrm>
                <a:off x="4734" y="3535"/>
                <a:ext cx="43" cy="27"/>
              </a:xfrm>
              <a:custGeom>
                <a:avLst/>
                <a:gdLst>
                  <a:gd name="T0" fmla="*/ 2 w 88"/>
                  <a:gd name="T1" fmla="*/ 1 h 55"/>
                  <a:gd name="T2" fmla="*/ 1 w 88"/>
                  <a:gd name="T3" fmla="*/ 0 h 55"/>
                  <a:gd name="T4" fmla="*/ 0 w 88"/>
                  <a:gd name="T5" fmla="*/ 1 h 55"/>
                  <a:gd name="T6" fmla="*/ 2 w 88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25" name="Rectangle 485"/>
            <p:cNvSpPr>
              <a:spLocks noChangeArrowheads="1"/>
            </p:cNvSpPr>
            <p:nvPr/>
          </p:nvSpPr>
          <p:spPr bwMode="auto">
            <a:xfrm>
              <a:off x="4683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26" name="Rectangle 486"/>
            <p:cNvSpPr>
              <a:spLocks noChangeArrowheads="1"/>
            </p:cNvSpPr>
            <p:nvPr/>
          </p:nvSpPr>
          <p:spPr bwMode="auto">
            <a:xfrm>
              <a:off x="4734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48</a:t>
              </a:r>
              <a:endParaRPr lang="en-US" altLang="en-US"/>
            </a:p>
          </p:txBody>
        </p:sp>
        <p:grpSp>
          <p:nvGrpSpPr>
            <p:cNvPr id="23727" name="Group 489"/>
            <p:cNvGrpSpPr>
              <a:grpSpLocks/>
            </p:cNvGrpSpPr>
            <p:nvPr/>
          </p:nvGrpSpPr>
          <p:grpSpPr bwMode="auto">
            <a:xfrm>
              <a:off x="5023" y="3535"/>
              <a:ext cx="44" cy="71"/>
              <a:chOff x="5023" y="3535"/>
              <a:chExt cx="44" cy="71"/>
            </a:xfrm>
          </p:grpSpPr>
          <p:sp>
            <p:nvSpPr>
              <p:cNvPr id="23838" name="Rectangle 487"/>
              <p:cNvSpPr>
                <a:spLocks noChangeArrowheads="1"/>
              </p:cNvSpPr>
              <p:nvPr/>
            </p:nvSpPr>
            <p:spPr bwMode="auto">
              <a:xfrm>
                <a:off x="5040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39" name="Freeform 488"/>
              <p:cNvSpPr>
                <a:spLocks/>
              </p:cNvSpPr>
              <p:nvPr/>
            </p:nvSpPr>
            <p:spPr bwMode="auto">
              <a:xfrm>
                <a:off x="5023" y="3535"/>
                <a:ext cx="44" cy="27"/>
              </a:xfrm>
              <a:custGeom>
                <a:avLst/>
                <a:gdLst>
                  <a:gd name="T0" fmla="*/ 3 w 87"/>
                  <a:gd name="T1" fmla="*/ 1 h 55"/>
                  <a:gd name="T2" fmla="*/ 2 w 87"/>
                  <a:gd name="T3" fmla="*/ 0 h 55"/>
                  <a:gd name="T4" fmla="*/ 0 w 87"/>
                  <a:gd name="T5" fmla="*/ 1 h 55"/>
                  <a:gd name="T6" fmla="*/ 3 w 87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28" name="Rectangle 490"/>
            <p:cNvSpPr>
              <a:spLocks noChangeArrowheads="1"/>
            </p:cNvSpPr>
            <p:nvPr/>
          </p:nvSpPr>
          <p:spPr bwMode="auto">
            <a:xfrm>
              <a:off x="4972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29" name="Rectangle 491"/>
            <p:cNvSpPr>
              <a:spLocks noChangeArrowheads="1"/>
            </p:cNvSpPr>
            <p:nvPr/>
          </p:nvSpPr>
          <p:spPr bwMode="auto">
            <a:xfrm>
              <a:off x="5023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52</a:t>
              </a:r>
              <a:endParaRPr lang="en-US" altLang="en-US"/>
            </a:p>
          </p:txBody>
        </p:sp>
        <p:grpSp>
          <p:nvGrpSpPr>
            <p:cNvPr id="23730" name="Group 494"/>
            <p:cNvGrpSpPr>
              <a:grpSpLocks/>
            </p:cNvGrpSpPr>
            <p:nvPr/>
          </p:nvGrpSpPr>
          <p:grpSpPr bwMode="auto">
            <a:xfrm>
              <a:off x="5312" y="3535"/>
              <a:ext cx="44" cy="71"/>
              <a:chOff x="5312" y="3535"/>
              <a:chExt cx="44" cy="71"/>
            </a:xfrm>
          </p:grpSpPr>
          <p:sp>
            <p:nvSpPr>
              <p:cNvPr id="23836" name="Rectangle 492"/>
              <p:cNvSpPr>
                <a:spLocks noChangeArrowheads="1"/>
              </p:cNvSpPr>
              <p:nvPr/>
            </p:nvSpPr>
            <p:spPr bwMode="auto">
              <a:xfrm>
                <a:off x="5330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37" name="Freeform 493"/>
              <p:cNvSpPr>
                <a:spLocks/>
              </p:cNvSpPr>
              <p:nvPr/>
            </p:nvSpPr>
            <p:spPr bwMode="auto">
              <a:xfrm>
                <a:off x="5312" y="3535"/>
                <a:ext cx="44" cy="27"/>
              </a:xfrm>
              <a:custGeom>
                <a:avLst/>
                <a:gdLst>
                  <a:gd name="T0" fmla="*/ 3 w 88"/>
                  <a:gd name="T1" fmla="*/ 1 h 55"/>
                  <a:gd name="T2" fmla="*/ 2 w 88"/>
                  <a:gd name="T3" fmla="*/ 0 h 55"/>
                  <a:gd name="T4" fmla="*/ 0 w 88"/>
                  <a:gd name="T5" fmla="*/ 1 h 55"/>
                  <a:gd name="T6" fmla="*/ 3 w 88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31" name="Rectangle 495"/>
            <p:cNvSpPr>
              <a:spLocks noChangeArrowheads="1"/>
            </p:cNvSpPr>
            <p:nvPr/>
          </p:nvSpPr>
          <p:spPr bwMode="auto">
            <a:xfrm>
              <a:off x="5261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32" name="Rectangle 496"/>
            <p:cNvSpPr>
              <a:spLocks noChangeArrowheads="1"/>
            </p:cNvSpPr>
            <p:nvPr/>
          </p:nvSpPr>
          <p:spPr bwMode="auto">
            <a:xfrm>
              <a:off x="5312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56</a:t>
              </a:r>
              <a:endParaRPr lang="en-US" altLang="en-US"/>
            </a:p>
          </p:txBody>
        </p:sp>
        <p:sp>
          <p:nvSpPr>
            <p:cNvPr id="23733" name="Rectangle 497"/>
            <p:cNvSpPr>
              <a:spLocks noChangeArrowheads="1"/>
            </p:cNvSpPr>
            <p:nvPr/>
          </p:nvSpPr>
          <p:spPr bwMode="auto">
            <a:xfrm>
              <a:off x="3652" y="3606"/>
              <a:ext cx="188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34" name="Rectangle 498"/>
            <p:cNvSpPr>
              <a:spLocks noChangeArrowheads="1"/>
            </p:cNvSpPr>
            <p:nvPr/>
          </p:nvSpPr>
          <p:spPr bwMode="auto">
            <a:xfrm>
              <a:off x="3702" y="3624"/>
              <a:ext cx="130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hmc</a:t>
              </a:r>
              <a:endParaRPr lang="en-US" altLang="en-US"/>
            </a:p>
          </p:txBody>
        </p:sp>
        <p:grpSp>
          <p:nvGrpSpPr>
            <p:cNvPr id="23735" name="Group 509"/>
            <p:cNvGrpSpPr>
              <a:grpSpLocks/>
            </p:cNvGrpSpPr>
            <p:nvPr/>
          </p:nvGrpSpPr>
          <p:grpSpPr bwMode="auto">
            <a:xfrm>
              <a:off x="3864" y="3698"/>
              <a:ext cx="1446" cy="80"/>
              <a:chOff x="3864" y="3698"/>
              <a:chExt cx="1446" cy="80"/>
            </a:xfrm>
          </p:grpSpPr>
          <p:sp>
            <p:nvSpPr>
              <p:cNvPr id="23826" name="Rectangle 499"/>
              <p:cNvSpPr>
                <a:spLocks noChangeArrowheads="1"/>
              </p:cNvSpPr>
              <p:nvPr/>
            </p:nvSpPr>
            <p:spPr bwMode="auto">
              <a:xfrm>
                <a:off x="3864" y="3703"/>
                <a:ext cx="289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27" name="Rectangle 500"/>
              <p:cNvSpPr>
                <a:spLocks noChangeArrowheads="1"/>
              </p:cNvSpPr>
              <p:nvPr/>
            </p:nvSpPr>
            <p:spPr bwMode="auto">
              <a:xfrm>
                <a:off x="4008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9</a:t>
                </a:r>
                <a:endParaRPr lang="en-US" altLang="en-US"/>
              </a:p>
            </p:txBody>
          </p:sp>
          <p:sp>
            <p:nvSpPr>
              <p:cNvPr id="23828" name="Rectangle 501"/>
              <p:cNvSpPr>
                <a:spLocks noChangeArrowheads="1"/>
              </p:cNvSpPr>
              <p:nvPr/>
            </p:nvSpPr>
            <p:spPr bwMode="auto">
              <a:xfrm>
                <a:off x="4153" y="3703"/>
                <a:ext cx="289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29" name="Rectangle 502"/>
              <p:cNvSpPr>
                <a:spLocks noChangeArrowheads="1"/>
              </p:cNvSpPr>
              <p:nvPr/>
            </p:nvSpPr>
            <p:spPr bwMode="auto">
              <a:xfrm>
                <a:off x="4297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4</a:t>
                </a:r>
                <a:endParaRPr lang="en-US" altLang="en-US"/>
              </a:p>
            </p:txBody>
          </p:sp>
          <p:sp>
            <p:nvSpPr>
              <p:cNvPr id="23830" name="Rectangle 503"/>
              <p:cNvSpPr>
                <a:spLocks noChangeArrowheads="1"/>
              </p:cNvSpPr>
              <p:nvPr/>
            </p:nvSpPr>
            <p:spPr bwMode="auto">
              <a:xfrm>
                <a:off x="4442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31" name="Rectangle 504"/>
              <p:cNvSpPr>
                <a:spLocks noChangeArrowheads="1"/>
              </p:cNvSpPr>
              <p:nvPr/>
            </p:nvSpPr>
            <p:spPr bwMode="auto">
              <a:xfrm>
                <a:off x="4586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7</a:t>
                </a:r>
                <a:endParaRPr lang="en-US" altLang="en-US"/>
              </a:p>
            </p:txBody>
          </p:sp>
          <p:sp>
            <p:nvSpPr>
              <p:cNvPr id="23832" name="Rectangle 505"/>
              <p:cNvSpPr>
                <a:spLocks noChangeArrowheads="1"/>
              </p:cNvSpPr>
              <p:nvPr/>
            </p:nvSpPr>
            <p:spPr bwMode="auto">
              <a:xfrm>
                <a:off x="4731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33" name="Rectangle 506"/>
              <p:cNvSpPr>
                <a:spLocks noChangeArrowheads="1"/>
              </p:cNvSpPr>
              <p:nvPr/>
            </p:nvSpPr>
            <p:spPr bwMode="auto">
              <a:xfrm>
                <a:off x="4875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2</a:t>
                </a:r>
                <a:endParaRPr lang="en-US" altLang="en-US"/>
              </a:p>
            </p:txBody>
          </p:sp>
          <p:sp>
            <p:nvSpPr>
              <p:cNvPr id="23834" name="Rectangle 507"/>
              <p:cNvSpPr>
                <a:spLocks noChangeArrowheads="1"/>
              </p:cNvSpPr>
              <p:nvPr/>
            </p:nvSpPr>
            <p:spPr bwMode="auto">
              <a:xfrm>
                <a:off x="5020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35" name="Rectangle 508"/>
              <p:cNvSpPr>
                <a:spLocks noChangeArrowheads="1"/>
              </p:cNvSpPr>
              <p:nvPr/>
            </p:nvSpPr>
            <p:spPr bwMode="auto">
              <a:xfrm>
                <a:off x="5164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0</a:t>
                </a:r>
                <a:endParaRPr lang="en-US" altLang="en-US"/>
              </a:p>
            </p:txBody>
          </p:sp>
        </p:grpSp>
        <p:grpSp>
          <p:nvGrpSpPr>
            <p:cNvPr id="23736" name="Group 512"/>
            <p:cNvGrpSpPr>
              <a:grpSpLocks/>
            </p:cNvGrpSpPr>
            <p:nvPr/>
          </p:nvGrpSpPr>
          <p:grpSpPr bwMode="auto">
            <a:xfrm>
              <a:off x="3866" y="3775"/>
              <a:ext cx="44" cy="72"/>
              <a:chOff x="3866" y="3775"/>
              <a:chExt cx="44" cy="72"/>
            </a:xfrm>
          </p:grpSpPr>
          <p:sp>
            <p:nvSpPr>
              <p:cNvPr id="23824" name="Rectangle 510"/>
              <p:cNvSpPr>
                <a:spLocks noChangeArrowheads="1"/>
              </p:cNvSpPr>
              <p:nvPr/>
            </p:nvSpPr>
            <p:spPr bwMode="auto">
              <a:xfrm>
                <a:off x="3884" y="3801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25" name="Freeform 511"/>
              <p:cNvSpPr>
                <a:spLocks/>
              </p:cNvSpPr>
              <p:nvPr/>
            </p:nvSpPr>
            <p:spPr bwMode="auto">
              <a:xfrm>
                <a:off x="3866" y="3775"/>
                <a:ext cx="44" cy="28"/>
              </a:xfrm>
              <a:custGeom>
                <a:avLst/>
                <a:gdLst>
                  <a:gd name="T0" fmla="*/ 3 w 87"/>
                  <a:gd name="T1" fmla="*/ 2 h 55"/>
                  <a:gd name="T2" fmla="*/ 2 w 87"/>
                  <a:gd name="T3" fmla="*/ 0 h 55"/>
                  <a:gd name="T4" fmla="*/ 0 w 87"/>
                  <a:gd name="T5" fmla="*/ 2 h 55"/>
                  <a:gd name="T6" fmla="*/ 3 w 87"/>
                  <a:gd name="T7" fmla="*/ 2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37" name="Rectangle 513"/>
            <p:cNvSpPr>
              <a:spLocks noChangeArrowheads="1"/>
            </p:cNvSpPr>
            <p:nvPr/>
          </p:nvSpPr>
          <p:spPr bwMode="auto">
            <a:xfrm>
              <a:off x="3815" y="3823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38" name="Rectangle 514"/>
            <p:cNvSpPr>
              <a:spLocks noChangeArrowheads="1"/>
            </p:cNvSpPr>
            <p:nvPr/>
          </p:nvSpPr>
          <p:spPr bwMode="auto">
            <a:xfrm>
              <a:off x="3866" y="3840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56</a:t>
              </a:r>
              <a:endParaRPr lang="en-US" altLang="en-US"/>
            </a:p>
          </p:txBody>
        </p:sp>
        <p:grpSp>
          <p:nvGrpSpPr>
            <p:cNvPr id="23739" name="Group 517"/>
            <p:cNvGrpSpPr>
              <a:grpSpLocks/>
            </p:cNvGrpSpPr>
            <p:nvPr/>
          </p:nvGrpSpPr>
          <p:grpSpPr bwMode="auto">
            <a:xfrm>
              <a:off x="4155" y="3775"/>
              <a:ext cx="44" cy="72"/>
              <a:chOff x="4155" y="3775"/>
              <a:chExt cx="44" cy="72"/>
            </a:xfrm>
          </p:grpSpPr>
          <p:sp>
            <p:nvSpPr>
              <p:cNvPr id="23822" name="Rectangle 515"/>
              <p:cNvSpPr>
                <a:spLocks noChangeArrowheads="1"/>
              </p:cNvSpPr>
              <p:nvPr/>
            </p:nvSpPr>
            <p:spPr bwMode="auto">
              <a:xfrm>
                <a:off x="4173" y="3801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23" name="Freeform 516"/>
              <p:cNvSpPr>
                <a:spLocks/>
              </p:cNvSpPr>
              <p:nvPr/>
            </p:nvSpPr>
            <p:spPr bwMode="auto">
              <a:xfrm>
                <a:off x="4155" y="3775"/>
                <a:ext cx="44" cy="28"/>
              </a:xfrm>
              <a:custGeom>
                <a:avLst/>
                <a:gdLst>
                  <a:gd name="T0" fmla="*/ 3 w 88"/>
                  <a:gd name="T1" fmla="*/ 2 h 55"/>
                  <a:gd name="T2" fmla="*/ 2 w 88"/>
                  <a:gd name="T3" fmla="*/ 0 h 55"/>
                  <a:gd name="T4" fmla="*/ 0 w 88"/>
                  <a:gd name="T5" fmla="*/ 2 h 55"/>
                  <a:gd name="T6" fmla="*/ 3 w 88"/>
                  <a:gd name="T7" fmla="*/ 2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4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40" name="Rectangle 518"/>
            <p:cNvSpPr>
              <a:spLocks noChangeArrowheads="1"/>
            </p:cNvSpPr>
            <p:nvPr/>
          </p:nvSpPr>
          <p:spPr bwMode="auto">
            <a:xfrm>
              <a:off x="4105" y="3823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41" name="Rectangle 519"/>
            <p:cNvSpPr>
              <a:spLocks noChangeArrowheads="1"/>
            </p:cNvSpPr>
            <p:nvPr/>
          </p:nvSpPr>
          <p:spPr bwMode="auto">
            <a:xfrm>
              <a:off x="4156" y="3840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60</a:t>
              </a:r>
              <a:endParaRPr lang="en-US" altLang="en-US"/>
            </a:p>
          </p:txBody>
        </p:sp>
        <p:grpSp>
          <p:nvGrpSpPr>
            <p:cNvPr id="23742" name="Group 522"/>
            <p:cNvGrpSpPr>
              <a:grpSpLocks/>
            </p:cNvGrpSpPr>
            <p:nvPr/>
          </p:nvGrpSpPr>
          <p:grpSpPr bwMode="auto">
            <a:xfrm>
              <a:off x="4444" y="3775"/>
              <a:ext cx="44" cy="72"/>
              <a:chOff x="4444" y="3775"/>
              <a:chExt cx="44" cy="72"/>
            </a:xfrm>
          </p:grpSpPr>
          <p:sp>
            <p:nvSpPr>
              <p:cNvPr id="23820" name="Rectangle 520"/>
              <p:cNvSpPr>
                <a:spLocks noChangeArrowheads="1"/>
              </p:cNvSpPr>
              <p:nvPr/>
            </p:nvSpPr>
            <p:spPr bwMode="auto">
              <a:xfrm>
                <a:off x="4462" y="3801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21" name="Freeform 521"/>
              <p:cNvSpPr>
                <a:spLocks/>
              </p:cNvSpPr>
              <p:nvPr/>
            </p:nvSpPr>
            <p:spPr bwMode="auto">
              <a:xfrm>
                <a:off x="4444" y="3775"/>
                <a:ext cx="44" cy="28"/>
              </a:xfrm>
              <a:custGeom>
                <a:avLst/>
                <a:gdLst>
                  <a:gd name="T0" fmla="*/ 3 w 87"/>
                  <a:gd name="T1" fmla="*/ 2 h 55"/>
                  <a:gd name="T2" fmla="*/ 2 w 87"/>
                  <a:gd name="T3" fmla="*/ 0 h 55"/>
                  <a:gd name="T4" fmla="*/ 0 w 87"/>
                  <a:gd name="T5" fmla="*/ 2 h 55"/>
                  <a:gd name="T6" fmla="*/ 3 w 87"/>
                  <a:gd name="T7" fmla="*/ 2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43" name="Rectangle 523"/>
            <p:cNvSpPr>
              <a:spLocks noChangeArrowheads="1"/>
            </p:cNvSpPr>
            <p:nvPr/>
          </p:nvSpPr>
          <p:spPr bwMode="auto">
            <a:xfrm>
              <a:off x="4394" y="3823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44" name="Rectangle 524"/>
            <p:cNvSpPr>
              <a:spLocks noChangeArrowheads="1"/>
            </p:cNvSpPr>
            <p:nvPr/>
          </p:nvSpPr>
          <p:spPr bwMode="auto">
            <a:xfrm>
              <a:off x="4445" y="3840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64</a:t>
              </a:r>
              <a:endParaRPr lang="en-US" altLang="en-US"/>
            </a:p>
          </p:txBody>
        </p:sp>
        <p:grpSp>
          <p:nvGrpSpPr>
            <p:cNvPr id="23745" name="Group 527"/>
            <p:cNvGrpSpPr>
              <a:grpSpLocks/>
            </p:cNvGrpSpPr>
            <p:nvPr/>
          </p:nvGrpSpPr>
          <p:grpSpPr bwMode="auto">
            <a:xfrm>
              <a:off x="4734" y="3775"/>
              <a:ext cx="43" cy="72"/>
              <a:chOff x="4734" y="3775"/>
              <a:chExt cx="43" cy="72"/>
            </a:xfrm>
          </p:grpSpPr>
          <p:sp>
            <p:nvSpPr>
              <p:cNvPr id="23818" name="Rectangle 525"/>
              <p:cNvSpPr>
                <a:spLocks noChangeArrowheads="1"/>
              </p:cNvSpPr>
              <p:nvPr/>
            </p:nvSpPr>
            <p:spPr bwMode="auto">
              <a:xfrm>
                <a:off x="4751" y="3801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19" name="Freeform 526"/>
              <p:cNvSpPr>
                <a:spLocks/>
              </p:cNvSpPr>
              <p:nvPr/>
            </p:nvSpPr>
            <p:spPr bwMode="auto">
              <a:xfrm>
                <a:off x="4734" y="3775"/>
                <a:ext cx="43" cy="28"/>
              </a:xfrm>
              <a:custGeom>
                <a:avLst/>
                <a:gdLst>
                  <a:gd name="T0" fmla="*/ 2 w 88"/>
                  <a:gd name="T1" fmla="*/ 2 h 55"/>
                  <a:gd name="T2" fmla="*/ 1 w 88"/>
                  <a:gd name="T3" fmla="*/ 0 h 55"/>
                  <a:gd name="T4" fmla="*/ 0 w 88"/>
                  <a:gd name="T5" fmla="*/ 2 h 55"/>
                  <a:gd name="T6" fmla="*/ 2 w 88"/>
                  <a:gd name="T7" fmla="*/ 2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46" name="Rectangle 528"/>
            <p:cNvSpPr>
              <a:spLocks noChangeArrowheads="1"/>
            </p:cNvSpPr>
            <p:nvPr/>
          </p:nvSpPr>
          <p:spPr bwMode="auto">
            <a:xfrm>
              <a:off x="4683" y="3823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47" name="Rectangle 529"/>
            <p:cNvSpPr>
              <a:spLocks noChangeArrowheads="1"/>
            </p:cNvSpPr>
            <p:nvPr/>
          </p:nvSpPr>
          <p:spPr bwMode="auto">
            <a:xfrm>
              <a:off x="4734" y="3840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68</a:t>
              </a:r>
              <a:endParaRPr lang="en-US" altLang="en-US"/>
            </a:p>
          </p:txBody>
        </p:sp>
        <p:grpSp>
          <p:nvGrpSpPr>
            <p:cNvPr id="23748" name="Group 532"/>
            <p:cNvGrpSpPr>
              <a:grpSpLocks/>
            </p:cNvGrpSpPr>
            <p:nvPr/>
          </p:nvGrpSpPr>
          <p:grpSpPr bwMode="auto">
            <a:xfrm>
              <a:off x="5023" y="3775"/>
              <a:ext cx="44" cy="72"/>
              <a:chOff x="5023" y="3775"/>
              <a:chExt cx="44" cy="72"/>
            </a:xfrm>
          </p:grpSpPr>
          <p:sp>
            <p:nvSpPr>
              <p:cNvPr id="23816" name="Rectangle 530"/>
              <p:cNvSpPr>
                <a:spLocks noChangeArrowheads="1"/>
              </p:cNvSpPr>
              <p:nvPr/>
            </p:nvSpPr>
            <p:spPr bwMode="auto">
              <a:xfrm>
                <a:off x="5040" y="3801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17" name="Freeform 531"/>
              <p:cNvSpPr>
                <a:spLocks/>
              </p:cNvSpPr>
              <p:nvPr/>
            </p:nvSpPr>
            <p:spPr bwMode="auto">
              <a:xfrm>
                <a:off x="5023" y="3775"/>
                <a:ext cx="44" cy="28"/>
              </a:xfrm>
              <a:custGeom>
                <a:avLst/>
                <a:gdLst>
                  <a:gd name="T0" fmla="*/ 3 w 87"/>
                  <a:gd name="T1" fmla="*/ 2 h 55"/>
                  <a:gd name="T2" fmla="*/ 2 w 87"/>
                  <a:gd name="T3" fmla="*/ 0 h 55"/>
                  <a:gd name="T4" fmla="*/ 0 w 87"/>
                  <a:gd name="T5" fmla="*/ 2 h 55"/>
                  <a:gd name="T6" fmla="*/ 3 w 87"/>
                  <a:gd name="T7" fmla="*/ 2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49" name="Rectangle 533"/>
            <p:cNvSpPr>
              <a:spLocks noChangeArrowheads="1"/>
            </p:cNvSpPr>
            <p:nvPr/>
          </p:nvSpPr>
          <p:spPr bwMode="auto">
            <a:xfrm>
              <a:off x="4972" y="3823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50" name="Rectangle 534"/>
            <p:cNvSpPr>
              <a:spLocks noChangeArrowheads="1"/>
            </p:cNvSpPr>
            <p:nvPr/>
          </p:nvSpPr>
          <p:spPr bwMode="auto">
            <a:xfrm>
              <a:off x="5023" y="3840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72</a:t>
              </a:r>
              <a:endParaRPr lang="en-US" altLang="en-US"/>
            </a:p>
          </p:txBody>
        </p:sp>
        <p:grpSp>
          <p:nvGrpSpPr>
            <p:cNvPr id="23751" name="Group 537"/>
            <p:cNvGrpSpPr>
              <a:grpSpLocks/>
            </p:cNvGrpSpPr>
            <p:nvPr/>
          </p:nvGrpSpPr>
          <p:grpSpPr bwMode="auto">
            <a:xfrm>
              <a:off x="5312" y="3775"/>
              <a:ext cx="44" cy="72"/>
              <a:chOff x="5312" y="3775"/>
              <a:chExt cx="44" cy="72"/>
            </a:xfrm>
          </p:grpSpPr>
          <p:sp>
            <p:nvSpPr>
              <p:cNvPr id="23814" name="Rectangle 535"/>
              <p:cNvSpPr>
                <a:spLocks noChangeArrowheads="1"/>
              </p:cNvSpPr>
              <p:nvPr/>
            </p:nvSpPr>
            <p:spPr bwMode="auto">
              <a:xfrm>
                <a:off x="5330" y="3801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15" name="Freeform 536"/>
              <p:cNvSpPr>
                <a:spLocks/>
              </p:cNvSpPr>
              <p:nvPr/>
            </p:nvSpPr>
            <p:spPr bwMode="auto">
              <a:xfrm>
                <a:off x="5312" y="3775"/>
                <a:ext cx="44" cy="28"/>
              </a:xfrm>
              <a:custGeom>
                <a:avLst/>
                <a:gdLst>
                  <a:gd name="T0" fmla="*/ 3 w 88"/>
                  <a:gd name="T1" fmla="*/ 2 h 55"/>
                  <a:gd name="T2" fmla="*/ 2 w 88"/>
                  <a:gd name="T3" fmla="*/ 0 h 55"/>
                  <a:gd name="T4" fmla="*/ 0 w 88"/>
                  <a:gd name="T5" fmla="*/ 2 h 55"/>
                  <a:gd name="T6" fmla="*/ 3 w 88"/>
                  <a:gd name="T7" fmla="*/ 2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52" name="Rectangle 538"/>
            <p:cNvSpPr>
              <a:spLocks noChangeArrowheads="1"/>
            </p:cNvSpPr>
            <p:nvPr/>
          </p:nvSpPr>
          <p:spPr bwMode="auto">
            <a:xfrm>
              <a:off x="5261" y="3823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53" name="Rectangle 539"/>
            <p:cNvSpPr>
              <a:spLocks noChangeArrowheads="1"/>
            </p:cNvSpPr>
            <p:nvPr/>
          </p:nvSpPr>
          <p:spPr bwMode="auto">
            <a:xfrm>
              <a:off x="5312" y="3840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76</a:t>
              </a:r>
              <a:endParaRPr lang="en-US" altLang="en-US"/>
            </a:p>
          </p:txBody>
        </p:sp>
        <p:grpSp>
          <p:nvGrpSpPr>
            <p:cNvPr id="23754" name="Group 599"/>
            <p:cNvGrpSpPr>
              <a:grpSpLocks/>
            </p:cNvGrpSpPr>
            <p:nvPr/>
          </p:nvGrpSpPr>
          <p:grpSpPr bwMode="auto">
            <a:xfrm>
              <a:off x="3310" y="3232"/>
              <a:ext cx="2096" cy="707"/>
              <a:chOff x="3310" y="3232"/>
              <a:chExt cx="2096" cy="707"/>
            </a:xfrm>
          </p:grpSpPr>
          <p:sp>
            <p:nvSpPr>
              <p:cNvPr id="23755" name="Rectangle 540"/>
              <p:cNvSpPr>
                <a:spLocks noChangeArrowheads="1"/>
              </p:cNvSpPr>
              <p:nvPr/>
            </p:nvSpPr>
            <p:spPr bwMode="auto">
              <a:xfrm>
                <a:off x="3864" y="3703"/>
                <a:ext cx="289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56" name="Rectangle 541"/>
              <p:cNvSpPr>
                <a:spLocks noChangeArrowheads="1"/>
              </p:cNvSpPr>
              <p:nvPr/>
            </p:nvSpPr>
            <p:spPr bwMode="auto">
              <a:xfrm>
                <a:off x="4008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9</a:t>
                </a:r>
                <a:endParaRPr lang="en-US" altLang="en-US"/>
              </a:p>
            </p:txBody>
          </p:sp>
          <p:sp>
            <p:nvSpPr>
              <p:cNvPr id="23757" name="Rectangle 542"/>
              <p:cNvSpPr>
                <a:spLocks noChangeArrowheads="1"/>
              </p:cNvSpPr>
              <p:nvPr/>
            </p:nvSpPr>
            <p:spPr bwMode="auto">
              <a:xfrm>
                <a:off x="4153" y="3703"/>
                <a:ext cx="289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58" name="Rectangle 543"/>
              <p:cNvSpPr>
                <a:spLocks noChangeArrowheads="1"/>
              </p:cNvSpPr>
              <p:nvPr/>
            </p:nvSpPr>
            <p:spPr bwMode="auto">
              <a:xfrm>
                <a:off x="4297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4</a:t>
                </a:r>
                <a:endParaRPr lang="en-US" altLang="en-US"/>
              </a:p>
            </p:txBody>
          </p:sp>
          <p:sp>
            <p:nvSpPr>
              <p:cNvPr id="23759" name="Rectangle 544"/>
              <p:cNvSpPr>
                <a:spLocks noChangeArrowheads="1"/>
              </p:cNvSpPr>
              <p:nvPr/>
            </p:nvSpPr>
            <p:spPr bwMode="auto">
              <a:xfrm>
                <a:off x="4442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60" name="Rectangle 545"/>
              <p:cNvSpPr>
                <a:spLocks noChangeArrowheads="1"/>
              </p:cNvSpPr>
              <p:nvPr/>
            </p:nvSpPr>
            <p:spPr bwMode="auto">
              <a:xfrm>
                <a:off x="4586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7</a:t>
                </a:r>
                <a:endParaRPr lang="en-US" altLang="en-US"/>
              </a:p>
            </p:txBody>
          </p:sp>
          <p:sp>
            <p:nvSpPr>
              <p:cNvPr id="23761" name="Rectangle 546"/>
              <p:cNvSpPr>
                <a:spLocks noChangeArrowheads="1"/>
              </p:cNvSpPr>
              <p:nvPr/>
            </p:nvSpPr>
            <p:spPr bwMode="auto">
              <a:xfrm>
                <a:off x="4731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62" name="Rectangle 547"/>
              <p:cNvSpPr>
                <a:spLocks noChangeArrowheads="1"/>
              </p:cNvSpPr>
              <p:nvPr/>
            </p:nvSpPr>
            <p:spPr bwMode="auto">
              <a:xfrm>
                <a:off x="4875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2</a:t>
                </a:r>
                <a:endParaRPr lang="en-US" altLang="en-US"/>
              </a:p>
            </p:txBody>
          </p:sp>
          <p:sp>
            <p:nvSpPr>
              <p:cNvPr id="23763" name="Rectangle 548"/>
              <p:cNvSpPr>
                <a:spLocks noChangeArrowheads="1"/>
              </p:cNvSpPr>
              <p:nvPr/>
            </p:nvSpPr>
            <p:spPr bwMode="auto">
              <a:xfrm>
                <a:off x="5020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64" name="Rectangle 549"/>
              <p:cNvSpPr>
                <a:spLocks noChangeArrowheads="1"/>
              </p:cNvSpPr>
              <p:nvPr/>
            </p:nvSpPr>
            <p:spPr bwMode="auto">
              <a:xfrm>
                <a:off x="5164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0</a:t>
                </a:r>
                <a:endParaRPr lang="en-US" altLang="en-US"/>
              </a:p>
            </p:txBody>
          </p:sp>
          <p:sp>
            <p:nvSpPr>
              <p:cNvPr id="23765" name="Rectangle 550"/>
              <p:cNvSpPr>
                <a:spLocks noChangeArrowheads="1"/>
              </p:cNvSpPr>
              <p:nvPr/>
            </p:nvSpPr>
            <p:spPr bwMode="auto">
              <a:xfrm>
                <a:off x="3864" y="3703"/>
                <a:ext cx="289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66" name="Rectangle 551"/>
              <p:cNvSpPr>
                <a:spLocks noChangeArrowheads="1"/>
              </p:cNvSpPr>
              <p:nvPr/>
            </p:nvSpPr>
            <p:spPr bwMode="auto">
              <a:xfrm>
                <a:off x="4008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9</a:t>
                </a:r>
                <a:endParaRPr lang="en-US" altLang="en-US"/>
              </a:p>
            </p:txBody>
          </p:sp>
          <p:sp>
            <p:nvSpPr>
              <p:cNvPr id="23767" name="Rectangle 552"/>
              <p:cNvSpPr>
                <a:spLocks noChangeArrowheads="1"/>
              </p:cNvSpPr>
              <p:nvPr/>
            </p:nvSpPr>
            <p:spPr bwMode="auto">
              <a:xfrm>
                <a:off x="4153" y="3703"/>
                <a:ext cx="289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68" name="Rectangle 553"/>
              <p:cNvSpPr>
                <a:spLocks noChangeArrowheads="1"/>
              </p:cNvSpPr>
              <p:nvPr/>
            </p:nvSpPr>
            <p:spPr bwMode="auto">
              <a:xfrm>
                <a:off x="4297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23769" name="Rectangle 554"/>
              <p:cNvSpPr>
                <a:spLocks noChangeArrowheads="1"/>
              </p:cNvSpPr>
              <p:nvPr/>
            </p:nvSpPr>
            <p:spPr bwMode="auto">
              <a:xfrm>
                <a:off x="4442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70" name="Rectangle 555"/>
              <p:cNvSpPr>
                <a:spLocks noChangeArrowheads="1"/>
              </p:cNvSpPr>
              <p:nvPr/>
            </p:nvSpPr>
            <p:spPr bwMode="auto">
              <a:xfrm>
                <a:off x="4586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7</a:t>
                </a:r>
                <a:endParaRPr lang="en-US" altLang="en-US"/>
              </a:p>
            </p:txBody>
          </p:sp>
          <p:sp>
            <p:nvSpPr>
              <p:cNvPr id="23771" name="Rectangle 556"/>
              <p:cNvSpPr>
                <a:spLocks noChangeArrowheads="1"/>
              </p:cNvSpPr>
              <p:nvPr/>
            </p:nvSpPr>
            <p:spPr bwMode="auto">
              <a:xfrm>
                <a:off x="4731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72" name="Rectangle 557"/>
              <p:cNvSpPr>
                <a:spLocks noChangeArrowheads="1"/>
              </p:cNvSpPr>
              <p:nvPr/>
            </p:nvSpPr>
            <p:spPr bwMode="auto">
              <a:xfrm>
                <a:off x="4875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23773" name="Rectangle 558"/>
              <p:cNvSpPr>
                <a:spLocks noChangeArrowheads="1"/>
              </p:cNvSpPr>
              <p:nvPr/>
            </p:nvSpPr>
            <p:spPr bwMode="auto">
              <a:xfrm>
                <a:off x="5020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74" name="Rectangle 559"/>
              <p:cNvSpPr>
                <a:spLocks noChangeArrowheads="1"/>
              </p:cNvSpPr>
              <p:nvPr/>
            </p:nvSpPr>
            <p:spPr bwMode="auto">
              <a:xfrm>
                <a:off x="5164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</a:t>
                </a:r>
                <a:endParaRPr lang="en-US" altLang="en-US"/>
              </a:p>
            </p:txBody>
          </p:sp>
          <p:grpSp>
            <p:nvGrpSpPr>
              <p:cNvPr id="23775" name="Group 562"/>
              <p:cNvGrpSpPr>
                <a:grpSpLocks/>
              </p:cNvGrpSpPr>
              <p:nvPr/>
            </p:nvGrpSpPr>
            <p:grpSpPr bwMode="auto">
              <a:xfrm>
                <a:off x="3866" y="3775"/>
                <a:ext cx="44" cy="72"/>
                <a:chOff x="3866" y="3775"/>
                <a:chExt cx="44" cy="72"/>
              </a:xfrm>
            </p:grpSpPr>
            <p:sp>
              <p:nvSpPr>
                <p:cNvPr id="23812" name="Rectangle 560"/>
                <p:cNvSpPr>
                  <a:spLocks noChangeArrowheads="1"/>
                </p:cNvSpPr>
                <p:nvPr/>
              </p:nvSpPr>
              <p:spPr bwMode="auto">
                <a:xfrm>
                  <a:off x="3884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813" name="Freeform 561"/>
                <p:cNvSpPr>
                  <a:spLocks/>
                </p:cNvSpPr>
                <p:nvPr/>
              </p:nvSpPr>
              <p:spPr bwMode="auto">
                <a:xfrm>
                  <a:off x="3866" y="3775"/>
                  <a:ext cx="44" cy="28"/>
                </a:xfrm>
                <a:custGeom>
                  <a:avLst/>
                  <a:gdLst>
                    <a:gd name="T0" fmla="*/ 3 w 87"/>
                    <a:gd name="T1" fmla="*/ 2 h 55"/>
                    <a:gd name="T2" fmla="*/ 2 w 87"/>
                    <a:gd name="T3" fmla="*/ 0 h 55"/>
                    <a:gd name="T4" fmla="*/ 0 w 87"/>
                    <a:gd name="T5" fmla="*/ 2 h 55"/>
                    <a:gd name="T6" fmla="*/ 3 w 87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776" name="Rectangle 563"/>
              <p:cNvSpPr>
                <a:spLocks noChangeArrowheads="1"/>
              </p:cNvSpPr>
              <p:nvPr/>
            </p:nvSpPr>
            <p:spPr bwMode="auto">
              <a:xfrm>
                <a:off x="3815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77" name="Rectangle 564"/>
              <p:cNvSpPr>
                <a:spLocks noChangeArrowheads="1"/>
              </p:cNvSpPr>
              <p:nvPr/>
            </p:nvSpPr>
            <p:spPr bwMode="auto">
              <a:xfrm>
                <a:off x="3866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56</a:t>
                </a:r>
                <a:endParaRPr lang="en-US" altLang="en-US"/>
              </a:p>
            </p:txBody>
          </p:sp>
          <p:grpSp>
            <p:nvGrpSpPr>
              <p:cNvPr id="23778" name="Group 567"/>
              <p:cNvGrpSpPr>
                <a:grpSpLocks/>
              </p:cNvGrpSpPr>
              <p:nvPr/>
            </p:nvGrpSpPr>
            <p:grpSpPr bwMode="auto">
              <a:xfrm>
                <a:off x="4155" y="3775"/>
                <a:ext cx="44" cy="72"/>
                <a:chOff x="4155" y="3775"/>
                <a:chExt cx="44" cy="72"/>
              </a:xfrm>
            </p:grpSpPr>
            <p:sp>
              <p:nvSpPr>
                <p:cNvPr id="23810" name="Rectangle 565"/>
                <p:cNvSpPr>
                  <a:spLocks noChangeArrowheads="1"/>
                </p:cNvSpPr>
                <p:nvPr/>
              </p:nvSpPr>
              <p:spPr bwMode="auto">
                <a:xfrm>
                  <a:off x="4173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811" name="Freeform 566"/>
                <p:cNvSpPr>
                  <a:spLocks/>
                </p:cNvSpPr>
                <p:nvPr/>
              </p:nvSpPr>
              <p:spPr bwMode="auto">
                <a:xfrm>
                  <a:off x="4155" y="3775"/>
                  <a:ext cx="44" cy="28"/>
                </a:xfrm>
                <a:custGeom>
                  <a:avLst/>
                  <a:gdLst>
                    <a:gd name="T0" fmla="*/ 3 w 88"/>
                    <a:gd name="T1" fmla="*/ 2 h 55"/>
                    <a:gd name="T2" fmla="*/ 2 w 88"/>
                    <a:gd name="T3" fmla="*/ 0 h 55"/>
                    <a:gd name="T4" fmla="*/ 0 w 88"/>
                    <a:gd name="T5" fmla="*/ 2 h 55"/>
                    <a:gd name="T6" fmla="*/ 3 w 88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4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779" name="Rectangle 568"/>
              <p:cNvSpPr>
                <a:spLocks noChangeArrowheads="1"/>
              </p:cNvSpPr>
              <p:nvPr/>
            </p:nvSpPr>
            <p:spPr bwMode="auto">
              <a:xfrm>
                <a:off x="4105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80" name="Rectangle 569"/>
              <p:cNvSpPr>
                <a:spLocks noChangeArrowheads="1"/>
              </p:cNvSpPr>
              <p:nvPr/>
            </p:nvSpPr>
            <p:spPr bwMode="auto">
              <a:xfrm>
                <a:off x="4156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60</a:t>
                </a:r>
                <a:endParaRPr lang="en-US" altLang="en-US"/>
              </a:p>
            </p:txBody>
          </p:sp>
          <p:grpSp>
            <p:nvGrpSpPr>
              <p:cNvPr id="23781" name="Group 572"/>
              <p:cNvGrpSpPr>
                <a:grpSpLocks/>
              </p:cNvGrpSpPr>
              <p:nvPr/>
            </p:nvGrpSpPr>
            <p:grpSpPr bwMode="auto">
              <a:xfrm>
                <a:off x="4444" y="3775"/>
                <a:ext cx="44" cy="72"/>
                <a:chOff x="4444" y="3775"/>
                <a:chExt cx="44" cy="72"/>
              </a:xfrm>
            </p:grpSpPr>
            <p:sp>
              <p:nvSpPr>
                <p:cNvPr id="23808" name="Rectangle 570"/>
                <p:cNvSpPr>
                  <a:spLocks noChangeArrowheads="1"/>
                </p:cNvSpPr>
                <p:nvPr/>
              </p:nvSpPr>
              <p:spPr bwMode="auto">
                <a:xfrm>
                  <a:off x="4462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809" name="Freeform 571"/>
                <p:cNvSpPr>
                  <a:spLocks/>
                </p:cNvSpPr>
                <p:nvPr/>
              </p:nvSpPr>
              <p:spPr bwMode="auto">
                <a:xfrm>
                  <a:off x="4444" y="3775"/>
                  <a:ext cx="44" cy="28"/>
                </a:xfrm>
                <a:custGeom>
                  <a:avLst/>
                  <a:gdLst>
                    <a:gd name="T0" fmla="*/ 3 w 87"/>
                    <a:gd name="T1" fmla="*/ 2 h 55"/>
                    <a:gd name="T2" fmla="*/ 2 w 87"/>
                    <a:gd name="T3" fmla="*/ 0 h 55"/>
                    <a:gd name="T4" fmla="*/ 0 w 87"/>
                    <a:gd name="T5" fmla="*/ 2 h 55"/>
                    <a:gd name="T6" fmla="*/ 3 w 87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782" name="Rectangle 573"/>
              <p:cNvSpPr>
                <a:spLocks noChangeArrowheads="1"/>
              </p:cNvSpPr>
              <p:nvPr/>
            </p:nvSpPr>
            <p:spPr bwMode="auto">
              <a:xfrm>
                <a:off x="4394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83" name="Rectangle 574"/>
              <p:cNvSpPr>
                <a:spLocks noChangeArrowheads="1"/>
              </p:cNvSpPr>
              <p:nvPr/>
            </p:nvSpPr>
            <p:spPr bwMode="auto">
              <a:xfrm>
                <a:off x="4445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64</a:t>
                </a:r>
                <a:endParaRPr lang="en-US" altLang="en-US"/>
              </a:p>
            </p:txBody>
          </p:sp>
          <p:grpSp>
            <p:nvGrpSpPr>
              <p:cNvPr id="23784" name="Group 577"/>
              <p:cNvGrpSpPr>
                <a:grpSpLocks/>
              </p:cNvGrpSpPr>
              <p:nvPr/>
            </p:nvGrpSpPr>
            <p:grpSpPr bwMode="auto">
              <a:xfrm>
                <a:off x="4734" y="3775"/>
                <a:ext cx="43" cy="72"/>
                <a:chOff x="4734" y="3775"/>
                <a:chExt cx="43" cy="72"/>
              </a:xfrm>
            </p:grpSpPr>
            <p:sp>
              <p:nvSpPr>
                <p:cNvPr id="23806" name="Rectangle 575"/>
                <p:cNvSpPr>
                  <a:spLocks noChangeArrowheads="1"/>
                </p:cNvSpPr>
                <p:nvPr/>
              </p:nvSpPr>
              <p:spPr bwMode="auto">
                <a:xfrm>
                  <a:off x="4751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807" name="Freeform 576"/>
                <p:cNvSpPr>
                  <a:spLocks/>
                </p:cNvSpPr>
                <p:nvPr/>
              </p:nvSpPr>
              <p:spPr bwMode="auto">
                <a:xfrm>
                  <a:off x="4734" y="3775"/>
                  <a:ext cx="43" cy="28"/>
                </a:xfrm>
                <a:custGeom>
                  <a:avLst/>
                  <a:gdLst>
                    <a:gd name="T0" fmla="*/ 2 w 88"/>
                    <a:gd name="T1" fmla="*/ 2 h 55"/>
                    <a:gd name="T2" fmla="*/ 1 w 88"/>
                    <a:gd name="T3" fmla="*/ 0 h 55"/>
                    <a:gd name="T4" fmla="*/ 0 w 88"/>
                    <a:gd name="T5" fmla="*/ 2 h 55"/>
                    <a:gd name="T6" fmla="*/ 2 w 88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785" name="Rectangle 578"/>
              <p:cNvSpPr>
                <a:spLocks noChangeArrowheads="1"/>
              </p:cNvSpPr>
              <p:nvPr/>
            </p:nvSpPr>
            <p:spPr bwMode="auto">
              <a:xfrm>
                <a:off x="4683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86" name="Rectangle 579"/>
              <p:cNvSpPr>
                <a:spLocks noChangeArrowheads="1"/>
              </p:cNvSpPr>
              <p:nvPr/>
            </p:nvSpPr>
            <p:spPr bwMode="auto">
              <a:xfrm>
                <a:off x="4734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68</a:t>
                </a:r>
                <a:endParaRPr lang="en-US" altLang="en-US"/>
              </a:p>
            </p:txBody>
          </p:sp>
          <p:grpSp>
            <p:nvGrpSpPr>
              <p:cNvPr id="23787" name="Group 582"/>
              <p:cNvGrpSpPr>
                <a:grpSpLocks/>
              </p:cNvGrpSpPr>
              <p:nvPr/>
            </p:nvGrpSpPr>
            <p:grpSpPr bwMode="auto">
              <a:xfrm>
                <a:off x="5023" y="3775"/>
                <a:ext cx="44" cy="72"/>
                <a:chOff x="5023" y="3775"/>
                <a:chExt cx="44" cy="72"/>
              </a:xfrm>
            </p:grpSpPr>
            <p:sp>
              <p:nvSpPr>
                <p:cNvPr id="23804" name="Rectangle 580"/>
                <p:cNvSpPr>
                  <a:spLocks noChangeArrowheads="1"/>
                </p:cNvSpPr>
                <p:nvPr/>
              </p:nvSpPr>
              <p:spPr bwMode="auto">
                <a:xfrm>
                  <a:off x="5040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805" name="Freeform 581"/>
                <p:cNvSpPr>
                  <a:spLocks/>
                </p:cNvSpPr>
                <p:nvPr/>
              </p:nvSpPr>
              <p:spPr bwMode="auto">
                <a:xfrm>
                  <a:off x="5023" y="3775"/>
                  <a:ext cx="44" cy="28"/>
                </a:xfrm>
                <a:custGeom>
                  <a:avLst/>
                  <a:gdLst>
                    <a:gd name="T0" fmla="*/ 3 w 87"/>
                    <a:gd name="T1" fmla="*/ 2 h 55"/>
                    <a:gd name="T2" fmla="*/ 2 w 87"/>
                    <a:gd name="T3" fmla="*/ 0 h 55"/>
                    <a:gd name="T4" fmla="*/ 0 w 87"/>
                    <a:gd name="T5" fmla="*/ 2 h 55"/>
                    <a:gd name="T6" fmla="*/ 3 w 87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788" name="Rectangle 583"/>
              <p:cNvSpPr>
                <a:spLocks noChangeArrowheads="1"/>
              </p:cNvSpPr>
              <p:nvPr/>
            </p:nvSpPr>
            <p:spPr bwMode="auto">
              <a:xfrm>
                <a:off x="4972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89" name="Rectangle 584"/>
              <p:cNvSpPr>
                <a:spLocks noChangeArrowheads="1"/>
              </p:cNvSpPr>
              <p:nvPr/>
            </p:nvSpPr>
            <p:spPr bwMode="auto">
              <a:xfrm>
                <a:off x="5023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72</a:t>
                </a:r>
                <a:endParaRPr lang="en-US" altLang="en-US"/>
              </a:p>
            </p:txBody>
          </p:sp>
          <p:grpSp>
            <p:nvGrpSpPr>
              <p:cNvPr id="23790" name="Group 587"/>
              <p:cNvGrpSpPr>
                <a:grpSpLocks/>
              </p:cNvGrpSpPr>
              <p:nvPr/>
            </p:nvGrpSpPr>
            <p:grpSpPr bwMode="auto">
              <a:xfrm>
                <a:off x="5312" y="3775"/>
                <a:ext cx="44" cy="72"/>
                <a:chOff x="5312" y="3775"/>
                <a:chExt cx="44" cy="72"/>
              </a:xfrm>
            </p:grpSpPr>
            <p:sp>
              <p:nvSpPr>
                <p:cNvPr id="23802" name="Rectangle 585"/>
                <p:cNvSpPr>
                  <a:spLocks noChangeArrowheads="1"/>
                </p:cNvSpPr>
                <p:nvPr/>
              </p:nvSpPr>
              <p:spPr bwMode="auto">
                <a:xfrm>
                  <a:off x="5330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803" name="Freeform 586"/>
                <p:cNvSpPr>
                  <a:spLocks/>
                </p:cNvSpPr>
                <p:nvPr/>
              </p:nvSpPr>
              <p:spPr bwMode="auto">
                <a:xfrm>
                  <a:off x="5312" y="3775"/>
                  <a:ext cx="44" cy="28"/>
                </a:xfrm>
                <a:custGeom>
                  <a:avLst/>
                  <a:gdLst>
                    <a:gd name="T0" fmla="*/ 3 w 88"/>
                    <a:gd name="T1" fmla="*/ 2 h 55"/>
                    <a:gd name="T2" fmla="*/ 2 w 88"/>
                    <a:gd name="T3" fmla="*/ 0 h 55"/>
                    <a:gd name="T4" fmla="*/ 0 w 88"/>
                    <a:gd name="T5" fmla="*/ 2 h 55"/>
                    <a:gd name="T6" fmla="*/ 3 w 88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791" name="Rectangle 588"/>
              <p:cNvSpPr>
                <a:spLocks noChangeArrowheads="1"/>
              </p:cNvSpPr>
              <p:nvPr/>
            </p:nvSpPr>
            <p:spPr bwMode="auto">
              <a:xfrm>
                <a:off x="5261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92" name="Rectangle 589"/>
              <p:cNvSpPr>
                <a:spLocks noChangeArrowheads="1"/>
              </p:cNvSpPr>
              <p:nvPr/>
            </p:nvSpPr>
            <p:spPr bwMode="auto">
              <a:xfrm>
                <a:off x="5312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76</a:t>
                </a:r>
                <a:endParaRPr lang="en-US" altLang="en-US"/>
              </a:p>
            </p:txBody>
          </p:sp>
          <p:grpSp>
            <p:nvGrpSpPr>
              <p:cNvPr id="23793" name="Group 592"/>
              <p:cNvGrpSpPr>
                <a:grpSpLocks/>
              </p:cNvGrpSpPr>
              <p:nvPr/>
            </p:nvGrpSpPr>
            <p:grpSpPr bwMode="auto">
              <a:xfrm>
                <a:off x="3310" y="3232"/>
                <a:ext cx="555" cy="318"/>
                <a:chOff x="3310" y="3232"/>
                <a:chExt cx="555" cy="318"/>
              </a:xfrm>
            </p:grpSpPr>
            <p:sp>
              <p:nvSpPr>
                <p:cNvPr id="23800" name="Freeform 590"/>
                <p:cNvSpPr>
                  <a:spLocks/>
                </p:cNvSpPr>
                <p:nvPr/>
              </p:nvSpPr>
              <p:spPr bwMode="auto">
                <a:xfrm>
                  <a:off x="3310" y="3249"/>
                  <a:ext cx="511" cy="301"/>
                </a:xfrm>
                <a:custGeom>
                  <a:avLst/>
                  <a:gdLst>
                    <a:gd name="T0" fmla="*/ 0 w 1023"/>
                    <a:gd name="T1" fmla="*/ 19 h 600"/>
                    <a:gd name="T2" fmla="*/ 0 w 1023"/>
                    <a:gd name="T3" fmla="*/ 18 h 600"/>
                    <a:gd name="T4" fmla="*/ 0 w 1023"/>
                    <a:gd name="T5" fmla="*/ 18 h 600"/>
                    <a:gd name="T6" fmla="*/ 1 w 1023"/>
                    <a:gd name="T7" fmla="*/ 16 h 600"/>
                    <a:gd name="T8" fmla="*/ 2 w 1023"/>
                    <a:gd name="T9" fmla="*/ 14 h 600"/>
                    <a:gd name="T10" fmla="*/ 2 w 1023"/>
                    <a:gd name="T11" fmla="*/ 14 h 600"/>
                    <a:gd name="T12" fmla="*/ 3 w 1023"/>
                    <a:gd name="T13" fmla="*/ 13 h 600"/>
                    <a:gd name="T14" fmla="*/ 4 w 1023"/>
                    <a:gd name="T15" fmla="*/ 11 h 600"/>
                    <a:gd name="T16" fmla="*/ 6 w 1023"/>
                    <a:gd name="T17" fmla="*/ 10 h 600"/>
                    <a:gd name="T18" fmla="*/ 8 w 1023"/>
                    <a:gd name="T19" fmla="*/ 9 h 600"/>
                    <a:gd name="T20" fmla="*/ 7 w 1023"/>
                    <a:gd name="T21" fmla="*/ 9 h 600"/>
                    <a:gd name="T22" fmla="*/ 10 w 1023"/>
                    <a:gd name="T23" fmla="*/ 7 h 600"/>
                    <a:gd name="T24" fmla="*/ 12 w 1023"/>
                    <a:gd name="T25" fmla="*/ 6 h 600"/>
                    <a:gd name="T26" fmla="*/ 14 w 1023"/>
                    <a:gd name="T27" fmla="*/ 5 h 600"/>
                    <a:gd name="T28" fmla="*/ 17 w 1023"/>
                    <a:gd name="T29" fmla="*/ 4 h 600"/>
                    <a:gd name="T30" fmla="*/ 20 w 1023"/>
                    <a:gd name="T31" fmla="*/ 3 h 600"/>
                    <a:gd name="T32" fmla="*/ 23 w 1023"/>
                    <a:gd name="T33" fmla="*/ 2 h 600"/>
                    <a:gd name="T34" fmla="*/ 24 w 1023"/>
                    <a:gd name="T35" fmla="*/ 2 h 600"/>
                    <a:gd name="T36" fmla="*/ 25 w 1023"/>
                    <a:gd name="T37" fmla="*/ 2 h 600"/>
                    <a:gd name="T38" fmla="*/ 28 w 1023"/>
                    <a:gd name="T39" fmla="*/ 1 h 600"/>
                    <a:gd name="T40" fmla="*/ 31 w 1023"/>
                    <a:gd name="T41" fmla="*/ 1 h 600"/>
                    <a:gd name="T42" fmla="*/ 30 w 1023"/>
                    <a:gd name="T43" fmla="*/ 1 h 600"/>
                    <a:gd name="T44" fmla="*/ 27 w 1023"/>
                    <a:gd name="T45" fmla="*/ 1 h 600"/>
                    <a:gd name="T46" fmla="*/ 24 w 1023"/>
                    <a:gd name="T47" fmla="*/ 1 h 600"/>
                    <a:gd name="T48" fmla="*/ 22 w 1023"/>
                    <a:gd name="T49" fmla="*/ 2 h 600"/>
                    <a:gd name="T50" fmla="*/ 20 w 1023"/>
                    <a:gd name="T51" fmla="*/ 3 h 600"/>
                    <a:gd name="T52" fmla="*/ 17 w 1023"/>
                    <a:gd name="T53" fmla="*/ 3 h 600"/>
                    <a:gd name="T54" fmla="*/ 14 w 1023"/>
                    <a:gd name="T55" fmla="*/ 4 h 600"/>
                    <a:gd name="T56" fmla="*/ 12 w 1023"/>
                    <a:gd name="T57" fmla="*/ 6 h 600"/>
                    <a:gd name="T58" fmla="*/ 9 w 1023"/>
                    <a:gd name="T59" fmla="*/ 7 h 600"/>
                    <a:gd name="T60" fmla="*/ 7 w 1023"/>
                    <a:gd name="T61" fmla="*/ 8 h 600"/>
                    <a:gd name="T62" fmla="*/ 6 w 1023"/>
                    <a:gd name="T63" fmla="*/ 9 h 600"/>
                    <a:gd name="T64" fmla="*/ 4 w 1023"/>
                    <a:gd name="T65" fmla="*/ 10 h 600"/>
                    <a:gd name="T66" fmla="*/ 3 w 1023"/>
                    <a:gd name="T67" fmla="*/ 12 h 600"/>
                    <a:gd name="T68" fmla="*/ 2 w 1023"/>
                    <a:gd name="T69" fmla="*/ 13 h 600"/>
                    <a:gd name="T70" fmla="*/ 1 w 1023"/>
                    <a:gd name="T71" fmla="*/ 14 h 600"/>
                    <a:gd name="T72" fmla="*/ 0 w 1023"/>
                    <a:gd name="T73" fmla="*/ 16 h 600"/>
                    <a:gd name="T74" fmla="*/ 0 w 1023"/>
                    <a:gd name="T75" fmla="*/ 18 h 600"/>
                    <a:gd name="T76" fmla="*/ 0 w 1023"/>
                    <a:gd name="T77" fmla="*/ 18 h 600"/>
                    <a:gd name="T78" fmla="*/ 0 w 1023"/>
                    <a:gd name="T79" fmla="*/ 19 h 60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1023" h="600">
                      <a:moveTo>
                        <a:pt x="0" y="600"/>
                      </a:moveTo>
                      <a:lnTo>
                        <a:pt x="16" y="600"/>
                      </a:lnTo>
                      <a:lnTo>
                        <a:pt x="17" y="574"/>
                      </a:lnTo>
                      <a:lnTo>
                        <a:pt x="22" y="547"/>
                      </a:lnTo>
                      <a:lnTo>
                        <a:pt x="14" y="547"/>
                      </a:lnTo>
                      <a:lnTo>
                        <a:pt x="21" y="550"/>
                      </a:lnTo>
                      <a:lnTo>
                        <a:pt x="29" y="524"/>
                      </a:lnTo>
                      <a:lnTo>
                        <a:pt x="39" y="498"/>
                      </a:lnTo>
                      <a:lnTo>
                        <a:pt x="51" y="472"/>
                      </a:lnTo>
                      <a:lnTo>
                        <a:pt x="65" y="447"/>
                      </a:lnTo>
                      <a:lnTo>
                        <a:pt x="82" y="420"/>
                      </a:lnTo>
                      <a:lnTo>
                        <a:pt x="75" y="417"/>
                      </a:lnTo>
                      <a:lnTo>
                        <a:pt x="80" y="423"/>
                      </a:lnTo>
                      <a:lnTo>
                        <a:pt x="99" y="398"/>
                      </a:lnTo>
                      <a:lnTo>
                        <a:pt x="121" y="373"/>
                      </a:lnTo>
                      <a:lnTo>
                        <a:pt x="144" y="349"/>
                      </a:lnTo>
                      <a:lnTo>
                        <a:pt x="170" y="325"/>
                      </a:lnTo>
                      <a:lnTo>
                        <a:pt x="197" y="302"/>
                      </a:lnTo>
                      <a:lnTo>
                        <a:pt x="227" y="279"/>
                      </a:lnTo>
                      <a:lnTo>
                        <a:pt x="258" y="257"/>
                      </a:lnTo>
                      <a:lnTo>
                        <a:pt x="252" y="252"/>
                      </a:lnTo>
                      <a:lnTo>
                        <a:pt x="255" y="259"/>
                      </a:lnTo>
                      <a:lnTo>
                        <a:pt x="289" y="238"/>
                      </a:lnTo>
                      <a:lnTo>
                        <a:pt x="323" y="217"/>
                      </a:lnTo>
                      <a:lnTo>
                        <a:pt x="359" y="197"/>
                      </a:lnTo>
                      <a:lnTo>
                        <a:pt x="397" y="178"/>
                      </a:lnTo>
                      <a:lnTo>
                        <a:pt x="435" y="159"/>
                      </a:lnTo>
                      <a:lnTo>
                        <a:pt x="475" y="141"/>
                      </a:lnTo>
                      <a:lnTo>
                        <a:pt x="517" y="124"/>
                      </a:lnTo>
                      <a:lnTo>
                        <a:pt x="559" y="109"/>
                      </a:lnTo>
                      <a:lnTo>
                        <a:pt x="603" y="94"/>
                      </a:lnTo>
                      <a:lnTo>
                        <a:pt x="647" y="80"/>
                      </a:lnTo>
                      <a:lnTo>
                        <a:pt x="692" y="68"/>
                      </a:lnTo>
                      <a:lnTo>
                        <a:pt x="738" y="57"/>
                      </a:lnTo>
                      <a:lnTo>
                        <a:pt x="785" y="47"/>
                      </a:lnTo>
                      <a:lnTo>
                        <a:pt x="782" y="39"/>
                      </a:lnTo>
                      <a:lnTo>
                        <a:pt x="782" y="47"/>
                      </a:lnTo>
                      <a:lnTo>
                        <a:pt x="829" y="38"/>
                      </a:lnTo>
                      <a:lnTo>
                        <a:pt x="876" y="31"/>
                      </a:lnTo>
                      <a:lnTo>
                        <a:pt x="924" y="24"/>
                      </a:lnTo>
                      <a:lnTo>
                        <a:pt x="973" y="19"/>
                      </a:lnTo>
                      <a:lnTo>
                        <a:pt x="1023" y="16"/>
                      </a:lnTo>
                      <a:lnTo>
                        <a:pt x="1022" y="0"/>
                      </a:lnTo>
                      <a:lnTo>
                        <a:pt x="973" y="3"/>
                      </a:lnTo>
                      <a:lnTo>
                        <a:pt x="924" y="8"/>
                      </a:lnTo>
                      <a:lnTo>
                        <a:pt x="876" y="15"/>
                      </a:lnTo>
                      <a:lnTo>
                        <a:pt x="829" y="22"/>
                      </a:lnTo>
                      <a:lnTo>
                        <a:pt x="782" y="31"/>
                      </a:lnTo>
                      <a:lnTo>
                        <a:pt x="779" y="32"/>
                      </a:lnTo>
                      <a:lnTo>
                        <a:pt x="732" y="42"/>
                      </a:lnTo>
                      <a:lnTo>
                        <a:pt x="686" y="53"/>
                      </a:lnTo>
                      <a:lnTo>
                        <a:pt x="641" y="65"/>
                      </a:lnTo>
                      <a:lnTo>
                        <a:pt x="597" y="79"/>
                      </a:lnTo>
                      <a:lnTo>
                        <a:pt x="553" y="94"/>
                      </a:lnTo>
                      <a:lnTo>
                        <a:pt x="511" y="109"/>
                      </a:lnTo>
                      <a:lnTo>
                        <a:pt x="469" y="126"/>
                      </a:lnTo>
                      <a:lnTo>
                        <a:pt x="429" y="143"/>
                      </a:lnTo>
                      <a:lnTo>
                        <a:pt x="391" y="163"/>
                      </a:lnTo>
                      <a:lnTo>
                        <a:pt x="353" y="182"/>
                      </a:lnTo>
                      <a:lnTo>
                        <a:pt x="317" y="202"/>
                      </a:lnTo>
                      <a:lnTo>
                        <a:pt x="283" y="223"/>
                      </a:lnTo>
                      <a:lnTo>
                        <a:pt x="249" y="244"/>
                      </a:lnTo>
                      <a:lnTo>
                        <a:pt x="247" y="246"/>
                      </a:lnTo>
                      <a:lnTo>
                        <a:pt x="216" y="268"/>
                      </a:lnTo>
                      <a:lnTo>
                        <a:pt x="186" y="291"/>
                      </a:lnTo>
                      <a:lnTo>
                        <a:pt x="159" y="314"/>
                      </a:lnTo>
                      <a:lnTo>
                        <a:pt x="133" y="338"/>
                      </a:lnTo>
                      <a:lnTo>
                        <a:pt x="110" y="362"/>
                      </a:lnTo>
                      <a:lnTo>
                        <a:pt x="88" y="387"/>
                      </a:lnTo>
                      <a:lnTo>
                        <a:pt x="69" y="412"/>
                      </a:lnTo>
                      <a:lnTo>
                        <a:pt x="67" y="414"/>
                      </a:lnTo>
                      <a:lnTo>
                        <a:pt x="50" y="441"/>
                      </a:lnTo>
                      <a:lnTo>
                        <a:pt x="36" y="466"/>
                      </a:lnTo>
                      <a:lnTo>
                        <a:pt x="23" y="492"/>
                      </a:lnTo>
                      <a:lnTo>
                        <a:pt x="13" y="518"/>
                      </a:lnTo>
                      <a:lnTo>
                        <a:pt x="6" y="544"/>
                      </a:lnTo>
                      <a:lnTo>
                        <a:pt x="6" y="547"/>
                      </a:lnTo>
                      <a:lnTo>
                        <a:pt x="1" y="574"/>
                      </a:lnTo>
                      <a:lnTo>
                        <a:pt x="0" y="600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801" name="Freeform 591"/>
                <p:cNvSpPr>
                  <a:spLocks/>
                </p:cNvSpPr>
                <p:nvPr/>
              </p:nvSpPr>
              <p:spPr bwMode="auto">
                <a:xfrm>
                  <a:off x="3820" y="3232"/>
                  <a:ext cx="45" cy="44"/>
                </a:xfrm>
                <a:custGeom>
                  <a:avLst/>
                  <a:gdLst>
                    <a:gd name="T0" fmla="*/ 1 w 88"/>
                    <a:gd name="T1" fmla="*/ 3 h 88"/>
                    <a:gd name="T2" fmla="*/ 3 w 88"/>
                    <a:gd name="T3" fmla="*/ 2 h 88"/>
                    <a:gd name="T4" fmla="*/ 0 w 88"/>
                    <a:gd name="T5" fmla="*/ 0 h 88"/>
                    <a:gd name="T6" fmla="*/ 1 w 88"/>
                    <a:gd name="T7" fmla="*/ 3 h 8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88">
                      <a:moveTo>
                        <a:pt x="2" y="88"/>
                      </a:moveTo>
                      <a:lnTo>
                        <a:pt x="88" y="41"/>
                      </a:lnTo>
                      <a:lnTo>
                        <a:pt x="0" y="0"/>
                      </a:lnTo>
                      <a:lnTo>
                        <a:pt x="2" y="88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794" name="Group 595"/>
              <p:cNvGrpSpPr>
                <a:grpSpLocks/>
              </p:cNvGrpSpPr>
              <p:nvPr/>
            </p:nvGrpSpPr>
            <p:grpSpPr bwMode="auto">
              <a:xfrm>
                <a:off x="3342" y="3453"/>
                <a:ext cx="517" cy="66"/>
                <a:chOff x="3342" y="3453"/>
                <a:chExt cx="517" cy="66"/>
              </a:xfrm>
            </p:grpSpPr>
            <p:sp>
              <p:nvSpPr>
                <p:cNvPr id="23798" name="Freeform 593"/>
                <p:cNvSpPr>
                  <a:spLocks/>
                </p:cNvSpPr>
                <p:nvPr/>
              </p:nvSpPr>
              <p:spPr bwMode="auto">
                <a:xfrm>
                  <a:off x="3342" y="3453"/>
                  <a:ext cx="473" cy="48"/>
                </a:xfrm>
                <a:custGeom>
                  <a:avLst/>
                  <a:gdLst>
                    <a:gd name="T0" fmla="*/ 0 w 946"/>
                    <a:gd name="T1" fmla="*/ 0 h 97"/>
                    <a:gd name="T2" fmla="*/ 5 w 946"/>
                    <a:gd name="T3" fmla="*/ 0 h 97"/>
                    <a:gd name="T4" fmla="*/ 8 w 946"/>
                    <a:gd name="T5" fmla="*/ 0 h 97"/>
                    <a:gd name="T6" fmla="*/ 10 w 946"/>
                    <a:gd name="T7" fmla="*/ 0 h 97"/>
                    <a:gd name="T8" fmla="*/ 13 w 946"/>
                    <a:gd name="T9" fmla="*/ 1 h 97"/>
                    <a:gd name="T10" fmla="*/ 14 w 946"/>
                    <a:gd name="T11" fmla="*/ 1 h 97"/>
                    <a:gd name="T12" fmla="*/ 15 w 946"/>
                    <a:gd name="T13" fmla="*/ 1 h 97"/>
                    <a:gd name="T14" fmla="*/ 16 w 946"/>
                    <a:gd name="T15" fmla="*/ 1 h 97"/>
                    <a:gd name="T16" fmla="*/ 15 w 946"/>
                    <a:gd name="T17" fmla="*/ 1 h 97"/>
                    <a:gd name="T18" fmla="*/ 16 w 946"/>
                    <a:gd name="T19" fmla="*/ 1 h 97"/>
                    <a:gd name="T20" fmla="*/ 16 w 946"/>
                    <a:gd name="T21" fmla="*/ 1 h 97"/>
                    <a:gd name="T22" fmla="*/ 17 w 946"/>
                    <a:gd name="T23" fmla="*/ 1 h 97"/>
                    <a:gd name="T24" fmla="*/ 16 w 946"/>
                    <a:gd name="T25" fmla="*/ 1 h 97"/>
                    <a:gd name="T26" fmla="*/ 16 w 946"/>
                    <a:gd name="T27" fmla="*/ 1 h 97"/>
                    <a:gd name="T28" fmla="*/ 16 w 946"/>
                    <a:gd name="T29" fmla="*/ 1 h 97"/>
                    <a:gd name="T30" fmla="*/ 16 w 946"/>
                    <a:gd name="T31" fmla="*/ 1 h 97"/>
                    <a:gd name="T32" fmla="*/ 17 w 946"/>
                    <a:gd name="T33" fmla="*/ 1 h 97"/>
                    <a:gd name="T34" fmla="*/ 17 w 946"/>
                    <a:gd name="T35" fmla="*/ 1 h 97"/>
                    <a:gd name="T36" fmla="*/ 17 w 946"/>
                    <a:gd name="T37" fmla="*/ 2 h 97"/>
                    <a:gd name="T38" fmla="*/ 18 w 946"/>
                    <a:gd name="T39" fmla="*/ 2 h 97"/>
                    <a:gd name="T40" fmla="*/ 18 w 946"/>
                    <a:gd name="T41" fmla="*/ 2 h 97"/>
                    <a:gd name="T42" fmla="*/ 20 w 946"/>
                    <a:gd name="T43" fmla="*/ 2 h 97"/>
                    <a:gd name="T44" fmla="*/ 22 w 946"/>
                    <a:gd name="T45" fmla="*/ 2 h 97"/>
                    <a:gd name="T46" fmla="*/ 24 w 946"/>
                    <a:gd name="T47" fmla="*/ 2 h 97"/>
                    <a:gd name="T48" fmla="*/ 26 w 946"/>
                    <a:gd name="T49" fmla="*/ 2 h 97"/>
                    <a:gd name="T50" fmla="*/ 29 w 946"/>
                    <a:gd name="T51" fmla="*/ 3 h 97"/>
                    <a:gd name="T52" fmla="*/ 30 w 946"/>
                    <a:gd name="T53" fmla="*/ 2 h 97"/>
                    <a:gd name="T54" fmla="*/ 27 w 946"/>
                    <a:gd name="T55" fmla="*/ 2 h 97"/>
                    <a:gd name="T56" fmla="*/ 25 w 946"/>
                    <a:gd name="T57" fmla="*/ 2 h 97"/>
                    <a:gd name="T58" fmla="*/ 23 w 946"/>
                    <a:gd name="T59" fmla="*/ 2 h 97"/>
                    <a:gd name="T60" fmla="*/ 21 w 946"/>
                    <a:gd name="T61" fmla="*/ 2 h 97"/>
                    <a:gd name="T62" fmla="*/ 19 w 946"/>
                    <a:gd name="T63" fmla="*/ 1 h 97"/>
                    <a:gd name="T64" fmla="*/ 18 w 946"/>
                    <a:gd name="T65" fmla="*/ 1 h 97"/>
                    <a:gd name="T66" fmla="*/ 18 w 946"/>
                    <a:gd name="T67" fmla="*/ 1 h 97"/>
                    <a:gd name="T68" fmla="*/ 17 w 946"/>
                    <a:gd name="T69" fmla="*/ 1 h 97"/>
                    <a:gd name="T70" fmla="*/ 17 w 946"/>
                    <a:gd name="T71" fmla="*/ 1 h 97"/>
                    <a:gd name="T72" fmla="*/ 17 w 946"/>
                    <a:gd name="T73" fmla="*/ 1 h 97"/>
                    <a:gd name="T74" fmla="*/ 17 w 946"/>
                    <a:gd name="T75" fmla="*/ 1 h 97"/>
                    <a:gd name="T76" fmla="*/ 17 w 946"/>
                    <a:gd name="T77" fmla="*/ 1 h 97"/>
                    <a:gd name="T78" fmla="*/ 17 w 946"/>
                    <a:gd name="T79" fmla="*/ 1 h 97"/>
                    <a:gd name="T80" fmla="*/ 17 w 946"/>
                    <a:gd name="T81" fmla="*/ 1 h 97"/>
                    <a:gd name="T82" fmla="*/ 17 w 946"/>
                    <a:gd name="T83" fmla="*/ 1 h 97"/>
                    <a:gd name="T84" fmla="*/ 17 w 946"/>
                    <a:gd name="T85" fmla="*/ 1 h 97"/>
                    <a:gd name="T86" fmla="*/ 16 w 946"/>
                    <a:gd name="T87" fmla="*/ 1 h 97"/>
                    <a:gd name="T88" fmla="*/ 16 w 946"/>
                    <a:gd name="T89" fmla="*/ 0 h 97"/>
                    <a:gd name="T90" fmla="*/ 15 w 946"/>
                    <a:gd name="T91" fmla="*/ 0 h 97"/>
                    <a:gd name="T92" fmla="*/ 15 w 946"/>
                    <a:gd name="T93" fmla="*/ 0 h 97"/>
                    <a:gd name="T94" fmla="*/ 14 w 946"/>
                    <a:gd name="T95" fmla="*/ 0 h 97"/>
                    <a:gd name="T96" fmla="*/ 12 w 946"/>
                    <a:gd name="T97" fmla="*/ 0 h 97"/>
                    <a:gd name="T98" fmla="*/ 9 w 946"/>
                    <a:gd name="T99" fmla="*/ 0 h 97"/>
                    <a:gd name="T100" fmla="*/ 6 w 946"/>
                    <a:gd name="T101" fmla="*/ 0 h 97"/>
                    <a:gd name="T102" fmla="*/ 3 w 946"/>
                    <a:gd name="T103" fmla="*/ 0 h 97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0" t="0" r="r" b="b"/>
                  <a:pathLst>
                    <a:path w="946" h="97">
                      <a:moveTo>
                        <a:pt x="0" y="0"/>
                      </a:moveTo>
                      <a:lnTo>
                        <a:pt x="0" y="16"/>
                      </a:lnTo>
                      <a:lnTo>
                        <a:pt x="96" y="17"/>
                      </a:lnTo>
                      <a:lnTo>
                        <a:pt x="143" y="18"/>
                      </a:lnTo>
                      <a:lnTo>
                        <a:pt x="189" y="19"/>
                      </a:lnTo>
                      <a:lnTo>
                        <a:pt x="234" y="22"/>
                      </a:lnTo>
                      <a:lnTo>
                        <a:pt x="277" y="24"/>
                      </a:lnTo>
                      <a:lnTo>
                        <a:pt x="317" y="27"/>
                      </a:lnTo>
                      <a:lnTo>
                        <a:pt x="355" y="30"/>
                      </a:lnTo>
                      <a:lnTo>
                        <a:pt x="390" y="32"/>
                      </a:lnTo>
                      <a:lnTo>
                        <a:pt x="421" y="36"/>
                      </a:lnTo>
                      <a:lnTo>
                        <a:pt x="435" y="37"/>
                      </a:lnTo>
                      <a:lnTo>
                        <a:pt x="449" y="39"/>
                      </a:lnTo>
                      <a:lnTo>
                        <a:pt x="462" y="41"/>
                      </a:lnTo>
                      <a:lnTo>
                        <a:pt x="473" y="42"/>
                      </a:lnTo>
                      <a:lnTo>
                        <a:pt x="483" y="44"/>
                      </a:lnTo>
                      <a:lnTo>
                        <a:pt x="483" y="36"/>
                      </a:lnTo>
                      <a:lnTo>
                        <a:pt x="480" y="44"/>
                      </a:lnTo>
                      <a:lnTo>
                        <a:pt x="489" y="45"/>
                      </a:lnTo>
                      <a:lnTo>
                        <a:pt x="496" y="47"/>
                      </a:lnTo>
                      <a:lnTo>
                        <a:pt x="502" y="49"/>
                      </a:lnTo>
                      <a:lnTo>
                        <a:pt x="507" y="51"/>
                      </a:lnTo>
                      <a:lnTo>
                        <a:pt x="511" y="53"/>
                      </a:lnTo>
                      <a:lnTo>
                        <a:pt x="514" y="45"/>
                      </a:lnTo>
                      <a:lnTo>
                        <a:pt x="509" y="51"/>
                      </a:lnTo>
                      <a:lnTo>
                        <a:pt x="511" y="53"/>
                      </a:lnTo>
                      <a:lnTo>
                        <a:pt x="516" y="47"/>
                      </a:lnTo>
                      <a:lnTo>
                        <a:pt x="509" y="50"/>
                      </a:lnTo>
                      <a:lnTo>
                        <a:pt x="508" y="47"/>
                      </a:lnTo>
                      <a:lnTo>
                        <a:pt x="509" y="49"/>
                      </a:lnTo>
                      <a:lnTo>
                        <a:pt x="510" y="51"/>
                      </a:lnTo>
                      <a:lnTo>
                        <a:pt x="510" y="54"/>
                      </a:lnTo>
                      <a:lnTo>
                        <a:pt x="512" y="56"/>
                      </a:lnTo>
                      <a:lnTo>
                        <a:pt x="514" y="58"/>
                      </a:lnTo>
                      <a:lnTo>
                        <a:pt x="516" y="60"/>
                      </a:lnTo>
                      <a:lnTo>
                        <a:pt x="519" y="62"/>
                      </a:lnTo>
                      <a:lnTo>
                        <a:pt x="523" y="63"/>
                      </a:lnTo>
                      <a:lnTo>
                        <a:pt x="528" y="65"/>
                      </a:lnTo>
                      <a:lnTo>
                        <a:pt x="534" y="67"/>
                      </a:lnTo>
                      <a:lnTo>
                        <a:pt x="549" y="70"/>
                      </a:lnTo>
                      <a:lnTo>
                        <a:pt x="552" y="70"/>
                      </a:lnTo>
                      <a:lnTo>
                        <a:pt x="571" y="73"/>
                      </a:lnTo>
                      <a:lnTo>
                        <a:pt x="593" y="77"/>
                      </a:lnTo>
                      <a:lnTo>
                        <a:pt x="618" y="79"/>
                      </a:lnTo>
                      <a:lnTo>
                        <a:pt x="646" y="82"/>
                      </a:lnTo>
                      <a:lnTo>
                        <a:pt x="678" y="85"/>
                      </a:lnTo>
                      <a:lnTo>
                        <a:pt x="711" y="87"/>
                      </a:lnTo>
                      <a:lnTo>
                        <a:pt x="746" y="90"/>
                      </a:lnTo>
                      <a:lnTo>
                        <a:pt x="783" y="92"/>
                      </a:lnTo>
                      <a:lnTo>
                        <a:pt x="822" y="93"/>
                      </a:lnTo>
                      <a:lnTo>
                        <a:pt x="862" y="95"/>
                      </a:lnTo>
                      <a:lnTo>
                        <a:pt x="903" y="96"/>
                      </a:lnTo>
                      <a:lnTo>
                        <a:pt x="946" y="97"/>
                      </a:lnTo>
                      <a:lnTo>
                        <a:pt x="946" y="81"/>
                      </a:lnTo>
                      <a:lnTo>
                        <a:pt x="903" y="80"/>
                      </a:lnTo>
                      <a:lnTo>
                        <a:pt x="862" y="79"/>
                      </a:lnTo>
                      <a:lnTo>
                        <a:pt x="822" y="77"/>
                      </a:lnTo>
                      <a:lnTo>
                        <a:pt x="783" y="76"/>
                      </a:lnTo>
                      <a:lnTo>
                        <a:pt x="746" y="74"/>
                      </a:lnTo>
                      <a:lnTo>
                        <a:pt x="711" y="71"/>
                      </a:lnTo>
                      <a:lnTo>
                        <a:pt x="678" y="69"/>
                      </a:lnTo>
                      <a:lnTo>
                        <a:pt x="646" y="66"/>
                      </a:lnTo>
                      <a:lnTo>
                        <a:pt x="618" y="63"/>
                      </a:lnTo>
                      <a:lnTo>
                        <a:pt x="593" y="61"/>
                      </a:lnTo>
                      <a:lnTo>
                        <a:pt x="571" y="57"/>
                      </a:lnTo>
                      <a:lnTo>
                        <a:pt x="552" y="54"/>
                      </a:lnTo>
                      <a:lnTo>
                        <a:pt x="552" y="62"/>
                      </a:lnTo>
                      <a:lnTo>
                        <a:pt x="555" y="55"/>
                      </a:lnTo>
                      <a:lnTo>
                        <a:pt x="540" y="52"/>
                      </a:lnTo>
                      <a:lnTo>
                        <a:pt x="534" y="50"/>
                      </a:lnTo>
                      <a:lnTo>
                        <a:pt x="529" y="48"/>
                      </a:lnTo>
                      <a:lnTo>
                        <a:pt x="525" y="47"/>
                      </a:lnTo>
                      <a:lnTo>
                        <a:pt x="522" y="45"/>
                      </a:lnTo>
                      <a:lnTo>
                        <a:pt x="519" y="52"/>
                      </a:lnTo>
                      <a:lnTo>
                        <a:pt x="525" y="47"/>
                      </a:lnTo>
                      <a:lnTo>
                        <a:pt x="523" y="45"/>
                      </a:lnTo>
                      <a:lnTo>
                        <a:pt x="525" y="48"/>
                      </a:lnTo>
                      <a:lnTo>
                        <a:pt x="518" y="51"/>
                      </a:lnTo>
                      <a:lnTo>
                        <a:pt x="526" y="51"/>
                      </a:lnTo>
                      <a:lnTo>
                        <a:pt x="525" y="49"/>
                      </a:lnTo>
                      <a:lnTo>
                        <a:pt x="524" y="47"/>
                      </a:lnTo>
                      <a:lnTo>
                        <a:pt x="524" y="44"/>
                      </a:lnTo>
                      <a:lnTo>
                        <a:pt x="522" y="42"/>
                      </a:lnTo>
                      <a:lnTo>
                        <a:pt x="520" y="40"/>
                      </a:lnTo>
                      <a:lnTo>
                        <a:pt x="517" y="38"/>
                      </a:lnTo>
                      <a:lnTo>
                        <a:pt x="513" y="36"/>
                      </a:lnTo>
                      <a:lnTo>
                        <a:pt x="508" y="34"/>
                      </a:lnTo>
                      <a:lnTo>
                        <a:pt x="502" y="32"/>
                      </a:lnTo>
                      <a:lnTo>
                        <a:pt x="495" y="30"/>
                      </a:lnTo>
                      <a:lnTo>
                        <a:pt x="486" y="29"/>
                      </a:lnTo>
                      <a:lnTo>
                        <a:pt x="483" y="28"/>
                      </a:lnTo>
                      <a:lnTo>
                        <a:pt x="473" y="26"/>
                      </a:lnTo>
                      <a:lnTo>
                        <a:pt x="462" y="25"/>
                      </a:lnTo>
                      <a:lnTo>
                        <a:pt x="449" y="23"/>
                      </a:lnTo>
                      <a:lnTo>
                        <a:pt x="435" y="21"/>
                      </a:lnTo>
                      <a:lnTo>
                        <a:pt x="421" y="19"/>
                      </a:lnTo>
                      <a:lnTo>
                        <a:pt x="390" y="15"/>
                      </a:lnTo>
                      <a:lnTo>
                        <a:pt x="355" y="13"/>
                      </a:lnTo>
                      <a:lnTo>
                        <a:pt x="317" y="10"/>
                      </a:lnTo>
                      <a:lnTo>
                        <a:pt x="277" y="7"/>
                      </a:lnTo>
                      <a:lnTo>
                        <a:pt x="234" y="5"/>
                      </a:lnTo>
                      <a:lnTo>
                        <a:pt x="189" y="3"/>
                      </a:lnTo>
                      <a:lnTo>
                        <a:pt x="143" y="2"/>
                      </a:lnTo>
                      <a:lnTo>
                        <a:pt x="96" y="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799" name="Freeform 594"/>
                <p:cNvSpPr>
                  <a:spLocks/>
                </p:cNvSpPr>
                <p:nvPr/>
              </p:nvSpPr>
              <p:spPr bwMode="auto">
                <a:xfrm>
                  <a:off x="3815" y="3475"/>
                  <a:ext cx="44" cy="44"/>
                </a:xfrm>
                <a:custGeom>
                  <a:avLst/>
                  <a:gdLst>
                    <a:gd name="T0" fmla="*/ 0 w 88"/>
                    <a:gd name="T1" fmla="*/ 3 h 88"/>
                    <a:gd name="T2" fmla="*/ 3 w 88"/>
                    <a:gd name="T3" fmla="*/ 2 h 88"/>
                    <a:gd name="T4" fmla="*/ 1 w 88"/>
                    <a:gd name="T5" fmla="*/ 0 h 88"/>
                    <a:gd name="T6" fmla="*/ 0 w 88"/>
                    <a:gd name="T7" fmla="*/ 3 h 8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88">
                      <a:moveTo>
                        <a:pt x="0" y="88"/>
                      </a:moveTo>
                      <a:lnTo>
                        <a:pt x="88" y="46"/>
                      </a:lnTo>
                      <a:lnTo>
                        <a:pt x="1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795" name="Group 598"/>
              <p:cNvGrpSpPr>
                <a:grpSpLocks/>
              </p:cNvGrpSpPr>
              <p:nvPr/>
            </p:nvGrpSpPr>
            <p:grpSpPr bwMode="auto">
              <a:xfrm>
                <a:off x="3310" y="3598"/>
                <a:ext cx="549" cy="161"/>
                <a:chOff x="3310" y="3598"/>
                <a:chExt cx="549" cy="161"/>
              </a:xfrm>
            </p:grpSpPr>
            <p:sp>
              <p:nvSpPr>
                <p:cNvPr id="23796" name="Freeform 596"/>
                <p:cNvSpPr>
                  <a:spLocks/>
                </p:cNvSpPr>
                <p:nvPr/>
              </p:nvSpPr>
              <p:spPr bwMode="auto">
                <a:xfrm>
                  <a:off x="3310" y="3598"/>
                  <a:ext cx="506" cy="143"/>
                </a:xfrm>
                <a:custGeom>
                  <a:avLst/>
                  <a:gdLst>
                    <a:gd name="T0" fmla="*/ 1 w 1012"/>
                    <a:gd name="T1" fmla="*/ 4 h 288"/>
                    <a:gd name="T2" fmla="*/ 1 w 1012"/>
                    <a:gd name="T3" fmla="*/ 3 h 288"/>
                    <a:gd name="T4" fmla="*/ 1 w 1012"/>
                    <a:gd name="T5" fmla="*/ 3 h 288"/>
                    <a:gd name="T6" fmla="*/ 3 w 1012"/>
                    <a:gd name="T7" fmla="*/ 2 h 288"/>
                    <a:gd name="T8" fmla="*/ 3 w 1012"/>
                    <a:gd name="T9" fmla="*/ 2 h 288"/>
                    <a:gd name="T10" fmla="*/ 5 w 1012"/>
                    <a:gd name="T11" fmla="*/ 1 h 288"/>
                    <a:gd name="T12" fmla="*/ 6 w 1012"/>
                    <a:gd name="T13" fmla="*/ 0 h 288"/>
                    <a:gd name="T14" fmla="*/ 8 w 1012"/>
                    <a:gd name="T15" fmla="*/ 0 h 288"/>
                    <a:gd name="T16" fmla="*/ 11 w 1012"/>
                    <a:gd name="T17" fmla="*/ 0 h 288"/>
                    <a:gd name="T18" fmla="*/ 13 w 1012"/>
                    <a:gd name="T19" fmla="*/ 0 h 288"/>
                    <a:gd name="T20" fmla="*/ 14 w 1012"/>
                    <a:gd name="T21" fmla="*/ 1 h 288"/>
                    <a:gd name="T22" fmla="*/ 16 w 1012"/>
                    <a:gd name="T23" fmla="*/ 1 h 288"/>
                    <a:gd name="T24" fmla="*/ 17 w 1012"/>
                    <a:gd name="T25" fmla="*/ 2 h 288"/>
                    <a:gd name="T26" fmla="*/ 18 w 1012"/>
                    <a:gd name="T27" fmla="*/ 3 h 288"/>
                    <a:gd name="T28" fmla="*/ 18 w 1012"/>
                    <a:gd name="T29" fmla="*/ 3 h 288"/>
                    <a:gd name="T30" fmla="*/ 19 w 1012"/>
                    <a:gd name="T31" fmla="*/ 4 h 288"/>
                    <a:gd name="T32" fmla="*/ 18 w 1012"/>
                    <a:gd name="T33" fmla="*/ 4 h 288"/>
                    <a:gd name="T34" fmla="*/ 19 w 1012"/>
                    <a:gd name="T35" fmla="*/ 5 h 288"/>
                    <a:gd name="T36" fmla="*/ 19 w 1012"/>
                    <a:gd name="T37" fmla="*/ 5 h 288"/>
                    <a:gd name="T38" fmla="*/ 20 w 1012"/>
                    <a:gd name="T39" fmla="*/ 6 h 288"/>
                    <a:gd name="T40" fmla="*/ 22 w 1012"/>
                    <a:gd name="T41" fmla="*/ 7 h 288"/>
                    <a:gd name="T42" fmla="*/ 25 w 1012"/>
                    <a:gd name="T43" fmla="*/ 7 h 288"/>
                    <a:gd name="T44" fmla="*/ 27 w 1012"/>
                    <a:gd name="T45" fmla="*/ 8 h 288"/>
                    <a:gd name="T46" fmla="*/ 31 w 1012"/>
                    <a:gd name="T47" fmla="*/ 8 h 288"/>
                    <a:gd name="T48" fmla="*/ 31 w 1012"/>
                    <a:gd name="T49" fmla="*/ 8 h 288"/>
                    <a:gd name="T50" fmla="*/ 27 w 1012"/>
                    <a:gd name="T51" fmla="*/ 7 h 288"/>
                    <a:gd name="T52" fmla="*/ 26 w 1012"/>
                    <a:gd name="T53" fmla="*/ 7 h 288"/>
                    <a:gd name="T54" fmla="*/ 23 w 1012"/>
                    <a:gd name="T55" fmla="*/ 6 h 288"/>
                    <a:gd name="T56" fmla="*/ 20 w 1012"/>
                    <a:gd name="T57" fmla="*/ 6 h 288"/>
                    <a:gd name="T58" fmla="*/ 20 w 1012"/>
                    <a:gd name="T59" fmla="*/ 5 h 288"/>
                    <a:gd name="T60" fmla="*/ 19 w 1012"/>
                    <a:gd name="T61" fmla="*/ 5 h 288"/>
                    <a:gd name="T62" fmla="*/ 19 w 1012"/>
                    <a:gd name="T63" fmla="*/ 4 h 288"/>
                    <a:gd name="T64" fmla="*/ 19 w 1012"/>
                    <a:gd name="T65" fmla="*/ 4 h 288"/>
                    <a:gd name="T66" fmla="*/ 19 w 1012"/>
                    <a:gd name="T67" fmla="*/ 4 h 288"/>
                    <a:gd name="T68" fmla="*/ 18 w 1012"/>
                    <a:gd name="T69" fmla="*/ 3 h 288"/>
                    <a:gd name="T70" fmla="*/ 18 w 1012"/>
                    <a:gd name="T71" fmla="*/ 2 h 288"/>
                    <a:gd name="T72" fmla="*/ 17 w 1012"/>
                    <a:gd name="T73" fmla="*/ 1 h 288"/>
                    <a:gd name="T74" fmla="*/ 15 w 1012"/>
                    <a:gd name="T75" fmla="*/ 0 h 288"/>
                    <a:gd name="T76" fmla="*/ 13 w 1012"/>
                    <a:gd name="T77" fmla="*/ 0 h 288"/>
                    <a:gd name="T78" fmla="*/ 11 w 1012"/>
                    <a:gd name="T79" fmla="*/ 0 h 288"/>
                    <a:gd name="T80" fmla="*/ 8 w 1012"/>
                    <a:gd name="T81" fmla="*/ 0 h 288"/>
                    <a:gd name="T82" fmla="*/ 6 w 1012"/>
                    <a:gd name="T83" fmla="*/ 0 h 288"/>
                    <a:gd name="T84" fmla="*/ 4 w 1012"/>
                    <a:gd name="T85" fmla="*/ 1 h 288"/>
                    <a:gd name="T86" fmla="*/ 2 w 1012"/>
                    <a:gd name="T87" fmla="*/ 2 h 288"/>
                    <a:gd name="T88" fmla="*/ 1 w 1012"/>
                    <a:gd name="T89" fmla="*/ 2 h 288"/>
                    <a:gd name="T90" fmla="*/ 1 w 1012"/>
                    <a:gd name="T91" fmla="*/ 3 h 288"/>
                    <a:gd name="T92" fmla="*/ 1 w 1012"/>
                    <a:gd name="T93" fmla="*/ 4 h 288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0" t="0" r="r" b="b"/>
                  <a:pathLst>
                    <a:path w="1012" h="288">
                      <a:moveTo>
                        <a:pt x="0" y="145"/>
                      </a:moveTo>
                      <a:lnTo>
                        <a:pt x="16" y="145"/>
                      </a:lnTo>
                      <a:lnTo>
                        <a:pt x="18" y="132"/>
                      </a:lnTo>
                      <a:lnTo>
                        <a:pt x="10" y="132"/>
                      </a:lnTo>
                      <a:lnTo>
                        <a:pt x="17" y="135"/>
                      </a:lnTo>
                      <a:lnTo>
                        <a:pt x="22" y="123"/>
                      </a:lnTo>
                      <a:lnTo>
                        <a:pt x="31" y="110"/>
                      </a:lnTo>
                      <a:lnTo>
                        <a:pt x="22" y="107"/>
                      </a:lnTo>
                      <a:lnTo>
                        <a:pt x="29" y="113"/>
                      </a:lnTo>
                      <a:lnTo>
                        <a:pt x="39" y="101"/>
                      </a:lnTo>
                      <a:lnTo>
                        <a:pt x="52" y="89"/>
                      </a:lnTo>
                      <a:lnTo>
                        <a:pt x="67" y="78"/>
                      </a:lnTo>
                      <a:lnTo>
                        <a:pt x="62" y="72"/>
                      </a:lnTo>
                      <a:lnTo>
                        <a:pt x="65" y="80"/>
                      </a:lnTo>
                      <a:lnTo>
                        <a:pt x="82" y="69"/>
                      </a:lnTo>
                      <a:lnTo>
                        <a:pt x="101" y="59"/>
                      </a:lnTo>
                      <a:lnTo>
                        <a:pt x="122" y="50"/>
                      </a:lnTo>
                      <a:lnTo>
                        <a:pt x="144" y="42"/>
                      </a:lnTo>
                      <a:lnTo>
                        <a:pt x="168" y="34"/>
                      </a:lnTo>
                      <a:lnTo>
                        <a:pt x="193" y="28"/>
                      </a:lnTo>
                      <a:lnTo>
                        <a:pt x="190" y="21"/>
                      </a:lnTo>
                      <a:lnTo>
                        <a:pt x="190" y="29"/>
                      </a:lnTo>
                      <a:lnTo>
                        <a:pt x="215" y="24"/>
                      </a:lnTo>
                      <a:lnTo>
                        <a:pt x="241" y="20"/>
                      </a:lnTo>
                      <a:lnTo>
                        <a:pt x="268" y="18"/>
                      </a:lnTo>
                      <a:lnTo>
                        <a:pt x="295" y="17"/>
                      </a:lnTo>
                      <a:lnTo>
                        <a:pt x="322" y="18"/>
                      </a:lnTo>
                      <a:lnTo>
                        <a:pt x="348" y="20"/>
                      </a:lnTo>
                      <a:lnTo>
                        <a:pt x="375" y="24"/>
                      </a:lnTo>
                      <a:lnTo>
                        <a:pt x="400" y="29"/>
                      </a:lnTo>
                      <a:lnTo>
                        <a:pt x="400" y="21"/>
                      </a:lnTo>
                      <a:lnTo>
                        <a:pt x="397" y="28"/>
                      </a:lnTo>
                      <a:lnTo>
                        <a:pt x="422" y="34"/>
                      </a:lnTo>
                      <a:lnTo>
                        <a:pt x="445" y="42"/>
                      </a:lnTo>
                      <a:lnTo>
                        <a:pt x="468" y="50"/>
                      </a:lnTo>
                      <a:lnTo>
                        <a:pt x="489" y="59"/>
                      </a:lnTo>
                      <a:lnTo>
                        <a:pt x="509" y="69"/>
                      </a:lnTo>
                      <a:lnTo>
                        <a:pt x="526" y="80"/>
                      </a:lnTo>
                      <a:lnTo>
                        <a:pt x="529" y="72"/>
                      </a:lnTo>
                      <a:lnTo>
                        <a:pt x="524" y="78"/>
                      </a:lnTo>
                      <a:lnTo>
                        <a:pt x="539" y="89"/>
                      </a:lnTo>
                      <a:lnTo>
                        <a:pt x="552" y="101"/>
                      </a:lnTo>
                      <a:lnTo>
                        <a:pt x="562" y="113"/>
                      </a:lnTo>
                      <a:lnTo>
                        <a:pt x="568" y="108"/>
                      </a:lnTo>
                      <a:lnTo>
                        <a:pt x="560" y="111"/>
                      </a:lnTo>
                      <a:lnTo>
                        <a:pt x="568" y="123"/>
                      </a:lnTo>
                      <a:lnTo>
                        <a:pt x="573" y="136"/>
                      </a:lnTo>
                      <a:lnTo>
                        <a:pt x="580" y="133"/>
                      </a:lnTo>
                      <a:lnTo>
                        <a:pt x="572" y="133"/>
                      </a:lnTo>
                      <a:lnTo>
                        <a:pt x="574" y="146"/>
                      </a:lnTo>
                      <a:lnTo>
                        <a:pt x="575" y="152"/>
                      </a:lnTo>
                      <a:lnTo>
                        <a:pt x="575" y="155"/>
                      </a:lnTo>
                      <a:lnTo>
                        <a:pt x="577" y="160"/>
                      </a:lnTo>
                      <a:lnTo>
                        <a:pt x="580" y="166"/>
                      </a:lnTo>
                      <a:lnTo>
                        <a:pt x="582" y="168"/>
                      </a:lnTo>
                      <a:lnTo>
                        <a:pt x="586" y="174"/>
                      </a:lnTo>
                      <a:lnTo>
                        <a:pt x="591" y="179"/>
                      </a:lnTo>
                      <a:lnTo>
                        <a:pt x="597" y="185"/>
                      </a:lnTo>
                      <a:lnTo>
                        <a:pt x="612" y="196"/>
                      </a:lnTo>
                      <a:lnTo>
                        <a:pt x="614" y="198"/>
                      </a:lnTo>
                      <a:lnTo>
                        <a:pt x="633" y="208"/>
                      </a:lnTo>
                      <a:lnTo>
                        <a:pt x="655" y="219"/>
                      </a:lnTo>
                      <a:lnTo>
                        <a:pt x="680" y="228"/>
                      </a:lnTo>
                      <a:lnTo>
                        <a:pt x="708" y="238"/>
                      </a:lnTo>
                      <a:lnTo>
                        <a:pt x="739" y="246"/>
                      </a:lnTo>
                      <a:lnTo>
                        <a:pt x="773" y="255"/>
                      </a:lnTo>
                      <a:lnTo>
                        <a:pt x="808" y="262"/>
                      </a:lnTo>
                      <a:lnTo>
                        <a:pt x="811" y="263"/>
                      </a:lnTo>
                      <a:lnTo>
                        <a:pt x="848" y="269"/>
                      </a:lnTo>
                      <a:lnTo>
                        <a:pt x="887" y="275"/>
                      </a:lnTo>
                      <a:lnTo>
                        <a:pt x="927" y="281"/>
                      </a:lnTo>
                      <a:lnTo>
                        <a:pt x="968" y="285"/>
                      </a:lnTo>
                      <a:lnTo>
                        <a:pt x="1011" y="288"/>
                      </a:lnTo>
                      <a:lnTo>
                        <a:pt x="1012" y="271"/>
                      </a:lnTo>
                      <a:lnTo>
                        <a:pt x="968" y="268"/>
                      </a:lnTo>
                      <a:lnTo>
                        <a:pt x="927" y="264"/>
                      </a:lnTo>
                      <a:lnTo>
                        <a:pt x="887" y="259"/>
                      </a:lnTo>
                      <a:lnTo>
                        <a:pt x="848" y="253"/>
                      </a:lnTo>
                      <a:lnTo>
                        <a:pt x="811" y="247"/>
                      </a:lnTo>
                      <a:lnTo>
                        <a:pt x="811" y="255"/>
                      </a:lnTo>
                      <a:lnTo>
                        <a:pt x="814" y="247"/>
                      </a:lnTo>
                      <a:lnTo>
                        <a:pt x="779" y="240"/>
                      </a:lnTo>
                      <a:lnTo>
                        <a:pt x="746" y="231"/>
                      </a:lnTo>
                      <a:lnTo>
                        <a:pt x="714" y="223"/>
                      </a:lnTo>
                      <a:lnTo>
                        <a:pt x="686" y="213"/>
                      </a:lnTo>
                      <a:lnTo>
                        <a:pt x="661" y="204"/>
                      </a:lnTo>
                      <a:lnTo>
                        <a:pt x="639" y="193"/>
                      </a:lnTo>
                      <a:lnTo>
                        <a:pt x="620" y="183"/>
                      </a:lnTo>
                      <a:lnTo>
                        <a:pt x="617" y="190"/>
                      </a:lnTo>
                      <a:lnTo>
                        <a:pt x="623" y="185"/>
                      </a:lnTo>
                      <a:lnTo>
                        <a:pt x="608" y="174"/>
                      </a:lnTo>
                      <a:lnTo>
                        <a:pt x="602" y="168"/>
                      </a:lnTo>
                      <a:lnTo>
                        <a:pt x="597" y="163"/>
                      </a:lnTo>
                      <a:lnTo>
                        <a:pt x="593" y="157"/>
                      </a:lnTo>
                      <a:lnTo>
                        <a:pt x="587" y="163"/>
                      </a:lnTo>
                      <a:lnTo>
                        <a:pt x="595" y="160"/>
                      </a:lnTo>
                      <a:lnTo>
                        <a:pt x="592" y="154"/>
                      </a:lnTo>
                      <a:lnTo>
                        <a:pt x="590" y="149"/>
                      </a:lnTo>
                      <a:lnTo>
                        <a:pt x="583" y="152"/>
                      </a:lnTo>
                      <a:lnTo>
                        <a:pt x="591" y="152"/>
                      </a:lnTo>
                      <a:lnTo>
                        <a:pt x="590" y="146"/>
                      </a:lnTo>
                      <a:lnTo>
                        <a:pt x="588" y="133"/>
                      </a:lnTo>
                      <a:lnTo>
                        <a:pt x="588" y="130"/>
                      </a:lnTo>
                      <a:lnTo>
                        <a:pt x="583" y="117"/>
                      </a:lnTo>
                      <a:lnTo>
                        <a:pt x="575" y="105"/>
                      </a:lnTo>
                      <a:lnTo>
                        <a:pt x="573" y="102"/>
                      </a:lnTo>
                      <a:lnTo>
                        <a:pt x="563" y="90"/>
                      </a:lnTo>
                      <a:lnTo>
                        <a:pt x="550" y="78"/>
                      </a:lnTo>
                      <a:lnTo>
                        <a:pt x="535" y="67"/>
                      </a:lnTo>
                      <a:lnTo>
                        <a:pt x="532" y="65"/>
                      </a:lnTo>
                      <a:lnTo>
                        <a:pt x="515" y="54"/>
                      </a:lnTo>
                      <a:lnTo>
                        <a:pt x="495" y="44"/>
                      </a:lnTo>
                      <a:lnTo>
                        <a:pt x="474" y="35"/>
                      </a:lnTo>
                      <a:lnTo>
                        <a:pt x="451" y="27"/>
                      </a:lnTo>
                      <a:lnTo>
                        <a:pt x="428" y="19"/>
                      </a:lnTo>
                      <a:lnTo>
                        <a:pt x="403" y="13"/>
                      </a:lnTo>
                      <a:lnTo>
                        <a:pt x="400" y="13"/>
                      </a:lnTo>
                      <a:lnTo>
                        <a:pt x="375" y="8"/>
                      </a:lnTo>
                      <a:lnTo>
                        <a:pt x="348" y="3"/>
                      </a:lnTo>
                      <a:lnTo>
                        <a:pt x="322" y="1"/>
                      </a:lnTo>
                      <a:lnTo>
                        <a:pt x="295" y="0"/>
                      </a:lnTo>
                      <a:lnTo>
                        <a:pt x="268" y="1"/>
                      </a:lnTo>
                      <a:lnTo>
                        <a:pt x="241" y="3"/>
                      </a:lnTo>
                      <a:lnTo>
                        <a:pt x="215" y="8"/>
                      </a:lnTo>
                      <a:lnTo>
                        <a:pt x="190" y="13"/>
                      </a:lnTo>
                      <a:lnTo>
                        <a:pt x="187" y="13"/>
                      </a:lnTo>
                      <a:lnTo>
                        <a:pt x="162" y="19"/>
                      </a:lnTo>
                      <a:lnTo>
                        <a:pt x="138" y="27"/>
                      </a:lnTo>
                      <a:lnTo>
                        <a:pt x="116" y="35"/>
                      </a:lnTo>
                      <a:lnTo>
                        <a:pt x="95" y="44"/>
                      </a:lnTo>
                      <a:lnTo>
                        <a:pt x="76" y="54"/>
                      </a:lnTo>
                      <a:lnTo>
                        <a:pt x="59" y="65"/>
                      </a:lnTo>
                      <a:lnTo>
                        <a:pt x="56" y="67"/>
                      </a:lnTo>
                      <a:lnTo>
                        <a:pt x="41" y="78"/>
                      </a:lnTo>
                      <a:lnTo>
                        <a:pt x="28" y="90"/>
                      </a:lnTo>
                      <a:lnTo>
                        <a:pt x="17" y="102"/>
                      </a:lnTo>
                      <a:lnTo>
                        <a:pt x="15" y="104"/>
                      </a:lnTo>
                      <a:lnTo>
                        <a:pt x="7" y="117"/>
                      </a:lnTo>
                      <a:lnTo>
                        <a:pt x="2" y="129"/>
                      </a:lnTo>
                      <a:lnTo>
                        <a:pt x="2" y="132"/>
                      </a:lnTo>
                      <a:lnTo>
                        <a:pt x="0" y="14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797" name="Freeform 597"/>
                <p:cNvSpPr>
                  <a:spLocks/>
                </p:cNvSpPr>
                <p:nvPr/>
              </p:nvSpPr>
              <p:spPr bwMode="auto">
                <a:xfrm>
                  <a:off x="3815" y="3715"/>
                  <a:ext cx="44" cy="44"/>
                </a:xfrm>
                <a:custGeom>
                  <a:avLst/>
                  <a:gdLst>
                    <a:gd name="T0" fmla="*/ 0 w 89"/>
                    <a:gd name="T1" fmla="*/ 2 h 89"/>
                    <a:gd name="T2" fmla="*/ 2 w 89"/>
                    <a:gd name="T3" fmla="*/ 1 h 89"/>
                    <a:gd name="T4" fmla="*/ 0 w 89"/>
                    <a:gd name="T5" fmla="*/ 0 h 89"/>
                    <a:gd name="T6" fmla="*/ 0 w 89"/>
                    <a:gd name="T7" fmla="*/ 2 h 8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9" h="89">
                      <a:moveTo>
                        <a:pt x="0" y="89"/>
                      </a:moveTo>
                      <a:lnTo>
                        <a:pt x="89" y="49"/>
                      </a:lnTo>
                      <a:lnTo>
                        <a:pt x="3" y="0"/>
                      </a:lnTo>
                      <a:lnTo>
                        <a:pt x="0" y="89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AF3090E-CD95-A979-9001-88FF1B767CF8}"/>
                  </a:ext>
                </a:extLst>
              </p14:cNvPr>
              <p14:cNvContentPartPr/>
              <p14:nvPr/>
            </p14:nvContentPartPr>
            <p14:xfrm>
              <a:off x="2336760" y="4159080"/>
              <a:ext cx="7893360" cy="7052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AF3090E-CD95-A979-9001-88FF1B767CF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27400" y="4149720"/>
                <a:ext cx="7912080" cy="723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Basic Data Types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223838" indent="-223838" defTabSz="895350" eaLnBrk="1" hangingPunct="1"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Integral</a:t>
            </a:r>
          </a:p>
          <a:p>
            <a:pPr marL="560388" lvl="1" indent="-222250" defTabSz="895350" eaLnBrk="1" hangingPunct="1"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Stored &amp; operated on in general registers</a:t>
            </a:r>
          </a:p>
          <a:p>
            <a:pPr marL="560388" lvl="1" indent="-222250" defTabSz="895350" eaLnBrk="1" hangingPunct="1"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Signed vs. unsigned depends on instructions used</a:t>
            </a:r>
          </a:p>
          <a:p>
            <a:pPr marL="839788" lvl="2" indent="-165100" defTabSz="895350" eaLnBrk="1" hangingPunct="1">
              <a:spcBef>
                <a:spcPts val="600"/>
              </a:spcBef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Intel	GAS	Bytes	C</a:t>
            </a:r>
          </a:p>
          <a:p>
            <a:pPr marL="839788" lvl="2" indent="-165100" defTabSz="895350" eaLnBrk="1" hangingPunct="1"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byte	</a:t>
            </a:r>
            <a:r>
              <a:rPr lang="en-US" dirty="0">
                <a:latin typeface="Courier New" pitchFamily="49" charset="0"/>
              </a:rPr>
              <a:t>b</a:t>
            </a:r>
            <a:r>
              <a:rPr lang="en-US" dirty="0"/>
              <a:t>	1	[</a:t>
            </a:r>
            <a:r>
              <a:rPr lang="en-US" dirty="0">
                <a:latin typeface="Courier New" pitchFamily="49" charset="0"/>
              </a:rPr>
              <a:t>unsigned</a:t>
            </a:r>
            <a:r>
              <a:rPr lang="en-US" dirty="0"/>
              <a:t>]</a:t>
            </a:r>
            <a:r>
              <a:rPr lang="en-US" dirty="0">
                <a:latin typeface="Courier New" pitchFamily="49" charset="0"/>
              </a:rPr>
              <a:t> char</a:t>
            </a:r>
          </a:p>
          <a:p>
            <a:pPr marL="839788" lvl="2" indent="-165100" defTabSz="895350" eaLnBrk="1" hangingPunct="1"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word	</a:t>
            </a:r>
            <a:r>
              <a:rPr lang="en-US" dirty="0">
                <a:latin typeface="Courier New" pitchFamily="49" charset="0"/>
              </a:rPr>
              <a:t>w</a:t>
            </a:r>
            <a:r>
              <a:rPr lang="en-US" dirty="0"/>
              <a:t>	2	[</a:t>
            </a:r>
            <a:r>
              <a:rPr lang="en-US" dirty="0">
                <a:latin typeface="Courier New" pitchFamily="49" charset="0"/>
              </a:rPr>
              <a:t>unsigned</a:t>
            </a:r>
            <a:r>
              <a:rPr lang="en-US" dirty="0"/>
              <a:t>]</a:t>
            </a:r>
            <a:r>
              <a:rPr lang="en-US" dirty="0">
                <a:latin typeface="Courier New" pitchFamily="49" charset="0"/>
              </a:rPr>
              <a:t> short</a:t>
            </a:r>
            <a:endParaRPr lang="en-US" dirty="0"/>
          </a:p>
          <a:p>
            <a:pPr marL="839788" lvl="2" indent="-165100" defTabSz="895350" eaLnBrk="1" hangingPunct="1"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double word	</a:t>
            </a:r>
            <a:r>
              <a:rPr lang="en-US" dirty="0">
                <a:latin typeface="Courier New" pitchFamily="49" charset="0"/>
              </a:rPr>
              <a:t>l</a:t>
            </a:r>
            <a:r>
              <a:rPr lang="en-US" dirty="0"/>
              <a:t>	4	[</a:t>
            </a:r>
            <a:r>
              <a:rPr lang="en-US" dirty="0">
                <a:latin typeface="Courier New" pitchFamily="49" charset="0"/>
              </a:rPr>
              <a:t>unsigned</a:t>
            </a:r>
            <a:r>
              <a:rPr lang="en-US" dirty="0"/>
              <a:t>]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int</a:t>
            </a:r>
            <a:endParaRPr lang="en-US" dirty="0">
              <a:latin typeface="Courier New" pitchFamily="49" charset="0"/>
            </a:endParaRPr>
          </a:p>
          <a:p>
            <a:pPr marL="839788" lvl="2" indent="-165100" defTabSz="895350" eaLnBrk="1" hangingPunct="1"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quad word</a:t>
            </a:r>
            <a:r>
              <a:rPr lang="en-US" dirty="0">
                <a:latin typeface="Courier New" pitchFamily="49" charset="0"/>
              </a:rPr>
              <a:t>	q	</a:t>
            </a:r>
            <a:r>
              <a:rPr lang="en-US" dirty="0"/>
              <a:t>8</a:t>
            </a:r>
            <a:r>
              <a:rPr lang="en-US" dirty="0">
                <a:latin typeface="Courier New" pitchFamily="49" charset="0"/>
              </a:rPr>
              <a:t>	</a:t>
            </a:r>
            <a:r>
              <a:rPr lang="en-US" dirty="0"/>
              <a:t>[</a:t>
            </a:r>
            <a:r>
              <a:rPr lang="en-US" dirty="0">
                <a:latin typeface="Courier New" pitchFamily="49" charset="0"/>
              </a:rPr>
              <a:t>unsigned</a:t>
            </a:r>
            <a:r>
              <a:rPr lang="en-US" dirty="0"/>
              <a:t>]</a:t>
            </a:r>
            <a:r>
              <a:rPr lang="en-US" dirty="0">
                <a:latin typeface="Courier New" pitchFamily="49" charset="0"/>
              </a:rPr>
              <a:t> long</a:t>
            </a:r>
            <a:endParaRPr lang="en-US" dirty="0"/>
          </a:p>
          <a:p>
            <a:pPr marL="223838" indent="-223838" defTabSz="895350" eaLnBrk="1" hangingPunct="1"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Floating Point</a:t>
            </a:r>
          </a:p>
          <a:p>
            <a:pPr marL="560388" lvl="1" indent="-222250" defTabSz="895350" eaLnBrk="1" hangingPunct="1"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Stored &amp; operated on in </a:t>
            </a:r>
            <a:r>
              <a:rPr lang="en-US" i="1" dirty="0"/>
              <a:t>floating-point</a:t>
            </a:r>
            <a:r>
              <a:rPr lang="en-US" dirty="0"/>
              <a:t> registers (not covered in CS 105)</a:t>
            </a:r>
          </a:p>
          <a:p>
            <a:pPr marL="839788" lvl="2" indent="-165100" defTabSz="895350" eaLnBrk="1" hangingPunct="1">
              <a:spcBef>
                <a:spcPts val="600"/>
              </a:spcBef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Intel	GAS	Bytes	C</a:t>
            </a:r>
          </a:p>
          <a:p>
            <a:pPr marL="839788" lvl="2" indent="-165100" defTabSz="895350" eaLnBrk="1" hangingPunct="1"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Single	</a:t>
            </a:r>
            <a:r>
              <a:rPr lang="en-US" dirty="0">
                <a:latin typeface="Courier New" pitchFamily="49" charset="0"/>
              </a:rPr>
              <a:t>s</a:t>
            </a:r>
            <a:r>
              <a:rPr lang="en-US" dirty="0"/>
              <a:t>	4	</a:t>
            </a:r>
            <a:r>
              <a:rPr lang="en-US" dirty="0">
                <a:latin typeface="Courier New" pitchFamily="49" charset="0"/>
              </a:rPr>
              <a:t>float</a:t>
            </a:r>
          </a:p>
          <a:p>
            <a:pPr marL="839788" lvl="2" indent="-165100" defTabSz="895350" eaLnBrk="1" hangingPunct="1"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Double	</a:t>
            </a:r>
            <a:r>
              <a:rPr lang="en-US" dirty="0">
                <a:latin typeface="Courier New" pitchFamily="49" charset="0"/>
              </a:rPr>
              <a:t>l</a:t>
            </a:r>
            <a:r>
              <a:rPr lang="en-US" dirty="0"/>
              <a:t>	8	</a:t>
            </a:r>
            <a:r>
              <a:rPr lang="en-US" dirty="0">
                <a:latin typeface="Courier New" pitchFamily="49" charset="0"/>
              </a:rPr>
              <a:t>double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Strange Referencing Examples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3657600"/>
            <a:ext cx="11076516" cy="2835275"/>
          </a:xfrm>
        </p:spPr>
        <p:txBody>
          <a:bodyPr/>
          <a:lstStyle/>
          <a:p>
            <a:pPr marL="223838" indent="-223838" defTabSz="895350" eaLnBrk="1" hangingPunct="1"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dirty="0"/>
              <a:t>	Reference	Address		</a:t>
            </a:r>
            <a:r>
              <a:rPr lang="en-US" sz="2000" dirty="0"/>
              <a:t>Value	Guaranteed?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univ[2][3]	56+4*3  = 68		1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univ[1][5]	16+4*5  = 36		0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univ[2][-1]	56+4*-1 = 52		9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univ[3][-1]	??		??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univ[1][12]	16+4*12 = 64		7 	</a:t>
            </a:r>
            <a:endParaRPr lang="en-US" sz="1800" dirty="0"/>
          </a:p>
          <a:p>
            <a:pPr marL="560388" lvl="1" indent="-222250" defTabSz="895350" eaLnBrk="1" hangingPunct="1"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/>
              <a:t>Code does not do any bounds checking</a:t>
            </a:r>
          </a:p>
          <a:p>
            <a:pPr marL="560388" lvl="1" indent="-222250" defTabSz="895350" eaLnBrk="1" hangingPunct="1"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/>
              <a:t>Ordering of elements in different arrays not guaranteed</a:t>
            </a:r>
          </a:p>
        </p:txBody>
      </p:sp>
      <p:grpSp>
        <p:nvGrpSpPr>
          <p:cNvPr id="24580" name="Group 4"/>
          <p:cNvGrpSpPr>
            <a:grpSpLocks/>
          </p:cNvGrpSpPr>
          <p:nvPr/>
        </p:nvGrpSpPr>
        <p:grpSpPr bwMode="auto">
          <a:xfrm>
            <a:off x="1747838" y="1066800"/>
            <a:ext cx="8312150" cy="2590800"/>
            <a:chOff x="189" y="1824"/>
            <a:chExt cx="5236" cy="1632"/>
          </a:xfrm>
        </p:grpSpPr>
        <p:grpSp>
          <p:nvGrpSpPr>
            <p:cNvPr id="24586" name="Group 5"/>
            <p:cNvGrpSpPr>
              <a:grpSpLocks/>
            </p:cNvGrpSpPr>
            <p:nvPr/>
          </p:nvGrpSpPr>
          <p:grpSpPr bwMode="auto">
            <a:xfrm>
              <a:off x="189" y="2112"/>
              <a:ext cx="1251" cy="960"/>
              <a:chOff x="189" y="2112"/>
              <a:chExt cx="1251" cy="960"/>
            </a:xfrm>
          </p:grpSpPr>
          <p:sp>
            <p:nvSpPr>
              <p:cNvPr id="24650" name="Rectangle 6"/>
              <p:cNvSpPr>
                <a:spLocks noChangeArrowheads="1"/>
              </p:cNvSpPr>
              <p:nvPr/>
            </p:nvSpPr>
            <p:spPr bwMode="auto">
              <a:xfrm>
                <a:off x="864" y="235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  <p:sp>
            <p:nvSpPr>
              <p:cNvPr id="24651" name="Line 7"/>
              <p:cNvSpPr>
                <a:spLocks noChangeShapeType="1"/>
              </p:cNvSpPr>
              <p:nvPr/>
            </p:nvSpPr>
            <p:spPr bwMode="auto">
              <a:xfrm flipV="1">
                <a:off x="576" y="244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52" name="Text Box 8"/>
              <p:cNvSpPr txBox="1">
                <a:spLocks noChangeArrowheads="1"/>
              </p:cNvSpPr>
              <p:nvPr/>
            </p:nvSpPr>
            <p:spPr bwMode="auto">
              <a:xfrm>
                <a:off x="201" y="2313"/>
                <a:ext cx="37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160</a:t>
                </a:r>
              </a:p>
            </p:txBody>
          </p:sp>
          <p:sp>
            <p:nvSpPr>
              <p:cNvPr id="24653" name="Rectangle 9"/>
              <p:cNvSpPr>
                <a:spLocks noChangeArrowheads="1"/>
              </p:cNvSpPr>
              <p:nvPr/>
            </p:nvSpPr>
            <p:spPr bwMode="auto">
              <a:xfrm>
                <a:off x="864" y="259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</a:t>
                </a:r>
              </a:p>
            </p:txBody>
          </p:sp>
          <p:sp>
            <p:nvSpPr>
              <p:cNvPr id="24654" name="Rectangle 10"/>
              <p:cNvSpPr>
                <a:spLocks noChangeArrowheads="1"/>
              </p:cNvSpPr>
              <p:nvPr/>
            </p:nvSpPr>
            <p:spPr bwMode="auto">
              <a:xfrm>
                <a:off x="864" y="283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  <p:sp>
            <p:nvSpPr>
              <p:cNvPr id="24655" name="Line 11"/>
              <p:cNvSpPr>
                <a:spLocks noChangeShapeType="1"/>
              </p:cNvSpPr>
              <p:nvPr/>
            </p:nvSpPr>
            <p:spPr bwMode="auto">
              <a:xfrm flipV="1">
                <a:off x="576" y="268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56" name="Line 12"/>
              <p:cNvSpPr>
                <a:spLocks noChangeShapeType="1"/>
              </p:cNvSpPr>
              <p:nvPr/>
            </p:nvSpPr>
            <p:spPr bwMode="auto">
              <a:xfrm flipV="1">
                <a:off x="576" y="292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57" name="Text Box 13"/>
              <p:cNvSpPr txBox="1">
                <a:spLocks noChangeArrowheads="1"/>
              </p:cNvSpPr>
              <p:nvPr/>
            </p:nvSpPr>
            <p:spPr bwMode="auto">
              <a:xfrm>
                <a:off x="189" y="2544"/>
                <a:ext cx="377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>
                    <a:latin typeface="Courier New" pitchFamily="49" charset="0"/>
                  </a:rPr>
                  <a:t>168</a:t>
                </a:r>
              </a:p>
            </p:txBody>
          </p:sp>
          <p:sp>
            <p:nvSpPr>
              <p:cNvPr id="24658" name="Text Box 14"/>
              <p:cNvSpPr txBox="1">
                <a:spLocks noChangeArrowheads="1"/>
              </p:cNvSpPr>
              <p:nvPr/>
            </p:nvSpPr>
            <p:spPr bwMode="auto">
              <a:xfrm>
                <a:off x="189" y="2832"/>
                <a:ext cx="377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>
                    <a:latin typeface="Courier New" pitchFamily="49" charset="0"/>
                  </a:rPr>
                  <a:t>176</a:t>
                </a:r>
              </a:p>
            </p:txBody>
          </p:sp>
          <p:sp>
            <p:nvSpPr>
              <p:cNvPr id="24659" name="Text Box 15"/>
              <p:cNvSpPr txBox="1">
                <a:spLocks noChangeArrowheads="1"/>
              </p:cNvSpPr>
              <p:nvPr/>
            </p:nvSpPr>
            <p:spPr bwMode="auto">
              <a:xfrm>
                <a:off x="864" y="2112"/>
                <a:ext cx="46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univ</a:t>
                </a:r>
              </a:p>
            </p:txBody>
          </p:sp>
          <p:sp>
            <p:nvSpPr>
              <p:cNvPr id="24660" name="Oval 16"/>
              <p:cNvSpPr>
                <a:spLocks noChangeArrowheads="1"/>
              </p:cNvSpPr>
              <p:nvPr/>
            </p:nvSpPr>
            <p:spPr bwMode="auto">
              <a:xfrm>
                <a:off x="1200" y="244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661" name="Oval 17"/>
              <p:cNvSpPr>
                <a:spLocks noChangeArrowheads="1"/>
              </p:cNvSpPr>
              <p:nvPr/>
            </p:nvSpPr>
            <p:spPr bwMode="auto">
              <a:xfrm>
                <a:off x="1200" y="268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662" name="Oval 18"/>
              <p:cNvSpPr>
                <a:spLocks noChangeArrowheads="1"/>
              </p:cNvSpPr>
              <p:nvPr/>
            </p:nvSpPr>
            <p:spPr bwMode="auto">
              <a:xfrm>
                <a:off x="1200" y="292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24587" name="Text Box 19"/>
            <p:cNvSpPr txBox="1">
              <a:spLocks noChangeArrowheads="1"/>
            </p:cNvSpPr>
            <p:nvPr/>
          </p:nvSpPr>
          <p:spPr bwMode="auto">
            <a:xfrm>
              <a:off x="1919" y="1824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cmu</a:t>
              </a:r>
            </a:p>
          </p:txBody>
        </p:sp>
        <p:grpSp>
          <p:nvGrpSpPr>
            <p:cNvPr id="24588" name="Group 20"/>
            <p:cNvGrpSpPr>
              <a:grpSpLocks/>
            </p:cNvGrpSpPr>
            <p:nvPr/>
          </p:nvGrpSpPr>
          <p:grpSpPr bwMode="auto">
            <a:xfrm>
              <a:off x="2256" y="2016"/>
              <a:ext cx="3169" cy="471"/>
              <a:chOff x="1680" y="1728"/>
              <a:chExt cx="3169" cy="471"/>
            </a:xfrm>
          </p:grpSpPr>
          <p:grpSp>
            <p:nvGrpSpPr>
              <p:cNvPr id="24632" name="Group 21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4645" name="Rectangle 22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4646" name="Rectangle 23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24647" name="Rectangle 24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4648" name="Rectangle 25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4649" name="Rectangle 26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</a:t>
                  </a:r>
                </a:p>
              </p:txBody>
            </p:sp>
          </p:grpSp>
          <p:sp>
            <p:nvSpPr>
              <p:cNvPr id="24633" name="Line 27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4" name="Text Box 28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</a:t>
                </a:r>
              </a:p>
            </p:txBody>
          </p:sp>
          <p:sp>
            <p:nvSpPr>
              <p:cNvPr id="24635" name="Line 29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6" name="Text Box 30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20</a:t>
                </a:r>
              </a:p>
            </p:txBody>
          </p:sp>
          <p:sp>
            <p:nvSpPr>
              <p:cNvPr id="24637" name="Line 31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8" name="Text Box 32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24</a:t>
                </a:r>
              </a:p>
            </p:txBody>
          </p:sp>
          <p:sp>
            <p:nvSpPr>
              <p:cNvPr id="24639" name="Line 33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40" name="Text Box 34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28</a:t>
                </a:r>
              </a:p>
            </p:txBody>
          </p:sp>
          <p:sp>
            <p:nvSpPr>
              <p:cNvPr id="24641" name="Line 35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42" name="Text Box 36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32</a:t>
                </a:r>
              </a:p>
            </p:txBody>
          </p:sp>
          <p:sp>
            <p:nvSpPr>
              <p:cNvPr id="24643" name="Line 37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44" name="Text Box 38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</p:grpSp>
        <p:sp>
          <p:nvSpPr>
            <p:cNvPr id="24589" name="Text Box 39"/>
            <p:cNvSpPr txBox="1">
              <a:spLocks noChangeArrowheads="1"/>
            </p:cNvSpPr>
            <p:nvPr/>
          </p:nvSpPr>
          <p:spPr bwMode="auto">
            <a:xfrm>
              <a:off x="1967" y="2352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mit</a:t>
              </a:r>
            </a:p>
          </p:txBody>
        </p:sp>
        <p:grpSp>
          <p:nvGrpSpPr>
            <p:cNvPr id="24590" name="Group 40"/>
            <p:cNvGrpSpPr>
              <a:grpSpLocks/>
            </p:cNvGrpSpPr>
            <p:nvPr/>
          </p:nvGrpSpPr>
          <p:grpSpPr bwMode="auto">
            <a:xfrm>
              <a:off x="2246" y="2505"/>
              <a:ext cx="3169" cy="471"/>
              <a:chOff x="1680" y="1728"/>
              <a:chExt cx="3169" cy="471"/>
            </a:xfrm>
          </p:grpSpPr>
          <p:grpSp>
            <p:nvGrpSpPr>
              <p:cNvPr id="24614" name="Group 41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4627" name="Rectangle 42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24628" name="Rectangle 43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4629" name="Rectangle 44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4630" name="Rectangle 45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</a:t>
                  </a:r>
                </a:p>
              </p:txBody>
            </p:sp>
            <p:sp>
              <p:nvSpPr>
                <p:cNvPr id="24631" name="Rectangle 46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9</a:t>
                  </a:r>
                </a:p>
              </p:txBody>
            </p:sp>
          </p:grpSp>
          <p:sp>
            <p:nvSpPr>
              <p:cNvPr id="24615" name="Line 47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16" name="Text Box 48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  <p:sp>
            <p:nvSpPr>
              <p:cNvPr id="24617" name="Line 49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18" name="Text Box 50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40</a:t>
                </a:r>
              </a:p>
            </p:txBody>
          </p:sp>
          <p:sp>
            <p:nvSpPr>
              <p:cNvPr id="24619" name="Line 51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0" name="Text Box 52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44</a:t>
                </a:r>
              </a:p>
            </p:txBody>
          </p:sp>
          <p:sp>
            <p:nvSpPr>
              <p:cNvPr id="24621" name="Line 53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2" name="Text Box 54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48</a:t>
                </a:r>
              </a:p>
            </p:txBody>
          </p:sp>
          <p:sp>
            <p:nvSpPr>
              <p:cNvPr id="24623" name="Line 55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4" name="Text Box 56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52</a:t>
                </a:r>
              </a:p>
            </p:txBody>
          </p:sp>
          <p:sp>
            <p:nvSpPr>
              <p:cNvPr id="24625" name="Line 57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6" name="Text Box 58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</p:grpSp>
        <p:sp>
          <p:nvSpPr>
            <p:cNvPr id="24591" name="Text Box 59"/>
            <p:cNvSpPr txBox="1">
              <a:spLocks noChangeArrowheads="1"/>
            </p:cNvSpPr>
            <p:nvPr/>
          </p:nvSpPr>
          <p:spPr bwMode="auto">
            <a:xfrm>
              <a:off x="1920" y="2793"/>
              <a:ext cx="3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hmc</a:t>
              </a:r>
            </a:p>
          </p:txBody>
        </p:sp>
        <p:grpSp>
          <p:nvGrpSpPr>
            <p:cNvPr id="24592" name="Group 60"/>
            <p:cNvGrpSpPr>
              <a:grpSpLocks/>
            </p:cNvGrpSpPr>
            <p:nvPr/>
          </p:nvGrpSpPr>
          <p:grpSpPr bwMode="auto">
            <a:xfrm>
              <a:off x="2246" y="2985"/>
              <a:ext cx="3169" cy="471"/>
              <a:chOff x="1680" y="1728"/>
              <a:chExt cx="3169" cy="471"/>
            </a:xfrm>
          </p:grpSpPr>
          <p:grpSp>
            <p:nvGrpSpPr>
              <p:cNvPr id="24596" name="Group 61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4609" name="Rectangle 62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9</a:t>
                  </a:r>
                </a:p>
              </p:txBody>
            </p:sp>
            <p:sp>
              <p:nvSpPr>
                <p:cNvPr id="24610" name="Rectangle 63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4611" name="Rectangle 64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24612" name="Rectangle 65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4613" name="Rectangle 66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</p:grpSp>
          <p:sp>
            <p:nvSpPr>
              <p:cNvPr id="24597" name="Line 67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8" name="Text Box 68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  <p:sp>
            <p:nvSpPr>
              <p:cNvPr id="24599" name="Line 69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00" name="Text Box 70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60</a:t>
                </a:r>
              </a:p>
            </p:txBody>
          </p:sp>
          <p:sp>
            <p:nvSpPr>
              <p:cNvPr id="24601" name="Line 71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02" name="Text Box 72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64</a:t>
                </a:r>
              </a:p>
            </p:txBody>
          </p:sp>
          <p:sp>
            <p:nvSpPr>
              <p:cNvPr id="24603" name="Line 73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04" name="Text Box 74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68</a:t>
                </a:r>
              </a:p>
            </p:txBody>
          </p:sp>
          <p:sp>
            <p:nvSpPr>
              <p:cNvPr id="24605" name="Line 75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06" name="Text Box 76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72</a:t>
                </a:r>
              </a:p>
            </p:txBody>
          </p:sp>
          <p:sp>
            <p:nvSpPr>
              <p:cNvPr id="24607" name="Line 77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08" name="Text Box 78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76</a:t>
                </a:r>
              </a:p>
            </p:txBody>
          </p:sp>
        </p:grpSp>
        <p:cxnSp>
          <p:nvCxnSpPr>
            <p:cNvPr id="24593" name="AutoShape 79"/>
            <p:cNvCxnSpPr>
              <a:cxnSpLocks noChangeShapeType="1"/>
              <a:stCxn id="24661" idx="0"/>
              <a:endCxn id="24645" idx="1"/>
            </p:cNvCxnSpPr>
            <p:nvPr/>
          </p:nvCxnSpPr>
          <p:spPr bwMode="auto">
            <a:xfrm rot="-5400000">
              <a:off x="1500" y="1836"/>
              <a:ext cx="592" cy="1096"/>
            </a:xfrm>
            <a:prstGeom prst="curvedConnector2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594" name="AutoShape 80"/>
            <p:cNvCxnSpPr>
              <a:cxnSpLocks noChangeShapeType="1"/>
              <a:stCxn id="24660" idx="6"/>
              <a:endCxn id="24627" idx="1"/>
            </p:cNvCxnSpPr>
            <p:nvPr/>
          </p:nvCxnSpPr>
          <p:spPr bwMode="auto">
            <a:xfrm>
              <a:off x="1304" y="2496"/>
              <a:ext cx="1030" cy="81"/>
            </a:xfrm>
            <a:prstGeom prst="curvedConnector3">
              <a:avLst>
                <a:gd name="adj1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595" name="AutoShape 81"/>
            <p:cNvCxnSpPr>
              <a:cxnSpLocks noChangeShapeType="1"/>
              <a:stCxn id="24662" idx="0"/>
              <a:endCxn id="24609" idx="1"/>
            </p:cNvCxnSpPr>
            <p:nvPr/>
          </p:nvCxnSpPr>
          <p:spPr bwMode="auto">
            <a:xfrm rot="5400000" flipV="1">
              <a:off x="1722" y="2446"/>
              <a:ext cx="137" cy="1086"/>
            </a:xfrm>
            <a:prstGeom prst="curvedConnector4">
              <a:avLst>
                <a:gd name="adj1" fmla="val -99269"/>
                <a:gd name="adj2" fmla="val 52579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17522" name="Rectangle 82"/>
          <p:cNvSpPr>
            <a:spLocks noChangeArrowheads="1"/>
          </p:cNvSpPr>
          <p:nvPr/>
        </p:nvSpPr>
        <p:spPr bwMode="auto">
          <a:xfrm>
            <a:off x="8188325" y="4038603"/>
            <a:ext cx="4984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Yes</a:t>
            </a:r>
          </a:p>
        </p:txBody>
      </p:sp>
      <p:sp>
        <p:nvSpPr>
          <p:cNvPr id="317523" name="Rectangle 83"/>
          <p:cNvSpPr>
            <a:spLocks noChangeArrowheads="1"/>
          </p:cNvSpPr>
          <p:nvPr/>
        </p:nvSpPr>
        <p:spPr bwMode="auto">
          <a:xfrm>
            <a:off x="8239125" y="4384678"/>
            <a:ext cx="3968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No</a:t>
            </a:r>
          </a:p>
        </p:txBody>
      </p:sp>
      <p:sp>
        <p:nvSpPr>
          <p:cNvPr id="317525" name="Rectangle 85"/>
          <p:cNvSpPr>
            <a:spLocks noChangeArrowheads="1"/>
          </p:cNvSpPr>
          <p:nvPr/>
        </p:nvSpPr>
        <p:spPr bwMode="auto">
          <a:xfrm>
            <a:off x="8229600" y="4724403"/>
            <a:ext cx="3968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No</a:t>
            </a:r>
          </a:p>
        </p:txBody>
      </p:sp>
      <p:sp>
        <p:nvSpPr>
          <p:cNvPr id="317526" name="Rectangle 86"/>
          <p:cNvSpPr>
            <a:spLocks noChangeArrowheads="1"/>
          </p:cNvSpPr>
          <p:nvPr/>
        </p:nvSpPr>
        <p:spPr bwMode="auto">
          <a:xfrm>
            <a:off x="8220075" y="5070478"/>
            <a:ext cx="3968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No</a:t>
            </a:r>
          </a:p>
        </p:txBody>
      </p:sp>
      <p:sp>
        <p:nvSpPr>
          <p:cNvPr id="317527" name="Rectangle 87"/>
          <p:cNvSpPr>
            <a:spLocks noChangeArrowheads="1"/>
          </p:cNvSpPr>
          <p:nvPr/>
        </p:nvSpPr>
        <p:spPr bwMode="auto">
          <a:xfrm>
            <a:off x="8210550" y="5410203"/>
            <a:ext cx="3968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No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51EFFBC-33C1-06F2-0D69-426F9F4812D2}"/>
                  </a:ext>
                </a:extLst>
              </p14:cNvPr>
              <p14:cNvContentPartPr/>
              <p14:nvPr/>
            </p14:nvContentPartPr>
            <p14:xfrm>
              <a:off x="2603520" y="2997360"/>
              <a:ext cx="1200600" cy="7430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51EFFBC-33C1-06F2-0D69-426F9F4812D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94160" y="2988000"/>
                <a:ext cx="1219320" cy="761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2" grpId="0" build="p" autoUpdateAnimBg="0"/>
      <p:bldP spid="317523" grpId="0" build="p" autoUpdateAnimBg="0"/>
      <p:bldP spid="317525" grpId="0" build="p" autoUpdateAnimBg="0"/>
      <p:bldP spid="317526" grpId="0" build="p" autoUpdateAnimBg="0"/>
      <p:bldP spid="317527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Strange Referencing Examples</a:t>
            </a:r>
          </a:p>
        </p:txBody>
      </p:sp>
      <p:sp>
        <p:nvSpPr>
          <p:cNvPr id="427011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3657600"/>
            <a:ext cx="11076516" cy="2787649"/>
          </a:xfrm>
        </p:spPr>
        <p:txBody>
          <a:bodyPr/>
          <a:lstStyle/>
          <a:p>
            <a:pPr marL="223838" indent="-223838" defTabSz="895350" eaLnBrk="1" hangingPunct="1"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dirty="0"/>
              <a:t>	Reference	Address		</a:t>
            </a:r>
            <a:r>
              <a:rPr lang="en-US" sz="2000" dirty="0"/>
              <a:t>Value	Guaranteed?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univ[2][3]	56+4*3  = 68		1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univ[1][5]	16+4*5  = 36		0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univ[2][-1]	56+4*-1 = 52		9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univ[3][-1]	??		??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univ[1][12]	16+4*12 = 64		7 	</a:t>
            </a:r>
            <a:endParaRPr lang="en-US" sz="1800" dirty="0"/>
          </a:p>
          <a:p>
            <a:pPr marL="560388" lvl="1" indent="-222250" defTabSz="895350" eaLnBrk="1" hangingPunct="1"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/>
              <a:t>Code does not do any bounds checking</a:t>
            </a:r>
          </a:p>
          <a:p>
            <a:pPr marL="560388" lvl="1" indent="-222250" defTabSz="895350" eaLnBrk="1" hangingPunct="1"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/>
              <a:t>Ordering of elements in different arrays not guaranteed</a:t>
            </a:r>
          </a:p>
        </p:txBody>
      </p:sp>
      <p:grpSp>
        <p:nvGrpSpPr>
          <p:cNvPr id="25604" name="Group 4"/>
          <p:cNvGrpSpPr>
            <a:grpSpLocks/>
          </p:cNvGrpSpPr>
          <p:nvPr/>
        </p:nvGrpSpPr>
        <p:grpSpPr bwMode="auto">
          <a:xfrm>
            <a:off x="1747838" y="1066800"/>
            <a:ext cx="8312150" cy="2590800"/>
            <a:chOff x="189" y="1824"/>
            <a:chExt cx="5236" cy="1632"/>
          </a:xfrm>
        </p:grpSpPr>
        <p:grpSp>
          <p:nvGrpSpPr>
            <p:cNvPr id="25605" name="Group 5"/>
            <p:cNvGrpSpPr>
              <a:grpSpLocks/>
            </p:cNvGrpSpPr>
            <p:nvPr/>
          </p:nvGrpSpPr>
          <p:grpSpPr bwMode="auto">
            <a:xfrm>
              <a:off x="189" y="2112"/>
              <a:ext cx="1251" cy="960"/>
              <a:chOff x="189" y="2112"/>
              <a:chExt cx="1251" cy="960"/>
            </a:xfrm>
          </p:grpSpPr>
          <p:sp>
            <p:nvSpPr>
              <p:cNvPr id="25669" name="Rectangle 6"/>
              <p:cNvSpPr>
                <a:spLocks noChangeArrowheads="1"/>
              </p:cNvSpPr>
              <p:nvPr/>
            </p:nvSpPr>
            <p:spPr bwMode="auto">
              <a:xfrm>
                <a:off x="864" y="235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  <p:sp>
            <p:nvSpPr>
              <p:cNvPr id="25670" name="Line 7"/>
              <p:cNvSpPr>
                <a:spLocks noChangeShapeType="1"/>
              </p:cNvSpPr>
              <p:nvPr/>
            </p:nvSpPr>
            <p:spPr bwMode="auto">
              <a:xfrm flipV="1">
                <a:off x="576" y="244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71" name="Text Box 8"/>
              <p:cNvSpPr txBox="1">
                <a:spLocks noChangeArrowheads="1"/>
              </p:cNvSpPr>
              <p:nvPr/>
            </p:nvSpPr>
            <p:spPr bwMode="auto">
              <a:xfrm>
                <a:off x="201" y="2313"/>
                <a:ext cx="37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160</a:t>
                </a:r>
              </a:p>
            </p:txBody>
          </p:sp>
          <p:sp>
            <p:nvSpPr>
              <p:cNvPr id="25672" name="Rectangle 9"/>
              <p:cNvSpPr>
                <a:spLocks noChangeArrowheads="1"/>
              </p:cNvSpPr>
              <p:nvPr/>
            </p:nvSpPr>
            <p:spPr bwMode="auto">
              <a:xfrm>
                <a:off x="864" y="259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</a:t>
                </a:r>
              </a:p>
            </p:txBody>
          </p:sp>
          <p:sp>
            <p:nvSpPr>
              <p:cNvPr id="25673" name="Rectangle 10"/>
              <p:cNvSpPr>
                <a:spLocks noChangeArrowheads="1"/>
              </p:cNvSpPr>
              <p:nvPr/>
            </p:nvSpPr>
            <p:spPr bwMode="auto">
              <a:xfrm>
                <a:off x="864" y="283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  <p:sp>
            <p:nvSpPr>
              <p:cNvPr id="25674" name="Line 11"/>
              <p:cNvSpPr>
                <a:spLocks noChangeShapeType="1"/>
              </p:cNvSpPr>
              <p:nvPr/>
            </p:nvSpPr>
            <p:spPr bwMode="auto">
              <a:xfrm flipV="1">
                <a:off x="576" y="268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75" name="Line 12"/>
              <p:cNvSpPr>
                <a:spLocks noChangeShapeType="1"/>
              </p:cNvSpPr>
              <p:nvPr/>
            </p:nvSpPr>
            <p:spPr bwMode="auto">
              <a:xfrm flipV="1">
                <a:off x="576" y="292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76" name="Text Box 13"/>
              <p:cNvSpPr txBox="1">
                <a:spLocks noChangeArrowheads="1"/>
              </p:cNvSpPr>
              <p:nvPr/>
            </p:nvSpPr>
            <p:spPr bwMode="auto">
              <a:xfrm>
                <a:off x="189" y="2544"/>
                <a:ext cx="377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>
                    <a:latin typeface="Courier New" pitchFamily="49" charset="0"/>
                  </a:rPr>
                  <a:t>168</a:t>
                </a:r>
              </a:p>
            </p:txBody>
          </p:sp>
          <p:sp>
            <p:nvSpPr>
              <p:cNvPr id="25677" name="Text Box 14"/>
              <p:cNvSpPr txBox="1">
                <a:spLocks noChangeArrowheads="1"/>
              </p:cNvSpPr>
              <p:nvPr/>
            </p:nvSpPr>
            <p:spPr bwMode="auto">
              <a:xfrm>
                <a:off x="189" y="2832"/>
                <a:ext cx="377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>
                    <a:latin typeface="Courier New" pitchFamily="49" charset="0"/>
                  </a:rPr>
                  <a:t>176</a:t>
                </a:r>
              </a:p>
            </p:txBody>
          </p:sp>
          <p:sp>
            <p:nvSpPr>
              <p:cNvPr id="25678" name="Text Box 15"/>
              <p:cNvSpPr txBox="1">
                <a:spLocks noChangeArrowheads="1"/>
              </p:cNvSpPr>
              <p:nvPr/>
            </p:nvSpPr>
            <p:spPr bwMode="auto">
              <a:xfrm>
                <a:off x="864" y="2112"/>
                <a:ext cx="46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univ</a:t>
                </a:r>
              </a:p>
            </p:txBody>
          </p:sp>
          <p:sp>
            <p:nvSpPr>
              <p:cNvPr id="25679" name="Oval 16"/>
              <p:cNvSpPr>
                <a:spLocks noChangeArrowheads="1"/>
              </p:cNvSpPr>
              <p:nvPr/>
            </p:nvSpPr>
            <p:spPr bwMode="auto">
              <a:xfrm>
                <a:off x="1200" y="244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5680" name="Oval 17"/>
              <p:cNvSpPr>
                <a:spLocks noChangeArrowheads="1"/>
              </p:cNvSpPr>
              <p:nvPr/>
            </p:nvSpPr>
            <p:spPr bwMode="auto">
              <a:xfrm>
                <a:off x="1200" y="268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5681" name="Oval 18"/>
              <p:cNvSpPr>
                <a:spLocks noChangeArrowheads="1"/>
              </p:cNvSpPr>
              <p:nvPr/>
            </p:nvSpPr>
            <p:spPr bwMode="auto">
              <a:xfrm>
                <a:off x="1200" y="292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25606" name="Text Box 19"/>
            <p:cNvSpPr txBox="1">
              <a:spLocks noChangeArrowheads="1"/>
            </p:cNvSpPr>
            <p:nvPr/>
          </p:nvSpPr>
          <p:spPr bwMode="auto">
            <a:xfrm>
              <a:off x="1919" y="1824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cmu</a:t>
              </a:r>
            </a:p>
          </p:txBody>
        </p:sp>
        <p:grpSp>
          <p:nvGrpSpPr>
            <p:cNvPr id="25607" name="Group 20"/>
            <p:cNvGrpSpPr>
              <a:grpSpLocks/>
            </p:cNvGrpSpPr>
            <p:nvPr/>
          </p:nvGrpSpPr>
          <p:grpSpPr bwMode="auto">
            <a:xfrm>
              <a:off x="2256" y="2016"/>
              <a:ext cx="3169" cy="471"/>
              <a:chOff x="1680" y="1728"/>
              <a:chExt cx="3169" cy="471"/>
            </a:xfrm>
          </p:grpSpPr>
          <p:grpSp>
            <p:nvGrpSpPr>
              <p:cNvPr id="25651" name="Group 21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5664" name="Rectangle 22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5665" name="Rectangle 23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25666" name="Rectangle 24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5667" name="Rectangle 25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5668" name="Rectangle 26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</a:t>
                  </a:r>
                </a:p>
              </p:txBody>
            </p:sp>
          </p:grpSp>
          <p:sp>
            <p:nvSpPr>
              <p:cNvPr id="25652" name="Line 27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53" name="Text Box 28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</a:t>
                </a:r>
              </a:p>
            </p:txBody>
          </p:sp>
          <p:sp>
            <p:nvSpPr>
              <p:cNvPr id="25654" name="Line 29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55" name="Text Box 30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20</a:t>
                </a:r>
              </a:p>
            </p:txBody>
          </p:sp>
          <p:sp>
            <p:nvSpPr>
              <p:cNvPr id="25656" name="Line 31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57" name="Text Box 32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24</a:t>
                </a:r>
              </a:p>
            </p:txBody>
          </p:sp>
          <p:sp>
            <p:nvSpPr>
              <p:cNvPr id="25658" name="Line 33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59" name="Text Box 34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28</a:t>
                </a:r>
              </a:p>
            </p:txBody>
          </p:sp>
          <p:sp>
            <p:nvSpPr>
              <p:cNvPr id="25660" name="Line 35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61" name="Text Box 36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32</a:t>
                </a:r>
              </a:p>
            </p:txBody>
          </p:sp>
          <p:sp>
            <p:nvSpPr>
              <p:cNvPr id="25662" name="Line 37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63" name="Text Box 38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</p:grpSp>
        <p:sp>
          <p:nvSpPr>
            <p:cNvPr id="25608" name="Text Box 39"/>
            <p:cNvSpPr txBox="1">
              <a:spLocks noChangeArrowheads="1"/>
            </p:cNvSpPr>
            <p:nvPr/>
          </p:nvSpPr>
          <p:spPr bwMode="auto">
            <a:xfrm>
              <a:off x="1967" y="2352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mit</a:t>
              </a:r>
            </a:p>
          </p:txBody>
        </p:sp>
        <p:grpSp>
          <p:nvGrpSpPr>
            <p:cNvPr id="25609" name="Group 40"/>
            <p:cNvGrpSpPr>
              <a:grpSpLocks/>
            </p:cNvGrpSpPr>
            <p:nvPr/>
          </p:nvGrpSpPr>
          <p:grpSpPr bwMode="auto">
            <a:xfrm>
              <a:off x="2246" y="2505"/>
              <a:ext cx="3169" cy="471"/>
              <a:chOff x="1680" y="1728"/>
              <a:chExt cx="3169" cy="471"/>
            </a:xfrm>
          </p:grpSpPr>
          <p:grpSp>
            <p:nvGrpSpPr>
              <p:cNvPr id="25633" name="Group 41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5646" name="Rectangle 42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25647" name="Rectangle 43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5648" name="Rectangle 44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5649" name="Rectangle 45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</a:t>
                  </a:r>
                </a:p>
              </p:txBody>
            </p:sp>
            <p:sp>
              <p:nvSpPr>
                <p:cNvPr id="25650" name="Rectangle 46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9</a:t>
                  </a:r>
                </a:p>
              </p:txBody>
            </p:sp>
          </p:grpSp>
          <p:sp>
            <p:nvSpPr>
              <p:cNvPr id="25634" name="Line 47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5" name="Text Box 48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  <p:sp>
            <p:nvSpPr>
              <p:cNvPr id="25636" name="Line 49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7" name="Text Box 50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40</a:t>
                </a:r>
              </a:p>
            </p:txBody>
          </p:sp>
          <p:sp>
            <p:nvSpPr>
              <p:cNvPr id="25638" name="Line 51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9" name="Text Box 52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44</a:t>
                </a:r>
              </a:p>
            </p:txBody>
          </p:sp>
          <p:sp>
            <p:nvSpPr>
              <p:cNvPr id="25640" name="Line 53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41" name="Text Box 54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48</a:t>
                </a:r>
              </a:p>
            </p:txBody>
          </p:sp>
          <p:sp>
            <p:nvSpPr>
              <p:cNvPr id="25642" name="Line 55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43" name="Text Box 56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52</a:t>
                </a:r>
              </a:p>
            </p:txBody>
          </p:sp>
          <p:sp>
            <p:nvSpPr>
              <p:cNvPr id="25644" name="Line 57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45" name="Text Box 58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</p:grpSp>
        <p:sp>
          <p:nvSpPr>
            <p:cNvPr id="25610" name="Text Box 59"/>
            <p:cNvSpPr txBox="1">
              <a:spLocks noChangeArrowheads="1"/>
            </p:cNvSpPr>
            <p:nvPr/>
          </p:nvSpPr>
          <p:spPr bwMode="auto">
            <a:xfrm>
              <a:off x="1920" y="2793"/>
              <a:ext cx="3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hmc</a:t>
              </a:r>
            </a:p>
          </p:txBody>
        </p:sp>
        <p:grpSp>
          <p:nvGrpSpPr>
            <p:cNvPr id="25611" name="Group 60"/>
            <p:cNvGrpSpPr>
              <a:grpSpLocks/>
            </p:cNvGrpSpPr>
            <p:nvPr/>
          </p:nvGrpSpPr>
          <p:grpSpPr bwMode="auto">
            <a:xfrm>
              <a:off x="2246" y="2985"/>
              <a:ext cx="3169" cy="471"/>
              <a:chOff x="1680" y="1728"/>
              <a:chExt cx="3169" cy="471"/>
            </a:xfrm>
          </p:grpSpPr>
          <p:grpSp>
            <p:nvGrpSpPr>
              <p:cNvPr id="25615" name="Group 61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5628" name="Rectangle 62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9</a:t>
                  </a:r>
                </a:p>
              </p:txBody>
            </p:sp>
            <p:sp>
              <p:nvSpPr>
                <p:cNvPr id="25629" name="Rectangle 63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5630" name="Rectangle 64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25631" name="Rectangle 65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5632" name="Rectangle 66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</p:grpSp>
          <p:sp>
            <p:nvSpPr>
              <p:cNvPr id="25616" name="Line 67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17" name="Text Box 68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  <p:sp>
            <p:nvSpPr>
              <p:cNvPr id="25618" name="Line 69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19" name="Text Box 70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60</a:t>
                </a:r>
              </a:p>
            </p:txBody>
          </p:sp>
          <p:sp>
            <p:nvSpPr>
              <p:cNvPr id="25620" name="Line 71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21" name="Text Box 72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64</a:t>
                </a:r>
              </a:p>
            </p:txBody>
          </p:sp>
          <p:sp>
            <p:nvSpPr>
              <p:cNvPr id="25622" name="Line 73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23" name="Text Box 74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68</a:t>
                </a:r>
              </a:p>
            </p:txBody>
          </p:sp>
          <p:sp>
            <p:nvSpPr>
              <p:cNvPr id="25624" name="Line 75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25" name="Text Box 76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72</a:t>
                </a:r>
              </a:p>
            </p:txBody>
          </p:sp>
          <p:sp>
            <p:nvSpPr>
              <p:cNvPr id="25626" name="Line 77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27" name="Text Box 78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76</a:t>
                </a:r>
              </a:p>
            </p:txBody>
          </p:sp>
        </p:grpSp>
        <p:cxnSp>
          <p:nvCxnSpPr>
            <p:cNvPr id="25612" name="AutoShape 79"/>
            <p:cNvCxnSpPr>
              <a:cxnSpLocks noChangeShapeType="1"/>
              <a:stCxn id="25680" idx="0"/>
              <a:endCxn id="25664" idx="1"/>
            </p:cNvCxnSpPr>
            <p:nvPr/>
          </p:nvCxnSpPr>
          <p:spPr bwMode="auto">
            <a:xfrm rot="-5400000">
              <a:off x="1500" y="1836"/>
              <a:ext cx="592" cy="1096"/>
            </a:xfrm>
            <a:prstGeom prst="curvedConnector2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13" name="AutoShape 80"/>
            <p:cNvCxnSpPr>
              <a:cxnSpLocks noChangeShapeType="1"/>
              <a:stCxn id="25679" idx="6"/>
              <a:endCxn id="25646" idx="1"/>
            </p:cNvCxnSpPr>
            <p:nvPr/>
          </p:nvCxnSpPr>
          <p:spPr bwMode="auto">
            <a:xfrm>
              <a:off x="1304" y="2496"/>
              <a:ext cx="1030" cy="81"/>
            </a:xfrm>
            <a:prstGeom prst="curvedConnector3">
              <a:avLst>
                <a:gd name="adj1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14" name="AutoShape 81"/>
            <p:cNvCxnSpPr>
              <a:cxnSpLocks noChangeShapeType="1"/>
              <a:stCxn id="25681" idx="0"/>
              <a:endCxn id="25628" idx="1"/>
            </p:cNvCxnSpPr>
            <p:nvPr/>
          </p:nvCxnSpPr>
          <p:spPr bwMode="auto">
            <a:xfrm rot="5400000" flipV="1">
              <a:off x="1722" y="2446"/>
              <a:ext cx="137" cy="1086"/>
            </a:xfrm>
            <a:prstGeom prst="curvedConnector4">
              <a:avLst>
                <a:gd name="adj1" fmla="val -99269"/>
                <a:gd name="adj2" fmla="val 52579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N x N Matrix Code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1220788"/>
            <a:ext cx="4641849" cy="5224462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Fixed dimensions</a:t>
            </a:r>
          </a:p>
          <a:p>
            <a:pPr lvl="1"/>
            <a:r>
              <a:rPr lang="en-US" dirty="0">
                <a:latin typeface="Calibri" pitchFamily="-96" charset="0"/>
              </a:rPr>
              <a:t>Know value of N at compile time</a:t>
            </a:r>
          </a:p>
          <a:p>
            <a:endParaRPr lang="en-US" dirty="0">
              <a:latin typeface="Calibri" pitchFamily="-96" charset="0"/>
            </a:endParaRPr>
          </a:p>
          <a:p>
            <a:r>
              <a:rPr lang="en-US" dirty="0">
                <a:latin typeface="Calibri" pitchFamily="-96" charset="0"/>
              </a:rPr>
              <a:t>Variable dimensions, explicit indexing</a:t>
            </a:r>
          </a:p>
          <a:p>
            <a:pPr lvl="1"/>
            <a:r>
              <a:rPr lang="en-US" dirty="0">
                <a:latin typeface="Calibri" pitchFamily="-96" charset="0"/>
              </a:rPr>
              <a:t>Traditional way to implement dynamic arrays</a:t>
            </a:r>
          </a:p>
          <a:p>
            <a:endParaRPr lang="en-US" dirty="0">
              <a:latin typeface="Calibri" pitchFamily="-96" charset="0"/>
            </a:endParaRPr>
          </a:p>
          <a:p>
            <a:r>
              <a:rPr lang="en-US" dirty="0">
                <a:latin typeface="Calibri" pitchFamily="-96" charset="0"/>
              </a:rPr>
              <a:t>Variable dimensions, implicit indexing</a:t>
            </a:r>
          </a:p>
          <a:p>
            <a:pPr lvl="1"/>
            <a:r>
              <a:rPr lang="en-US" dirty="0">
                <a:latin typeface="Calibri" pitchFamily="-96" charset="0"/>
              </a:rPr>
              <a:t>Now standard in C</a:t>
            </a:r>
          </a:p>
        </p:txBody>
      </p:sp>
      <p:sp>
        <p:nvSpPr>
          <p:cNvPr id="107523" name="Rectangle 4"/>
          <p:cNvSpPr>
            <a:spLocks noChangeArrowheads="1"/>
          </p:cNvSpPr>
          <p:nvPr/>
        </p:nvSpPr>
        <p:spPr bwMode="auto">
          <a:xfrm>
            <a:off x="5231907" y="500045"/>
            <a:ext cx="5302779" cy="209108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>
                <a:solidFill>
                  <a:srgbClr val="C00000"/>
                </a:solidFill>
                <a:latin typeface="Courier New" pitchFamily="-96" charset="0"/>
              </a:rPr>
              <a:t>#define N 16</a:t>
            </a:r>
          </a:p>
          <a:p>
            <a:pPr algn="l" eaLnBrk="0" hangingPunct="0"/>
            <a:r>
              <a:rPr lang="en-US" dirty="0" err="1">
                <a:solidFill>
                  <a:srgbClr val="C00000"/>
                </a:solidFill>
                <a:latin typeface="Courier New" pitchFamily="-96" charset="0"/>
              </a:rPr>
              <a:t>typedef</a:t>
            </a:r>
            <a:r>
              <a:rPr lang="en-US" dirty="0">
                <a:solidFill>
                  <a:srgbClr val="C00000"/>
                </a:solidFill>
                <a:latin typeface="Courier New" pitchFamily="-9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urier New" pitchFamily="-96" charset="0"/>
              </a:rPr>
              <a:t>int</a:t>
            </a:r>
            <a:r>
              <a:rPr lang="en-US" dirty="0">
                <a:solidFill>
                  <a:srgbClr val="C00000"/>
                </a:solidFill>
                <a:latin typeface="Courier New" pitchFamily="-9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urier New" pitchFamily="-96" charset="0"/>
              </a:rPr>
              <a:t>fix_matrix</a:t>
            </a:r>
            <a:r>
              <a:rPr lang="en-US" dirty="0">
                <a:solidFill>
                  <a:srgbClr val="C00000"/>
                </a:solidFill>
                <a:latin typeface="Courier New" pitchFamily="-96" charset="0"/>
              </a:rPr>
              <a:t>[N][N];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/* Get element a[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][j] */</a:t>
            </a:r>
          </a:p>
          <a:p>
            <a:pPr algn="l" eaLnBrk="0" hangingPunct="0"/>
            <a:r>
              <a:rPr lang="en-US" dirty="0" err="1">
                <a:latin typeface="Courier New" pitchFamily="-96" charset="0"/>
              </a:rPr>
              <a:t>int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fix_ele</a:t>
            </a:r>
            <a:r>
              <a:rPr lang="en-US" dirty="0">
                <a:latin typeface="Courier New" pitchFamily="-96" charset="0"/>
              </a:rPr>
              <a:t>(</a:t>
            </a:r>
            <a:r>
              <a:rPr lang="en-US" dirty="0" err="1">
                <a:solidFill>
                  <a:srgbClr val="7030A0"/>
                </a:solidFill>
                <a:latin typeface="Courier New" pitchFamily="-96" charset="0"/>
              </a:rPr>
              <a:t>fix_matrix</a:t>
            </a:r>
            <a:r>
              <a:rPr lang="en-US" dirty="0">
                <a:solidFill>
                  <a:srgbClr val="7030A0"/>
                </a:solidFill>
                <a:latin typeface="Courier New" pitchFamily="-96" charset="0"/>
              </a:rPr>
              <a:t> a</a:t>
            </a:r>
            <a:r>
              <a:rPr lang="en-US" dirty="0">
                <a:latin typeface="Courier New" pitchFamily="-96" charset="0"/>
              </a:rPr>
              <a:t>, 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       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,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j)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{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return a[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][j];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}</a:t>
            </a:r>
          </a:p>
        </p:txBody>
      </p:sp>
      <p:sp>
        <p:nvSpPr>
          <p:cNvPr id="107524" name="Rectangle 5"/>
          <p:cNvSpPr>
            <a:spLocks noChangeArrowheads="1"/>
          </p:cNvSpPr>
          <p:nvPr/>
        </p:nvSpPr>
        <p:spPr bwMode="auto">
          <a:xfrm>
            <a:off x="5231907" y="2857496"/>
            <a:ext cx="5302779" cy="184178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pt-BR" dirty="0">
                <a:solidFill>
                  <a:srgbClr val="C00000"/>
                </a:solidFill>
                <a:latin typeface="Courier New" pitchFamily="-96" charset="0"/>
              </a:rPr>
              <a:t>#define IDX(n, i, j) ((i)*(n)+(j))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/* Get element a[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][j] */</a:t>
            </a:r>
          </a:p>
          <a:p>
            <a:pPr algn="l" eaLnBrk="0" hangingPunct="0"/>
            <a:r>
              <a:rPr lang="en-US" dirty="0" err="1">
                <a:latin typeface="Courier New" pitchFamily="-96" charset="0"/>
              </a:rPr>
              <a:t>int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vec_ele</a:t>
            </a:r>
            <a:r>
              <a:rPr lang="en-US" dirty="0">
                <a:latin typeface="Courier New" pitchFamily="-96" charset="0"/>
              </a:rPr>
              <a:t>(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n, </a:t>
            </a:r>
            <a:r>
              <a:rPr lang="en-US" dirty="0" err="1">
                <a:solidFill>
                  <a:srgbClr val="7030A0"/>
                </a:solidFill>
                <a:latin typeface="Courier New" pitchFamily="-96" charset="0"/>
              </a:rPr>
              <a:t>int</a:t>
            </a:r>
            <a:r>
              <a:rPr lang="en-US" dirty="0">
                <a:solidFill>
                  <a:srgbClr val="7030A0"/>
                </a:solidFill>
                <a:latin typeface="Courier New" pitchFamily="-96" charset="0"/>
              </a:rPr>
              <a:t> *a</a:t>
            </a:r>
            <a:r>
              <a:rPr lang="en-US" dirty="0">
                <a:latin typeface="Courier New" pitchFamily="-96" charset="0"/>
              </a:rPr>
              <a:t>,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       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,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j)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{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return a[IDX(n, 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, j)];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}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5231282" y="5000636"/>
            <a:ext cx="5312926" cy="13431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pt-BR" dirty="0">
                <a:latin typeface="Courier New" pitchFamily="-96" charset="0"/>
              </a:rPr>
              <a:t>/* Get element a[i][j] */</a:t>
            </a:r>
          </a:p>
          <a:p>
            <a:pPr algn="l" eaLnBrk="0" hangingPunct="0"/>
            <a:r>
              <a:rPr lang="pt-BR" dirty="0" err="1">
                <a:latin typeface="Courier New" pitchFamily="-96" charset="0"/>
              </a:rPr>
              <a:t>int</a:t>
            </a:r>
            <a:r>
              <a:rPr lang="pt-BR" dirty="0">
                <a:latin typeface="Courier New" pitchFamily="-96" charset="0"/>
              </a:rPr>
              <a:t> </a:t>
            </a:r>
            <a:r>
              <a:rPr lang="pt-BR" dirty="0" err="1">
                <a:latin typeface="Courier New" pitchFamily="-96" charset="0"/>
              </a:rPr>
              <a:t>var_ele</a:t>
            </a:r>
            <a:r>
              <a:rPr lang="pt-BR" dirty="0">
                <a:latin typeface="Courier New" pitchFamily="-96" charset="0"/>
              </a:rPr>
              <a:t>(</a:t>
            </a:r>
            <a:r>
              <a:rPr lang="pt-BR" dirty="0" err="1">
                <a:latin typeface="Courier New" pitchFamily="-96" charset="0"/>
              </a:rPr>
              <a:t>size_t</a:t>
            </a:r>
            <a:r>
              <a:rPr lang="pt-BR" dirty="0">
                <a:latin typeface="Courier New" pitchFamily="-96" charset="0"/>
              </a:rPr>
              <a:t> n, </a:t>
            </a:r>
            <a:r>
              <a:rPr lang="pt-BR" dirty="0">
                <a:solidFill>
                  <a:srgbClr val="7030A0"/>
                </a:solidFill>
                <a:latin typeface="Courier New" pitchFamily="-96" charset="0"/>
              </a:rPr>
              <a:t>int a[n][n]</a:t>
            </a:r>
            <a:r>
              <a:rPr lang="pt-BR" dirty="0">
                <a:latin typeface="Courier New" pitchFamily="-96" charset="0"/>
              </a:rPr>
              <a:t>,</a:t>
            </a:r>
          </a:p>
          <a:p>
            <a:pPr algn="l" eaLnBrk="0" hangingPunct="0"/>
            <a:r>
              <a:rPr lang="pt-BR" dirty="0">
                <a:latin typeface="Courier New" pitchFamily="-96" charset="0"/>
              </a:rPr>
              <a:t>            </a:t>
            </a:r>
            <a:r>
              <a:rPr lang="pt-BR" dirty="0" err="1">
                <a:latin typeface="Courier New" pitchFamily="-96" charset="0"/>
              </a:rPr>
              <a:t>size_t</a:t>
            </a:r>
            <a:r>
              <a:rPr lang="pt-BR" dirty="0">
                <a:latin typeface="Courier New" pitchFamily="-96" charset="0"/>
              </a:rPr>
              <a:t> i, </a:t>
            </a:r>
            <a:r>
              <a:rPr lang="pt-BR" dirty="0" err="1">
                <a:latin typeface="Courier New" pitchFamily="-96" charset="0"/>
              </a:rPr>
              <a:t>size_t</a:t>
            </a:r>
            <a:r>
              <a:rPr lang="pt-BR" dirty="0">
                <a:latin typeface="Courier New" pitchFamily="-96" charset="0"/>
              </a:rPr>
              <a:t> j) {</a:t>
            </a:r>
          </a:p>
          <a:p>
            <a:pPr algn="l" eaLnBrk="0" hangingPunct="0"/>
            <a:r>
              <a:rPr lang="pt-BR" dirty="0">
                <a:latin typeface="Courier New" pitchFamily="-96" charset="0"/>
              </a:rPr>
              <a:t>  return a[i][j];</a:t>
            </a:r>
          </a:p>
          <a:p>
            <a:pPr algn="l" eaLnBrk="0" hangingPunct="0"/>
            <a:r>
              <a:rPr lang="pt-BR" dirty="0">
                <a:latin typeface="Courier New" pitchFamily="-96" charset="0"/>
              </a:rPr>
              <a:t>}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478D9BD-FDCB-98EF-32E3-775CE93E9EFE}"/>
                  </a:ext>
                </a:extLst>
              </p14:cNvPr>
              <p14:cNvContentPartPr/>
              <p14:nvPr/>
            </p14:nvContentPartPr>
            <p14:xfrm>
              <a:off x="5099040" y="2635200"/>
              <a:ext cx="5029560" cy="29404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478D9BD-FDCB-98EF-32E3-775CE93E9EF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089680" y="2625840"/>
                <a:ext cx="5048280" cy="2959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77547530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16 X 16 Matrix Access</a:t>
            </a:r>
          </a:p>
        </p:txBody>
      </p:sp>
      <p:sp>
        <p:nvSpPr>
          <p:cNvPr id="107523" name="Rectangle 4"/>
          <p:cNvSpPr>
            <a:spLocks noChangeArrowheads="1"/>
          </p:cNvSpPr>
          <p:nvPr/>
        </p:nvSpPr>
        <p:spPr bwMode="auto">
          <a:xfrm>
            <a:off x="2350008" y="2905724"/>
            <a:ext cx="7790688" cy="13431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>
                <a:latin typeface="Courier New" pitchFamily="-96" charset="0"/>
              </a:rPr>
              <a:t>/* Get element a[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][j] */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int </a:t>
            </a:r>
            <a:r>
              <a:rPr lang="en-US" dirty="0" err="1">
                <a:latin typeface="Courier New" pitchFamily="-96" charset="0"/>
              </a:rPr>
              <a:t>fix_ele</a:t>
            </a:r>
            <a:r>
              <a:rPr lang="en-US" dirty="0">
                <a:latin typeface="Courier New" pitchFamily="-96" charset="0"/>
              </a:rPr>
              <a:t>(</a:t>
            </a:r>
            <a:r>
              <a:rPr lang="en-US" dirty="0" err="1">
                <a:solidFill>
                  <a:srgbClr val="7030A0"/>
                </a:solidFill>
                <a:latin typeface="Courier New" pitchFamily="-96" charset="0"/>
              </a:rPr>
              <a:t>fix_matrix</a:t>
            </a:r>
            <a:r>
              <a:rPr lang="en-US" dirty="0">
                <a:solidFill>
                  <a:srgbClr val="7030A0"/>
                </a:solidFill>
                <a:latin typeface="Courier New" pitchFamily="-96" charset="0"/>
              </a:rPr>
              <a:t> a</a:t>
            </a:r>
            <a:r>
              <a:rPr lang="en-US" dirty="0">
                <a:latin typeface="Courier New" pitchFamily="-96" charset="0"/>
              </a:rPr>
              <a:t>,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,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j)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{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return a[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][j];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}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350008" y="4524212"/>
            <a:ext cx="7790688" cy="13431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# a in %</a:t>
            </a:r>
            <a:r>
              <a:rPr lang="en-US" dirty="0" err="1">
                <a:latin typeface="Courier New" pitchFamily="49" charset="0"/>
              </a:rPr>
              <a:t>rdi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in %</a:t>
            </a:r>
            <a:r>
              <a:rPr lang="en-US" dirty="0" err="1">
                <a:latin typeface="Courier New" pitchFamily="49" charset="0"/>
              </a:rPr>
              <a:t>rsi</a:t>
            </a:r>
            <a:r>
              <a:rPr lang="en-US" dirty="0">
                <a:latin typeface="Courier New" pitchFamily="49" charset="0"/>
              </a:rPr>
              <a:t>, j in %</a:t>
            </a:r>
            <a:r>
              <a:rPr lang="en-US" dirty="0" err="1">
                <a:latin typeface="Courier New" pitchFamily="49" charset="0"/>
              </a:rPr>
              <a:t>rdx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salq</a:t>
            </a:r>
            <a:r>
              <a:rPr lang="en-US" dirty="0">
                <a:latin typeface="Courier New" pitchFamily="49" charset="0"/>
              </a:rPr>
              <a:t>    $6, %</a:t>
            </a:r>
            <a:r>
              <a:rPr lang="en-US" dirty="0" err="1">
                <a:latin typeface="Courier New" pitchFamily="49" charset="0"/>
              </a:rPr>
              <a:t>rsi</a:t>
            </a:r>
            <a:r>
              <a:rPr lang="en-US" dirty="0">
                <a:latin typeface="Courier New" pitchFamily="49" charset="0"/>
              </a:rPr>
              <a:t>             # 64*</a:t>
            </a:r>
            <a:r>
              <a:rPr lang="en-US" dirty="0" err="1">
                <a:latin typeface="Courier New" pitchFamily="49" charset="0"/>
              </a:rPr>
              <a:t>i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addq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rsi</a:t>
            </a:r>
            <a:r>
              <a:rPr lang="en-US" dirty="0">
                <a:latin typeface="Courier New" pitchFamily="49" charset="0"/>
              </a:rPr>
              <a:t>, %</a:t>
            </a:r>
            <a:r>
              <a:rPr lang="en-US" dirty="0" err="1">
                <a:latin typeface="Courier New" pitchFamily="49" charset="0"/>
              </a:rPr>
              <a:t>rdi</a:t>
            </a:r>
            <a:r>
              <a:rPr lang="en-US" dirty="0">
                <a:latin typeface="Courier New" pitchFamily="49" charset="0"/>
              </a:rPr>
              <a:t>           # a + 64*</a:t>
            </a:r>
            <a:r>
              <a:rPr lang="en-US" dirty="0" err="1">
                <a:latin typeface="Courier New" pitchFamily="49" charset="0"/>
              </a:rPr>
              <a:t>i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   (%rdi,%rdx,4), %</a:t>
            </a:r>
            <a:r>
              <a:rPr lang="en-US" dirty="0" err="1">
                <a:latin typeface="Courier New" pitchFamily="49" charset="0"/>
              </a:rPr>
              <a:t>eax</a:t>
            </a:r>
            <a:r>
              <a:rPr lang="en-US" dirty="0">
                <a:latin typeface="Courier New" pitchFamily="49" charset="0"/>
              </a:rPr>
              <a:t>  # M[a + 64*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+ 4*j]</a:t>
            </a: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ret</a:t>
            </a: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685800" y="1143000"/>
            <a:ext cx="7786687" cy="1450975"/>
          </a:xfrm>
          <a:prstGeom prst="rect">
            <a:avLst/>
          </a:prstGeom>
        </p:spPr>
        <p:txBody>
          <a:bodyPr/>
          <a:lstStyle/>
          <a:p>
            <a:pPr marL="342900" indent="-34290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-96" charset="2"/>
              <a:buChar char="¢"/>
              <a:defRPr/>
            </a:pPr>
            <a:r>
              <a:rPr lang="en-US" sz="2400" kern="0" dirty="0">
                <a:latin typeface="Calibri" pitchFamily="-96" charset="0"/>
                <a:ea typeface="ＭＳ Ｐゴシック" pitchFamily="-96" charset="-128"/>
                <a:cs typeface="ＭＳ Ｐゴシック" pitchFamily="-96" charset="-128"/>
              </a:rPr>
              <a:t>Array Elements </a:t>
            </a:r>
            <a:endParaRPr lang="en-US" sz="2000" b="0" kern="0" dirty="0">
              <a:latin typeface="Courier New" pitchFamily="-96" charset="0"/>
              <a:ea typeface="ＭＳ Ｐゴシック" pitchFamily="-96" charset="-128"/>
            </a:endParaRPr>
          </a:p>
          <a:p>
            <a:pPr marL="742950" lvl="1" indent="-28575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-96" charset="2"/>
              <a:buChar char="§"/>
              <a:defRPr/>
            </a:pP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Address  </a:t>
            </a:r>
            <a:r>
              <a:rPr lang="en-US" sz="2000" kern="0" dirty="0">
                <a:latin typeface="Courier New" pitchFamily="-96" charset="0"/>
                <a:ea typeface="ＭＳ Ｐゴシック" pitchFamily="-96" charset="-128"/>
              </a:rPr>
              <a:t>A +</a:t>
            </a:r>
            <a:r>
              <a:rPr lang="en-US" sz="2000" b="0" kern="0" dirty="0">
                <a:latin typeface="Courier New" pitchFamily="-96" charset="0"/>
                <a:ea typeface="ＭＳ Ｐゴシック" pitchFamily="-96" charset="-128"/>
              </a:rPr>
              <a:t> </a:t>
            </a:r>
            <a:r>
              <a:rPr lang="en-US" sz="2000" b="0" i="1" kern="0" dirty="0" err="1">
                <a:latin typeface="Calibri" pitchFamily="-96" charset="0"/>
                <a:ea typeface="ＭＳ Ｐゴシック" pitchFamily="-96" charset="-128"/>
              </a:rPr>
              <a:t>i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 </a:t>
            </a: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* (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C </a:t>
            </a: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* 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K</a:t>
            </a: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)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 </a:t>
            </a: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+  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j</a:t>
            </a: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 * 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K</a:t>
            </a:r>
          </a:p>
          <a:p>
            <a:pPr marL="742950" lvl="1" indent="-28575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-96" charset="2"/>
              <a:buChar char="§"/>
              <a:defRPr/>
            </a:pPr>
            <a:r>
              <a:rPr lang="en-US" sz="2000" b="0" kern="0" dirty="0">
                <a:latin typeface="Calibri" pitchFamily="-96" charset="0"/>
              </a:rPr>
              <a:t>C = 16, K = 4</a:t>
            </a:r>
            <a:endParaRPr lang="en-US" sz="2000" b="0" kern="0" dirty="0">
              <a:latin typeface="Calibri" pitchFamily="-96" charset="0"/>
              <a:ea typeface="ＭＳ Ｐゴシック" pitchFamily="-9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85187" y="3238945"/>
            <a:ext cx="184731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210934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N x N Matrix Access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2351584" y="2905433"/>
            <a:ext cx="7786686" cy="13431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pt-BR" dirty="0">
                <a:latin typeface="Courier New" pitchFamily="-96" charset="0"/>
              </a:rPr>
              <a:t>/* Get element a[i][j] */</a:t>
            </a:r>
          </a:p>
          <a:p>
            <a:pPr algn="l" eaLnBrk="0" hangingPunct="0"/>
            <a:r>
              <a:rPr lang="pt-BR" dirty="0">
                <a:latin typeface="Courier New" pitchFamily="-96" charset="0"/>
              </a:rPr>
              <a:t>int </a:t>
            </a:r>
            <a:r>
              <a:rPr lang="pt-BR" dirty="0" err="1">
                <a:latin typeface="Courier New" pitchFamily="-96" charset="0"/>
              </a:rPr>
              <a:t>var_ele</a:t>
            </a:r>
            <a:r>
              <a:rPr lang="pt-BR" dirty="0">
                <a:latin typeface="Courier New" pitchFamily="-96" charset="0"/>
              </a:rPr>
              <a:t>(</a:t>
            </a:r>
            <a:r>
              <a:rPr lang="pt-BR" dirty="0" err="1">
                <a:latin typeface="Courier New" pitchFamily="-96" charset="0"/>
              </a:rPr>
              <a:t>size_t</a:t>
            </a:r>
            <a:r>
              <a:rPr lang="pt-BR" dirty="0">
                <a:latin typeface="Courier New" pitchFamily="-96" charset="0"/>
              </a:rPr>
              <a:t> n, </a:t>
            </a:r>
            <a:r>
              <a:rPr lang="pt-BR" dirty="0">
                <a:solidFill>
                  <a:srgbClr val="7030A0"/>
                </a:solidFill>
                <a:latin typeface="Courier New" pitchFamily="-96" charset="0"/>
              </a:rPr>
              <a:t>int a[n][n]</a:t>
            </a:r>
            <a:r>
              <a:rPr lang="pt-BR" dirty="0">
                <a:latin typeface="Courier New" pitchFamily="-96" charset="0"/>
              </a:rPr>
              <a:t>, </a:t>
            </a:r>
            <a:r>
              <a:rPr lang="pt-BR" dirty="0" err="1">
                <a:latin typeface="Courier New" pitchFamily="-96" charset="0"/>
              </a:rPr>
              <a:t>size_t</a:t>
            </a:r>
            <a:r>
              <a:rPr lang="pt-BR" dirty="0">
                <a:latin typeface="Courier New" pitchFamily="-96" charset="0"/>
              </a:rPr>
              <a:t> i, </a:t>
            </a:r>
            <a:r>
              <a:rPr lang="pt-BR" dirty="0" err="1">
                <a:latin typeface="Courier New" pitchFamily="-96" charset="0"/>
              </a:rPr>
              <a:t>size_t</a:t>
            </a:r>
            <a:r>
              <a:rPr lang="pt-BR" dirty="0">
                <a:latin typeface="Courier New" pitchFamily="-96" charset="0"/>
              </a:rPr>
              <a:t> j) {</a:t>
            </a:r>
          </a:p>
          <a:p>
            <a:pPr algn="l" eaLnBrk="0" hangingPunct="0"/>
            <a:r>
              <a:rPr lang="pt-BR" dirty="0">
                <a:latin typeface="Courier New" pitchFamily="-96" charset="0"/>
              </a:rPr>
              <a:t>  return a[i][j];</a:t>
            </a:r>
          </a:p>
          <a:p>
            <a:pPr algn="l" eaLnBrk="0" hangingPunct="0"/>
            <a:r>
              <a:rPr lang="pt-BR" dirty="0">
                <a:latin typeface="Courier New" pitchFamily="-96" charset="0"/>
              </a:rPr>
              <a:t>}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350008" y="4524212"/>
            <a:ext cx="7790688" cy="13431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# n in %</a:t>
            </a:r>
            <a:r>
              <a:rPr lang="en-US" dirty="0" err="1">
                <a:latin typeface="Courier New" pitchFamily="49" charset="0"/>
              </a:rPr>
              <a:t>rdi</a:t>
            </a:r>
            <a:r>
              <a:rPr lang="en-US" dirty="0">
                <a:latin typeface="Courier New" pitchFamily="49" charset="0"/>
              </a:rPr>
              <a:t>, a in %</a:t>
            </a:r>
            <a:r>
              <a:rPr lang="en-US" dirty="0" err="1">
                <a:latin typeface="Courier New" pitchFamily="49" charset="0"/>
              </a:rPr>
              <a:t>rsi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in %</a:t>
            </a:r>
            <a:r>
              <a:rPr lang="en-US" dirty="0" err="1">
                <a:latin typeface="Courier New" pitchFamily="49" charset="0"/>
              </a:rPr>
              <a:t>rdx</a:t>
            </a:r>
            <a:r>
              <a:rPr lang="en-US" dirty="0">
                <a:latin typeface="Courier New" pitchFamily="49" charset="0"/>
              </a:rPr>
              <a:t>, j in %</a:t>
            </a:r>
            <a:r>
              <a:rPr lang="en-US" dirty="0" err="1">
                <a:latin typeface="Courier New" pitchFamily="49" charset="0"/>
              </a:rPr>
              <a:t>rcx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</a:rPr>
              <a:t>imulq</a:t>
            </a:r>
            <a:r>
              <a:rPr lang="en-US" dirty="0">
                <a:latin typeface="Courier New" pitchFamily="49" charset="0"/>
              </a:rPr>
              <a:t>   %</a:t>
            </a:r>
            <a:r>
              <a:rPr lang="en-US" dirty="0" err="1">
                <a:latin typeface="Courier New" pitchFamily="49" charset="0"/>
              </a:rPr>
              <a:t>rdx</a:t>
            </a:r>
            <a:r>
              <a:rPr lang="en-US" dirty="0">
                <a:latin typeface="Courier New" pitchFamily="49" charset="0"/>
              </a:rPr>
              <a:t>, %</a:t>
            </a:r>
            <a:r>
              <a:rPr lang="en-US" dirty="0" err="1">
                <a:latin typeface="Courier New" pitchFamily="49" charset="0"/>
              </a:rPr>
              <a:t>rdi</a:t>
            </a:r>
            <a:r>
              <a:rPr lang="en-US" dirty="0">
                <a:latin typeface="Courier New" pitchFamily="49" charset="0"/>
              </a:rPr>
              <a:t>           # n*</a:t>
            </a:r>
            <a:r>
              <a:rPr lang="en-US" dirty="0" err="1">
                <a:latin typeface="Courier New" pitchFamily="49" charset="0"/>
              </a:rPr>
              <a:t>i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leaq</a:t>
            </a:r>
            <a:r>
              <a:rPr lang="en-US" dirty="0">
                <a:latin typeface="Courier New" pitchFamily="49" charset="0"/>
              </a:rPr>
              <a:t>    (%rsi,%rdi,4), 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  # a + 4*n*</a:t>
            </a:r>
            <a:r>
              <a:rPr lang="en-US" dirty="0" err="1">
                <a:latin typeface="Courier New" pitchFamily="49" charset="0"/>
              </a:rPr>
              <a:t>i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   (%rax,%rcx,4), %</a:t>
            </a:r>
            <a:r>
              <a:rPr lang="en-US" dirty="0" err="1">
                <a:latin typeface="Courier New" pitchFamily="49" charset="0"/>
              </a:rPr>
              <a:t>eax</a:t>
            </a:r>
            <a:r>
              <a:rPr lang="en-US" dirty="0">
                <a:latin typeface="Courier New" pitchFamily="49" charset="0"/>
              </a:rPr>
              <a:t>  # a + 4*n*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+ 4*j</a:t>
            </a: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ret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685800" y="1143000"/>
            <a:ext cx="7786687" cy="1450975"/>
          </a:xfrm>
          <a:prstGeom prst="rect">
            <a:avLst/>
          </a:prstGeom>
        </p:spPr>
        <p:txBody>
          <a:bodyPr/>
          <a:lstStyle/>
          <a:p>
            <a:pPr marL="342900" indent="-34290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-96" charset="2"/>
              <a:buChar char="¢"/>
              <a:defRPr/>
            </a:pPr>
            <a:r>
              <a:rPr lang="en-US" sz="2400" kern="0" dirty="0">
                <a:latin typeface="Calibri" pitchFamily="-96" charset="0"/>
                <a:ea typeface="ＭＳ Ｐゴシック" pitchFamily="-96" charset="-128"/>
                <a:cs typeface="ＭＳ Ｐゴシック" pitchFamily="-96" charset="-128"/>
              </a:rPr>
              <a:t>Array Elements </a:t>
            </a:r>
            <a:endParaRPr lang="en-US" sz="2000" b="0" kern="0" dirty="0">
              <a:latin typeface="Courier New" pitchFamily="-96" charset="0"/>
              <a:ea typeface="ＭＳ Ｐゴシック" pitchFamily="-96" charset="-128"/>
            </a:endParaRPr>
          </a:p>
          <a:p>
            <a:pPr marL="742950" lvl="1" indent="-28575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-96" charset="2"/>
              <a:buChar char="§"/>
              <a:defRPr/>
            </a:pP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Address  </a:t>
            </a:r>
            <a:r>
              <a:rPr lang="en-US" sz="2000" kern="0" dirty="0">
                <a:latin typeface="Courier New" pitchFamily="-96" charset="0"/>
                <a:ea typeface="ＭＳ Ｐゴシック" pitchFamily="-96" charset="-128"/>
              </a:rPr>
              <a:t>A +</a:t>
            </a:r>
            <a:r>
              <a:rPr lang="en-US" sz="2000" b="0" kern="0" dirty="0">
                <a:latin typeface="Courier New" pitchFamily="-96" charset="0"/>
                <a:ea typeface="ＭＳ Ｐゴシック" pitchFamily="-96" charset="-128"/>
              </a:rPr>
              <a:t> </a:t>
            </a:r>
            <a:r>
              <a:rPr lang="en-US" sz="2000" b="0" i="1" kern="0" dirty="0" err="1">
                <a:latin typeface="Calibri" pitchFamily="-96" charset="0"/>
                <a:ea typeface="ＭＳ Ｐゴシック" pitchFamily="-96" charset="-128"/>
              </a:rPr>
              <a:t>i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 </a:t>
            </a: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* (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C </a:t>
            </a: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* 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K</a:t>
            </a: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)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 </a:t>
            </a: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+  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j</a:t>
            </a: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 * 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K</a:t>
            </a:r>
          </a:p>
          <a:p>
            <a:pPr marL="742950" lvl="1" indent="-28575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-96" charset="2"/>
              <a:buChar char="§"/>
              <a:defRPr/>
            </a:pPr>
            <a:r>
              <a:rPr lang="en-US" sz="2000" b="0" kern="0" dirty="0">
                <a:latin typeface="Calibri" pitchFamily="-96" charset="0"/>
              </a:rPr>
              <a:t>C = n, K = 4</a:t>
            </a:r>
          </a:p>
          <a:p>
            <a:pPr marL="742950" lvl="1" indent="-28575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-96" charset="2"/>
              <a:buChar char="§"/>
              <a:defRPr/>
            </a:pP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Must perform integer multiplication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CA41808-08AC-11C6-FC7C-7E6D29A24A13}"/>
                  </a:ext>
                </a:extLst>
              </p14:cNvPr>
              <p14:cNvContentPartPr/>
              <p14:nvPr/>
            </p14:nvContentPartPr>
            <p14:xfrm>
              <a:off x="2438280" y="4362480"/>
              <a:ext cx="1296000" cy="10479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CA41808-08AC-11C6-FC7C-7E6D29A24A1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28920" y="4353120"/>
                <a:ext cx="1314720" cy="1066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84337619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Structure Representation</a:t>
            </a:r>
          </a:p>
        </p:txBody>
      </p:sp>
      <p:sp>
        <p:nvSpPr>
          <p:cNvPr id="323590" name="Rectangle 6"/>
          <p:cNvSpPr>
            <a:spLocks noGrp="1" noChangeArrowheads="1"/>
          </p:cNvSpPr>
          <p:nvPr>
            <p:ph idx="1"/>
          </p:nvPr>
        </p:nvSpPr>
        <p:spPr>
          <a:xfrm>
            <a:off x="387351" y="3127500"/>
            <a:ext cx="11076516" cy="3317749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Structure represented as block of memory</a:t>
            </a:r>
          </a:p>
          <a:p>
            <a:pPr lvl="1"/>
            <a:r>
              <a:rPr lang="en-US" b="1" dirty="0">
                <a:latin typeface="Calibri" pitchFamily="-96" charset="0"/>
                <a:cs typeface="Courier New"/>
              </a:rPr>
              <a:t>Big enough to hold all of the fields</a:t>
            </a:r>
          </a:p>
          <a:p>
            <a:r>
              <a:rPr lang="en-US" dirty="0">
                <a:latin typeface="Calibri" pitchFamily="-96" charset="0"/>
                <a:cs typeface="Courier New"/>
              </a:rPr>
              <a:t>Fields ordered according to declaration</a:t>
            </a:r>
          </a:p>
          <a:p>
            <a:pPr lvl="1"/>
            <a:r>
              <a:rPr lang="en-US" b="1" dirty="0">
                <a:latin typeface="Calibri" pitchFamily="-96" charset="0"/>
                <a:cs typeface="Courier New"/>
              </a:rPr>
              <a:t>Even if another ordering could yield more compact representation</a:t>
            </a:r>
          </a:p>
          <a:p>
            <a:r>
              <a:rPr lang="en-US" dirty="0">
                <a:latin typeface="Calibri" pitchFamily="-96" charset="0"/>
                <a:cs typeface="Courier New"/>
              </a:rPr>
              <a:t>Compiler determines overall size + positions of fields</a:t>
            </a:r>
          </a:p>
          <a:p>
            <a:pPr lvl="1"/>
            <a:r>
              <a:rPr lang="en-US" b="1" dirty="0">
                <a:latin typeface="Calibri" pitchFamily="-96" charset="0"/>
                <a:cs typeface="Courier New"/>
              </a:rPr>
              <a:t>Machine-level program has no understanding of the structures in the source code 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5951984" y="1826627"/>
            <a:ext cx="1739478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</a:rPr>
              <a:t>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830062" y="1024921"/>
            <a:ext cx="3956900" cy="1592092"/>
            <a:chOff x="4306062" y="1024921"/>
            <a:chExt cx="3956900" cy="1592092"/>
          </a:xfrm>
        </p:grpSpPr>
        <p:sp>
          <p:nvSpPr>
            <p:cNvPr id="30" name="Line 16"/>
            <p:cNvSpPr>
              <a:spLocks noChangeShapeType="1"/>
            </p:cNvSpPr>
            <p:nvPr/>
          </p:nvSpPr>
          <p:spPr bwMode="auto">
            <a:xfrm>
              <a:off x="4436368" y="140592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4306062" y="1024921"/>
              <a:ext cx="322524" cy="34855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r</a:t>
              </a:r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6161106" y="1826627"/>
              <a:ext cx="876300" cy="431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 err="1">
                  <a:latin typeface="Courier New" pitchFamily="-96" charset="0"/>
                </a:rPr>
                <a:t>i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7037406" y="1826627"/>
              <a:ext cx="869944" cy="431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>
                  <a:latin typeface="Courier New" pitchFamily="-96" charset="0"/>
                </a:rPr>
                <a:t>next</a:t>
              </a: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4354349" y="2242552"/>
              <a:ext cx="336630" cy="37446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0</a:t>
              </a:r>
            </a:p>
          </p:txBody>
        </p:sp>
        <p:sp>
          <p:nvSpPr>
            <p:cNvPr id="25" name="Rectangle 14"/>
            <p:cNvSpPr>
              <a:spLocks noChangeArrowheads="1"/>
            </p:cNvSpPr>
            <p:nvPr/>
          </p:nvSpPr>
          <p:spPr bwMode="auto">
            <a:xfrm>
              <a:off x="5886513" y="2239367"/>
              <a:ext cx="490518" cy="37446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16</a:t>
              </a:r>
            </a:p>
          </p:txBody>
        </p:sp>
        <p:sp>
          <p:nvSpPr>
            <p:cNvPr id="26" name="Rectangle 15"/>
            <p:cNvSpPr>
              <a:spLocks noChangeArrowheads="1"/>
            </p:cNvSpPr>
            <p:nvPr/>
          </p:nvSpPr>
          <p:spPr bwMode="auto">
            <a:xfrm>
              <a:off x="6794543" y="2225089"/>
              <a:ext cx="490518" cy="37446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24</a:t>
              </a:r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7772444" y="2225089"/>
              <a:ext cx="490518" cy="37446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32</a:t>
              </a:r>
            </a:p>
          </p:txBody>
        </p:sp>
      </p:grpSp>
      <p:sp>
        <p:nvSpPr>
          <p:cNvPr id="32" name="Rectangle 2"/>
          <p:cNvSpPr>
            <a:spLocks noChangeArrowheads="1"/>
          </p:cNvSpPr>
          <p:nvPr/>
        </p:nvSpPr>
        <p:spPr bwMode="auto">
          <a:xfrm>
            <a:off x="2079628" y="1297012"/>
            <a:ext cx="3296295" cy="13431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 err="1">
                <a:latin typeface="Courier New" pitchFamily="-96" charset="0"/>
              </a:rPr>
              <a:t>struct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rec</a:t>
            </a:r>
            <a:r>
              <a:rPr lang="en-US" dirty="0">
                <a:latin typeface="Courier New" pitchFamily="-96" charset="0"/>
              </a:rPr>
              <a:t> {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</a:t>
            </a:r>
            <a:r>
              <a:rPr lang="en-US" dirty="0" err="1">
                <a:latin typeface="Courier New" pitchFamily="-96" charset="0"/>
              </a:rPr>
              <a:t>int</a:t>
            </a:r>
            <a:r>
              <a:rPr lang="en-US" dirty="0">
                <a:latin typeface="Courier New" pitchFamily="-96" charset="0"/>
              </a:rPr>
              <a:t> a[4];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</a:t>
            </a:r>
            <a:r>
              <a:rPr lang="en-US" dirty="0" err="1">
                <a:latin typeface="Courier New" pitchFamily="-96" charset="0"/>
              </a:rPr>
              <a:t>struct</a:t>
            </a:r>
            <a:r>
              <a:rPr lang="en-US" dirty="0">
                <a:latin typeface="Courier New" pitchFamily="-96" charset="0"/>
              </a:rPr>
              <a:t> rec *next;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};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B9E52455-F444-3A89-8E59-DCB9756664D0}"/>
                  </a:ext>
                </a:extLst>
              </p14:cNvPr>
              <p14:cNvContentPartPr/>
              <p14:nvPr/>
            </p14:nvContentPartPr>
            <p14:xfrm>
              <a:off x="2647800" y="1962000"/>
              <a:ext cx="1816560" cy="4896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B9E52455-F444-3A89-8E59-DCB9756664D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38440" y="1952640"/>
                <a:ext cx="1835280" cy="508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53789407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7" name="Rectangle 3"/>
          <p:cNvSpPr>
            <a:spLocks noChangeArrowheads="1"/>
          </p:cNvSpPr>
          <p:nvPr/>
        </p:nvSpPr>
        <p:spPr bwMode="auto">
          <a:xfrm>
            <a:off x="5586485" y="4929198"/>
            <a:ext cx="5089525" cy="84459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dirty="0">
                <a:latin typeface="Courier New" pitchFamily="49" charset="0"/>
              </a:rPr>
              <a:t>  # r in %</a:t>
            </a:r>
            <a:r>
              <a:rPr lang="en-US" dirty="0" err="1">
                <a:latin typeface="Courier New" pitchFamily="49" charset="0"/>
              </a:rPr>
              <a:t>rdi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</a:rPr>
              <a:t>idx</a:t>
            </a:r>
            <a:r>
              <a:rPr lang="en-US" dirty="0">
                <a:latin typeface="Courier New" pitchFamily="49" charset="0"/>
              </a:rPr>
              <a:t> in %</a:t>
            </a:r>
            <a:r>
              <a:rPr lang="en-US" dirty="0" err="1">
                <a:latin typeface="Courier New" pitchFamily="49" charset="0"/>
              </a:rPr>
              <a:t>rsi</a:t>
            </a:r>
            <a:r>
              <a:rPr lang="en-US" dirty="0">
                <a:latin typeface="Courier New" pitchFamily="49" charset="0"/>
              </a:rPr>
              <a:t>  </a:t>
            </a:r>
          </a:p>
          <a:p>
            <a:pPr algn="l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leaq</a:t>
            </a:r>
            <a:r>
              <a:rPr lang="en-US" dirty="0">
                <a:latin typeface="Courier New" pitchFamily="49" charset="0"/>
              </a:rPr>
              <a:t>  (%rdi,%rsi,4), 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dirty="0">
                <a:latin typeface="Courier New" pitchFamily="49" charset="0"/>
              </a:rPr>
              <a:t>  ret</a:t>
            </a:r>
          </a:p>
        </p:txBody>
      </p:sp>
      <p:sp>
        <p:nvSpPr>
          <p:cNvPr id="323588" name="Rectangle 4"/>
          <p:cNvSpPr>
            <a:spLocks noChangeArrowheads="1"/>
          </p:cNvSpPr>
          <p:nvPr/>
        </p:nvSpPr>
        <p:spPr bwMode="auto">
          <a:xfrm>
            <a:off x="5586482" y="3170238"/>
            <a:ext cx="5462518" cy="109388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>
                <a:latin typeface="Courier New" pitchFamily="-96" charset="0"/>
              </a:rPr>
              <a:t>int *</a:t>
            </a:r>
            <a:r>
              <a:rPr lang="en-US" dirty="0" err="1">
                <a:latin typeface="Courier New" pitchFamily="-96" charset="0"/>
              </a:rPr>
              <a:t>get_ap</a:t>
            </a:r>
            <a:r>
              <a:rPr lang="en-US" dirty="0">
                <a:latin typeface="Courier New" pitchFamily="-96" charset="0"/>
              </a:rPr>
              <a:t>(struct rec *r,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idx</a:t>
            </a:r>
            <a:r>
              <a:rPr lang="en-US" dirty="0">
                <a:latin typeface="Courier New" pitchFamily="-96" charset="0"/>
              </a:rPr>
              <a:t>)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{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return &amp;r-&gt;a[</a:t>
            </a:r>
            <a:r>
              <a:rPr lang="en-US" dirty="0" err="1">
                <a:latin typeface="Courier New" pitchFamily="-96" charset="0"/>
              </a:rPr>
              <a:t>idx</a:t>
            </a:r>
            <a:r>
              <a:rPr lang="en-US" dirty="0">
                <a:latin typeface="Courier New" pitchFamily="-96" charset="0"/>
              </a:rPr>
              <a:t>];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}</a:t>
            </a:r>
          </a:p>
        </p:txBody>
      </p:sp>
      <p:sp>
        <p:nvSpPr>
          <p:cNvPr id="11981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Generating Pointer to Structure Member</a:t>
            </a:r>
          </a:p>
        </p:txBody>
      </p:sp>
      <p:sp>
        <p:nvSpPr>
          <p:cNvPr id="323590" name="Rectangle 6"/>
          <p:cNvSpPr>
            <a:spLocks noGrp="1" noChangeArrowheads="1"/>
          </p:cNvSpPr>
          <p:nvPr>
            <p:ph idx="1"/>
          </p:nvPr>
        </p:nvSpPr>
        <p:spPr>
          <a:xfrm>
            <a:off x="387351" y="3193424"/>
            <a:ext cx="5089526" cy="3251825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Generating Pointer to Array Element</a:t>
            </a:r>
          </a:p>
          <a:p>
            <a:pPr lvl="1"/>
            <a:r>
              <a:rPr lang="en-US" dirty="0">
                <a:latin typeface="Calibri" pitchFamily="-96" charset="0"/>
              </a:rPr>
              <a:t>Offset of each structure member determined at compile time</a:t>
            </a:r>
          </a:p>
          <a:p>
            <a:pPr lvl="1"/>
            <a:r>
              <a:rPr lang="en-US" dirty="0">
                <a:latin typeface="Calibri" pitchFamily="-96" charset="0"/>
              </a:rPr>
              <a:t>Compute as </a:t>
            </a:r>
            <a:r>
              <a:rPr lang="en-US" b="1" dirty="0">
                <a:latin typeface="Courier New"/>
                <a:cs typeface="Courier New"/>
              </a:rPr>
              <a:t>r + 4*</a:t>
            </a:r>
            <a:r>
              <a:rPr lang="en-US" b="1" dirty="0" err="1">
                <a:latin typeface="Courier New"/>
                <a:cs typeface="Courier New"/>
              </a:rPr>
              <a:t>idx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28" name="Line 14"/>
          <p:cNvSpPr>
            <a:spLocks noChangeShapeType="1"/>
          </p:cNvSpPr>
          <p:nvPr/>
        </p:nvSpPr>
        <p:spPr bwMode="auto">
          <a:xfrm>
            <a:off x="6846905" y="1405921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15"/>
          <p:cNvSpPr>
            <a:spLocks noChangeArrowheads="1"/>
          </p:cNvSpPr>
          <p:nvPr/>
        </p:nvSpPr>
        <p:spPr bwMode="auto">
          <a:xfrm>
            <a:off x="6858437" y="1024924"/>
            <a:ext cx="1149674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Courier New" pitchFamily="-96" charset="0"/>
              </a:rPr>
              <a:t>r+4*</a:t>
            </a:r>
            <a:r>
              <a:rPr lang="en-US" dirty="0" err="1">
                <a:latin typeface="Courier New" pitchFamily="-96" charset="0"/>
              </a:rPr>
              <a:t>idx</a:t>
            </a:r>
            <a:endParaRPr lang="en-US" dirty="0">
              <a:latin typeface="Courier New" pitchFamily="-96" charset="0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5951984" y="1826627"/>
            <a:ext cx="1739478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</a:rPr>
              <a:t>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830062" y="1024921"/>
            <a:ext cx="3956900" cy="1592092"/>
            <a:chOff x="4306062" y="1024921"/>
            <a:chExt cx="3956900" cy="1592092"/>
          </a:xfrm>
        </p:grpSpPr>
        <p:sp>
          <p:nvSpPr>
            <p:cNvPr id="30" name="Line 16"/>
            <p:cNvSpPr>
              <a:spLocks noChangeShapeType="1"/>
            </p:cNvSpPr>
            <p:nvPr/>
          </p:nvSpPr>
          <p:spPr bwMode="auto">
            <a:xfrm>
              <a:off x="4436368" y="140592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4306062" y="1024921"/>
              <a:ext cx="322524" cy="34855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r</a:t>
              </a:r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6161106" y="1826627"/>
              <a:ext cx="876300" cy="431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 err="1">
                  <a:latin typeface="Courier New" pitchFamily="-96" charset="0"/>
                </a:rPr>
                <a:t>i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7037406" y="1826627"/>
              <a:ext cx="869944" cy="431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>
                  <a:latin typeface="Courier New" pitchFamily="-96" charset="0"/>
                </a:rPr>
                <a:t>next</a:t>
              </a: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4354349" y="2242552"/>
              <a:ext cx="336630" cy="37446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0</a:t>
              </a:r>
            </a:p>
          </p:txBody>
        </p:sp>
        <p:sp>
          <p:nvSpPr>
            <p:cNvPr id="25" name="Rectangle 14"/>
            <p:cNvSpPr>
              <a:spLocks noChangeArrowheads="1"/>
            </p:cNvSpPr>
            <p:nvPr/>
          </p:nvSpPr>
          <p:spPr bwMode="auto">
            <a:xfrm>
              <a:off x="5886513" y="2239367"/>
              <a:ext cx="490518" cy="37446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16</a:t>
              </a:r>
            </a:p>
          </p:txBody>
        </p:sp>
        <p:sp>
          <p:nvSpPr>
            <p:cNvPr id="26" name="Rectangle 15"/>
            <p:cNvSpPr>
              <a:spLocks noChangeArrowheads="1"/>
            </p:cNvSpPr>
            <p:nvPr/>
          </p:nvSpPr>
          <p:spPr bwMode="auto">
            <a:xfrm>
              <a:off x="6794543" y="2225089"/>
              <a:ext cx="490518" cy="37446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24</a:t>
              </a:r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7772444" y="2225089"/>
              <a:ext cx="490518" cy="37446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32</a:t>
              </a:r>
            </a:p>
          </p:txBody>
        </p:sp>
      </p:grp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2079628" y="1297012"/>
            <a:ext cx="3296295" cy="13431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 err="1">
                <a:latin typeface="Courier New" pitchFamily="-96" charset="0"/>
              </a:rPr>
              <a:t>struct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rec</a:t>
            </a:r>
            <a:r>
              <a:rPr lang="en-US" dirty="0">
                <a:latin typeface="Courier New" pitchFamily="-96" charset="0"/>
              </a:rPr>
              <a:t> {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</a:t>
            </a:r>
            <a:r>
              <a:rPr lang="en-US" dirty="0" err="1">
                <a:latin typeface="Courier New" pitchFamily="-96" charset="0"/>
              </a:rPr>
              <a:t>int</a:t>
            </a:r>
            <a:r>
              <a:rPr lang="en-US" dirty="0">
                <a:latin typeface="Courier New" pitchFamily="-96" charset="0"/>
              </a:rPr>
              <a:t> a[4];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</a:t>
            </a:r>
            <a:r>
              <a:rPr lang="en-US" dirty="0" err="1">
                <a:latin typeface="Courier New" pitchFamily="-96" charset="0"/>
              </a:rPr>
              <a:t>struct</a:t>
            </a:r>
            <a:r>
              <a:rPr lang="en-US" dirty="0">
                <a:latin typeface="Courier New" pitchFamily="-96" charset="0"/>
              </a:rPr>
              <a:t> rec *next;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};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C09F751-42EF-7281-8C4D-47D1D77CB076}"/>
                  </a:ext>
                </a:extLst>
              </p14:cNvPr>
              <p14:cNvContentPartPr/>
              <p14:nvPr/>
            </p14:nvContentPartPr>
            <p14:xfrm>
              <a:off x="7201080" y="3543480"/>
              <a:ext cx="279720" cy="5842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C09F751-42EF-7281-8C4D-47D1D77CB07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191720" y="3534120"/>
                <a:ext cx="298440" cy="603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81359513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1" name="Rectangle 3"/>
          <p:cNvSpPr>
            <a:spLocks noChangeArrowheads="1"/>
          </p:cNvSpPr>
          <p:nvPr/>
        </p:nvSpPr>
        <p:spPr bwMode="auto">
          <a:xfrm>
            <a:off x="2543196" y="4898713"/>
            <a:ext cx="7159604" cy="159248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dirty="0">
                <a:latin typeface="Courier New" pitchFamily="49" charset="0"/>
              </a:rPr>
              <a:t>.L11:                         # </a:t>
            </a:r>
            <a:r>
              <a:rPr lang="cs-CZ" dirty="0" err="1">
                <a:latin typeface="Courier New" pitchFamily="49" charset="0"/>
              </a:rPr>
              <a:t>loop</a:t>
            </a:r>
            <a:r>
              <a:rPr lang="cs-CZ" dirty="0">
                <a:latin typeface="Courier New" pitchFamily="49" charset="0"/>
              </a:rPr>
              <a:t>:</a:t>
            </a:r>
          </a:p>
          <a:p>
            <a:pPr algn="l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dirty="0">
                <a:latin typeface="Courier New" pitchFamily="49" charset="0"/>
              </a:rPr>
              <a:t>  movq</a:t>
            </a:r>
            <a:r>
              <a:rPr lang="en-US" dirty="0">
                <a:latin typeface="Courier New" pitchFamily="49" charset="0"/>
              </a:rPr>
              <a:t>  </a:t>
            </a:r>
            <a:r>
              <a:rPr lang="cs-CZ" dirty="0">
                <a:latin typeface="Courier New" pitchFamily="49" charset="0"/>
              </a:rPr>
              <a:t>  16(%rdi), %rax      #   i = M[r+16]	  </a:t>
            </a:r>
          </a:p>
          <a:p>
            <a:pPr algn="l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dirty="0">
                <a:latin typeface="Courier New" pitchFamily="49" charset="0"/>
              </a:rPr>
              <a:t>  </a:t>
            </a:r>
            <a:r>
              <a:rPr lang="cs-CZ" dirty="0" err="1">
                <a:latin typeface="Courier New" pitchFamily="49" charset="0"/>
              </a:rPr>
              <a:t>movl</a:t>
            </a:r>
            <a:r>
              <a:rPr lang="cs-CZ" dirty="0">
                <a:latin typeface="Courier New" pitchFamily="49" charset="0"/>
              </a:rPr>
              <a:t>    %</a:t>
            </a:r>
            <a:r>
              <a:rPr lang="cs-CZ" dirty="0" err="1">
                <a:latin typeface="Courier New" pitchFamily="49" charset="0"/>
              </a:rPr>
              <a:t>esi</a:t>
            </a:r>
            <a:r>
              <a:rPr lang="cs-CZ" dirty="0">
                <a:latin typeface="Courier New" pitchFamily="49" charset="0"/>
              </a:rPr>
              <a:t>, (%rdi,%rax,4) #   M[r+4*i] = val</a:t>
            </a:r>
          </a:p>
          <a:p>
            <a:pPr algn="l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dirty="0">
                <a:latin typeface="Courier New" pitchFamily="49" charset="0"/>
              </a:rPr>
              <a:t>  </a:t>
            </a:r>
            <a:r>
              <a:rPr lang="cs-CZ" dirty="0" err="1">
                <a:latin typeface="Courier New" pitchFamily="49" charset="0"/>
              </a:rPr>
              <a:t>movq</a:t>
            </a:r>
            <a:r>
              <a:rPr lang="cs-CZ" dirty="0">
                <a:latin typeface="Courier New" pitchFamily="49" charset="0"/>
              </a:rPr>
              <a:t>    24(%rdi), %rdi      #   </a:t>
            </a:r>
            <a:r>
              <a:rPr lang="cs-CZ" dirty="0" err="1">
                <a:latin typeface="Courier New" pitchFamily="49" charset="0"/>
              </a:rPr>
              <a:t>r</a:t>
            </a:r>
            <a:r>
              <a:rPr lang="cs-CZ" dirty="0">
                <a:latin typeface="Courier New" pitchFamily="49" charset="0"/>
              </a:rPr>
              <a:t> = M[r+24]</a:t>
            </a:r>
          </a:p>
          <a:p>
            <a:pPr algn="l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dirty="0">
                <a:latin typeface="Courier New" pitchFamily="49" charset="0"/>
              </a:rPr>
              <a:t>  </a:t>
            </a:r>
            <a:r>
              <a:rPr lang="cs-CZ" dirty="0" err="1">
                <a:latin typeface="Courier New" pitchFamily="49" charset="0"/>
              </a:rPr>
              <a:t>testq</a:t>
            </a:r>
            <a:r>
              <a:rPr lang="cs-CZ" dirty="0">
                <a:latin typeface="Courier New" pitchFamily="49" charset="0"/>
              </a:rPr>
              <a:t>   %rdi, %rdi          #   Test </a:t>
            </a:r>
            <a:r>
              <a:rPr lang="cs-CZ" dirty="0" err="1">
                <a:latin typeface="Courier New" pitchFamily="49" charset="0"/>
              </a:rPr>
              <a:t>r</a:t>
            </a:r>
            <a:endParaRPr lang="cs-CZ" dirty="0">
              <a:latin typeface="Courier New" pitchFamily="49" charset="0"/>
            </a:endParaRPr>
          </a:p>
          <a:p>
            <a:pPr algn="l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dirty="0">
                <a:latin typeface="Courier New" pitchFamily="49" charset="0"/>
              </a:rPr>
              <a:t>  </a:t>
            </a:r>
            <a:r>
              <a:rPr lang="cs-CZ" dirty="0" err="1">
                <a:latin typeface="Courier New" pitchFamily="49" charset="0"/>
              </a:rPr>
              <a:t>jne</a:t>
            </a:r>
            <a:r>
              <a:rPr lang="cs-CZ" dirty="0">
                <a:latin typeface="Courier New" pitchFamily="49" charset="0"/>
              </a:rPr>
              <a:t>     .L11                #   </a:t>
            </a:r>
            <a:r>
              <a:rPr lang="cs-CZ" dirty="0" err="1">
                <a:latin typeface="Courier New" pitchFamily="49" charset="0"/>
              </a:rPr>
              <a:t>if</a:t>
            </a:r>
            <a:r>
              <a:rPr lang="cs-CZ" dirty="0">
                <a:latin typeface="Courier New" pitchFamily="49" charset="0"/>
              </a:rPr>
              <a:t> !=0 </a:t>
            </a:r>
            <a:r>
              <a:rPr lang="cs-CZ" dirty="0" err="1">
                <a:latin typeface="Courier New" pitchFamily="49" charset="0"/>
              </a:rPr>
              <a:t>goto</a:t>
            </a:r>
            <a:r>
              <a:rPr lang="cs-CZ" dirty="0">
                <a:latin typeface="Courier New" pitchFamily="49" charset="0"/>
              </a:rPr>
              <a:t> </a:t>
            </a:r>
            <a:r>
              <a:rPr lang="cs-CZ" dirty="0" err="1">
                <a:latin typeface="Courier New" pitchFamily="49" charset="0"/>
              </a:rPr>
              <a:t>loop</a:t>
            </a:r>
            <a:endParaRPr lang="cs-CZ" dirty="0">
              <a:latin typeface="Courier New" pitchFamily="49" charset="0"/>
            </a:endParaRPr>
          </a:p>
        </p:txBody>
      </p:sp>
      <p:sp>
        <p:nvSpPr>
          <p:cNvPr id="324612" name="Rectangle 4"/>
          <p:cNvSpPr>
            <a:spLocks noChangeArrowheads="1"/>
          </p:cNvSpPr>
          <p:nvPr/>
        </p:nvSpPr>
        <p:spPr bwMode="auto">
          <a:xfrm>
            <a:off x="480079" y="1905000"/>
            <a:ext cx="5120595" cy="209108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nn-NO" dirty="0">
                <a:latin typeface="Courier New" pitchFamily="-96" charset="0"/>
              </a:rPr>
              <a:t>void set_val(struct rec *r, int val)</a:t>
            </a:r>
          </a:p>
          <a:p>
            <a:pPr algn="l" eaLnBrk="0" hangingPunct="0"/>
            <a:r>
              <a:rPr lang="nn-NO" dirty="0">
                <a:latin typeface="Courier New" pitchFamily="-96" charset="0"/>
              </a:rPr>
              <a:t>{</a:t>
            </a:r>
          </a:p>
          <a:p>
            <a:pPr algn="l" eaLnBrk="0" hangingPunct="0"/>
            <a:r>
              <a:rPr lang="nn-NO" dirty="0">
                <a:latin typeface="Courier New" pitchFamily="-96" charset="0"/>
              </a:rPr>
              <a:t>  while (r != NULL) {</a:t>
            </a:r>
          </a:p>
          <a:p>
            <a:pPr algn="l" eaLnBrk="0" hangingPunct="0"/>
            <a:r>
              <a:rPr lang="nn-NO" dirty="0">
                <a:latin typeface="Courier New" pitchFamily="-96" charset="0"/>
              </a:rPr>
              <a:t>    int i = r-&gt;i;</a:t>
            </a:r>
          </a:p>
          <a:p>
            <a:pPr algn="l" eaLnBrk="0" hangingPunct="0"/>
            <a:r>
              <a:rPr lang="nn-NO" dirty="0">
                <a:latin typeface="Courier New" pitchFamily="-96" charset="0"/>
              </a:rPr>
              <a:t>    r-&gt;a[i] = val;</a:t>
            </a:r>
          </a:p>
          <a:p>
            <a:pPr algn="l" eaLnBrk="0" hangingPunct="0"/>
            <a:r>
              <a:rPr lang="nn-NO" dirty="0">
                <a:latin typeface="Courier New" pitchFamily="-96" charset="0"/>
              </a:rPr>
              <a:t>    r = r-&gt;</a:t>
            </a:r>
            <a:r>
              <a:rPr lang="nn-NO" dirty="0" err="1">
                <a:latin typeface="Courier New" pitchFamily="-96" charset="0"/>
              </a:rPr>
              <a:t>next</a:t>
            </a:r>
            <a:r>
              <a:rPr lang="nn-NO" dirty="0">
                <a:latin typeface="Courier New" pitchFamily="-96" charset="0"/>
              </a:rPr>
              <a:t>;</a:t>
            </a:r>
          </a:p>
          <a:p>
            <a:pPr algn="l" eaLnBrk="0" hangingPunct="0"/>
            <a:r>
              <a:rPr lang="nn-NO" dirty="0">
                <a:latin typeface="Courier New" pitchFamily="-96" charset="0"/>
              </a:rPr>
              <a:t>  }</a:t>
            </a:r>
          </a:p>
          <a:p>
            <a:pPr algn="l" eaLnBrk="0" hangingPunct="0"/>
            <a:r>
              <a:rPr lang="nn-NO" dirty="0">
                <a:latin typeface="Courier New" pitchFamily="-96" charset="0"/>
              </a:rPr>
              <a:t>}</a:t>
            </a:r>
          </a:p>
        </p:txBody>
      </p:sp>
      <p:sp>
        <p:nvSpPr>
          <p:cNvPr id="12186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Following Linked List</a:t>
            </a:r>
          </a:p>
        </p:txBody>
      </p:sp>
      <p:sp>
        <p:nvSpPr>
          <p:cNvPr id="121861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C Code</a:t>
            </a:r>
          </a:p>
        </p:txBody>
      </p:sp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507104"/>
              </p:ext>
            </p:extLst>
          </p:nvPr>
        </p:nvGraphicFramePr>
        <p:xfrm>
          <a:off x="5816600" y="3699508"/>
          <a:ext cx="2895600" cy="1112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rdi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rsi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val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6324603" y="332656"/>
            <a:ext cx="3296295" cy="13431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 err="1">
                <a:latin typeface="Courier New" pitchFamily="-96" charset="0"/>
              </a:rPr>
              <a:t>struct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rec</a:t>
            </a:r>
            <a:r>
              <a:rPr lang="en-US" dirty="0">
                <a:latin typeface="Courier New" pitchFamily="-96" charset="0"/>
              </a:rPr>
              <a:t> {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int a[4];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long 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</a:t>
            </a:r>
            <a:r>
              <a:rPr lang="en-US" dirty="0" err="1">
                <a:latin typeface="Courier New" pitchFamily="-96" charset="0"/>
              </a:rPr>
              <a:t>struct</a:t>
            </a:r>
            <a:r>
              <a:rPr lang="en-US" dirty="0">
                <a:latin typeface="Courier New" pitchFamily="-96" charset="0"/>
              </a:rPr>
              <a:t> rec *next;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};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997040" y="1506563"/>
            <a:ext cx="4201063" cy="1992331"/>
            <a:chOff x="4473037" y="1049360"/>
            <a:chExt cx="4201063" cy="1992331"/>
          </a:xfrm>
        </p:grpSpPr>
        <p:sp>
          <p:nvSpPr>
            <p:cNvPr id="48" name="Line 17"/>
            <p:cNvSpPr>
              <a:spLocks noChangeShapeType="1"/>
            </p:cNvSpPr>
            <p:nvPr/>
          </p:nvSpPr>
          <p:spPr bwMode="auto">
            <a:xfrm flipV="1">
              <a:off x="5454489" y="227969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18"/>
            <p:cNvSpPr>
              <a:spLocks noChangeArrowheads="1"/>
            </p:cNvSpPr>
            <p:nvPr/>
          </p:nvSpPr>
          <p:spPr bwMode="auto">
            <a:xfrm>
              <a:off x="4616289" y="2660691"/>
              <a:ext cx="1524000" cy="3810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>
              <a:prstTxWarp prst="textNoShape">
                <a:avLst/>
              </a:prstTxWarp>
            </a:bodyPr>
            <a:lstStyle/>
            <a:p>
              <a:pPr marL="223838" indent="-223838" defTabSz="895350">
                <a:spcBef>
                  <a:spcPct val="30000"/>
                </a:spcBef>
              </a:pPr>
              <a:r>
                <a:rPr lang="en-US">
                  <a:solidFill>
                    <a:schemeClr val="tx2"/>
                  </a:solidFill>
                  <a:latin typeface="Calibri" pitchFamily="-96" charset="0"/>
                </a:rPr>
                <a:t>Element </a:t>
              </a:r>
              <a:r>
                <a:rPr lang="en-US">
                  <a:latin typeface="Courier New" pitchFamily="-96" charset="0"/>
                </a:rPr>
                <a:t>i</a:t>
              </a:r>
              <a:endParaRPr lang="en-US">
                <a:solidFill>
                  <a:schemeClr val="tx2"/>
                </a:solidFill>
                <a:latin typeface="Calibri" pitchFamily="-96" charset="0"/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4473037" y="1049360"/>
              <a:ext cx="3956900" cy="1592092"/>
              <a:chOff x="4585409" y="1484784"/>
              <a:chExt cx="3956900" cy="1592092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4585409" y="1484784"/>
                <a:ext cx="3956900" cy="1592092"/>
                <a:chOff x="4306062" y="1024921"/>
                <a:chExt cx="3956900" cy="1592092"/>
              </a:xfrm>
            </p:grpSpPr>
            <p:sp>
              <p:nvSpPr>
                <p:cNvPr id="20" name="Line 16"/>
                <p:cNvSpPr>
                  <a:spLocks noChangeShapeType="1"/>
                </p:cNvSpPr>
                <p:nvPr/>
              </p:nvSpPr>
              <p:spPr bwMode="auto">
                <a:xfrm>
                  <a:off x="4436368" y="1405921"/>
                  <a:ext cx="0" cy="38100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" name="Rectangle 17"/>
                <p:cNvSpPr>
                  <a:spLocks noChangeArrowheads="1"/>
                </p:cNvSpPr>
                <p:nvPr/>
              </p:nvSpPr>
              <p:spPr bwMode="auto">
                <a:xfrm>
                  <a:off x="4306062" y="1024921"/>
                  <a:ext cx="322524" cy="348557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>
                      <a:latin typeface="Courier New" pitchFamily="-96" charset="0"/>
                    </a:rPr>
                    <a:t>r</a:t>
                  </a:r>
                </a:p>
              </p:txBody>
            </p:sp>
            <p:sp>
              <p:nvSpPr>
                <p:cNvPr id="22" name="Rectangle 10"/>
                <p:cNvSpPr>
                  <a:spLocks noChangeArrowheads="1"/>
                </p:cNvSpPr>
                <p:nvPr/>
              </p:nvSpPr>
              <p:spPr bwMode="auto">
                <a:xfrm>
                  <a:off x="6161106" y="1826627"/>
                  <a:ext cx="876300" cy="431800"/>
                </a:xfrm>
                <a:prstGeom prst="rect">
                  <a:avLst/>
                </a:prstGeom>
                <a:solidFill>
                  <a:srgbClr val="F1C7C7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7" tIns="44450" rIns="90487" bIns="44450" anchor="ctr">
                  <a:prstTxWarp prst="textNoShape">
                    <a:avLst/>
                  </a:prstTxWarp>
                </a:bodyPr>
                <a:lstStyle/>
                <a:p>
                  <a:pPr algn="ctr" eaLnBrk="0" hangingPunct="0"/>
                  <a:r>
                    <a:rPr lang="en-US" sz="2000" dirty="0" err="1">
                      <a:latin typeface="Courier New" pitchFamily="-96" charset="0"/>
                    </a:rPr>
                    <a:t>i</a:t>
                  </a:r>
                  <a:endParaRPr lang="en-US" sz="2000" dirty="0">
                    <a:latin typeface="Courier New" pitchFamily="-96" charset="0"/>
                  </a:endParaRPr>
                </a:p>
              </p:txBody>
            </p:sp>
            <p:sp>
              <p:nvSpPr>
                <p:cNvPr id="23" name="Rectangle 12"/>
                <p:cNvSpPr>
                  <a:spLocks noChangeArrowheads="1"/>
                </p:cNvSpPr>
                <p:nvPr/>
              </p:nvSpPr>
              <p:spPr bwMode="auto">
                <a:xfrm>
                  <a:off x="7037406" y="1826627"/>
                  <a:ext cx="869944" cy="431800"/>
                </a:xfrm>
                <a:prstGeom prst="rect">
                  <a:avLst/>
                </a:prstGeom>
                <a:solidFill>
                  <a:srgbClr val="D5F1CF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7" tIns="44450" rIns="90487" bIns="44450" anchor="ctr">
                  <a:prstTxWarp prst="textNoShape">
                    <a:avLst/>
                  </a:prstTxWarp>
                </a:bodyPr>
                <a:lstStyle/>
                <a:p>
                  <a:pPr algn="ctr" eaLnBrk="0" hangingPunct="0"/>
                  <a:r>
                    <a:rPr lang="en-US" sz="2000" dirty="0">
                      <a:latin typeface="Courier New" pitchFamily="-96" charset="0"/>
                    </a:rPr>
                    <a:t>next</a:t>
                  </a:r>
                </a:p>
              </p:txBody>
            </p:sp>
            <p:sp>
              <p:nvSpPr>
                <p:cNvPr id="24" name="Rectangle 13"/>
                <p:cNvSpPr>
                  <a:spLocks noChangeArrowheads="1"/>
                </p:cNvSpPr>
                <p:nvPr/>
              </p:nvSpPr>
              <p:spPr bwMode="auto">
                <a:xfrm>
                  <a:off x="4354349" y="2242552"/>
                  <a:ext cx="336630" cy="374461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0</a:t>
                  </a:r>
                </a:p>
              </p:txBody>
            </p:sp>
            <p:sp>
              <p:nvSpPr>
                <p:cNvPr id="25" name="Rectangle 14"/>
                <p:cNvSpPr>
                  <a:spLocks noChangeArrowheads="1"/>
                </p:cNvSpPr>
                <p:nvPr/>
              </p:nvSpPr>
              <p:spPr bwMode="auto">
                <a:xfrm>
                  <a:off x="5886513" y="2239367"/>
                  <a:ext cx="490518" cy="374461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16</a:t>
                  </a:r>
                </a:p>
              </p:txBody>
            </p:sp>
            <p:sp>
              <p:nvSpPr>
                <p:cNvPr id="26" name="Rectangle 15"/>
                <p:cNvSpPr>
                  <a:spLocks noChangeArrowheads="1"/>
                </p:cNvSpPr>
                <p:nvPr/>
              </p:nvSpPr>
              <p:spPr bwMode="auto">
                <a:xfrm>
                  <a:off x="6794543" y="2225089"/>
                  <a:ext cx="490518" cy="374461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24</a:t>
                  </a:r>
                </a:p>
              </p:txBody>
            </p:sp>
            <p:sp>
              <p:nvSpPr>
                <p:cNvPr id="27" name="Rectangle 16"/>
                <p:cNvSpPr>
                  <a:spLocks noChangeArrowheads="1"/>
                </p:cNvSpPr>
                <p:nvPr/>
              </p:nvSpPr>
              <p:spPr bwMode="auto">
                <a:xfrm>
                  <a:off x="7772444" y="2225089"/>
                  <a:ext cx="490518" cy="374461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32</a:t>
                  </a:r>
                </a:p>
              </p:txBody>
            </p:sp>
          </p:grpSp>
          <p:sp>
            <p:nvSpPr>
              <p:cNvPr id="33" name="Rectangle 11"/>
              <p:cNvSpPr>
                <a:spLocks noChangeArrowheads="1"/>
              </p:cNvSpPr>
              <p:nvPr/>
            </p:nvSpPr>
            <p:spPr bwMode="auto">
              <a:xfrm>
                <a:off x="4700975" y="2286490"/>
                <a:ext cx="1739478" cy="4318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 anchor="ctr"/>
              <a:lstStyle/>
              <a:p>
                <a:pPr eaLnBrk="0" hangingPunct="0">
                  <a:defRPr/>
                </a:pPr>
                <a:r>
                  <a:rPr lang="en-US" sz="2000">
                    <a:latin typeface="Courier New" pitchFamily="49" charset="0"/>
                  </a:rPr>
                  <a:t>a</a:t>
                </a:r>
              </a:p>
            </p:txBody>
          </p:sp>
        </p:grpSp>
        <p:sp>
          <p:nvSpPr>
            <p:cNvPr id="47" name="Freeform 16"/>
            <p:cNvSpPr>
              <a:spLocks/>
            </p:cNvSpPr>
            <p:nvPr/>
          </p:nvSpPr>
          <p:spPr bwMode="auto">
            <a:xfrm flipH="1">
              <a:off x="7683500" y="1506560"/>
              <a:ext cx="990600" cy="457200"/>
            </a:xfrm>
            <a:custGeom>
              <a:avLst/>
              <a:gdLst>
                <a:gd name="T0" fmla="*/ 624 w 624"/>
                <a:gd name="T1" fmla="*/ 288 h 288"/>
                <a:gd name="T2" fmla="*/ 576 w 624"/>
                <a:gd name="T3" fmla="*/ 0 h 288"/>
                <a:gd name="T4" fmla="*/ 96 w 624"/>
                <a:gd name="T5" fmla="*/ 0 h 288"/>
                <a:gd name="T6" fmla="*/ 0 w 624"/>
                <a:gd name="T7" fmla="*/ 144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4"/>
                <a:gd name="T13" fmla="*/ 0 h 288"/>
                <a:gd name="T14" fmla="*/ 624 w 62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4" h="288">
                  <a:moveTo>
                    <a:pt x="624" y="288"/>
                  </a:moveTo>
                  <a:lnTo>
                    <a:pt x="576" y="0"/>
                  </a:lnTo>
                  <a:lnTo>
                    <a:pt x="96" y="0"/>
                  </a:lnTo>
                  <a:lnTo>
                    <a:pt x="0" y="144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D3178AD8-13D0-B5AE-7953-51515E0711FD}"/>
                  </a:ext>
                </a:extLst>
              </p14:cNvPr>
              <p14:cNvContentPartPr/>
              <p14:nvPr/>
            </p14:nvContentPartPr>
            <p14:xfrm>
              <a:off x="2558880" y="5607000"/>
              <a:ext cx="3423240" cy="48924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D3178AD8-13D0-B5AE-7953-51515E0711F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49520" y="5597640"/>
                <a:ext cx="3441960" cy="507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00250708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Alignment Principles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Aligned Data</a:t>
            </a:r>
          </a:p>
          <a:p>
            <a:pPr marL="552450" lvl="1"/>
            <a:r>
              <a:rPr lang="en-US" dirty="0"/>
              <a:t>Primitive data type requires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r>
              <a:rPr lang="en-US" dirty="0"/>
              <a:t> bytes</a:t>
            </a:r>
          </a:p>
          <a:p>
            <a:pPr marL="552450" lvl="1"/>
            <a:r>
              <a:rPr lang="en-US" dirty="0"/>
              <a:t>Address must be multiple of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endParaRPr lang="en-US" dirty="0"/>
          </a:p>
          <a:p>
            <a:pPr marL="552450" lvl="1"/>
            <a:r>
              <a:rPr lang="en-US" dirty="0"/>
              <a:t>Required on some machines; advised on x86-64</a:t>
            </a:r>
          </a:p>
          <a:p>
            <a:r>
              <a:rPr lang="en-US" dirty="0"/>
              <a:t>Motivation for Aligning Data</a:t>
            </a:r>
          </a:p>
          <a:p>
            <a:pPr marL="552450" lvl="1"/>
            <a:r>
              <a:rPr lang="en-US" dirty="0"/>
              <a:t>Memory accessed by (aligned) chunks of 4 or 8 bytes (system-dependent)</a:t>
            </a:r>
          </a:p>
          <a:p>
            <a:pPr marL="838200" lvl="2"/>
            <a:r>
              <a:rPr lang="en-US" dirty="0"/>
              <a:t>Inefficient to load or store datum that spans quad word boundaries</a:t>
            </a:r>
          </a:p>
          <a:p>
            <a:pPr marL="838200" lvl="2"/>
            <a:r>
              <a:rPr lang="en-US" dirty="0"/>
              <a:t>Virtual memory trickier when datum spans 2 pages</a:t>
            </a:r>
          </a:p>
          <a:p>
            <a:r>
              <a:rPr lang="en-US" dirty="0"/>
              <a:t>Compiler</a:t>
            </a:r>
          </a:p>
          <a:p>
            <a:pPr marL="552450" lvl="1"/>
            <a:r>
              <a:rPr lang="en-US" dirty="0"/>
              <a:t>Inserts gaps in structure to ensure correct alignment of fields</a:t>
            </a:r>
          </a:p>
        </p:txBody>
      </p:sp>
    </p:spTree>
    <p:extLst>
      <p:ext uri="{BB962C8B-B14F-4D97-AF65-F5344CB8AC3E}">
        <p14:creationId xmlns:p14="http://schemas.microsoft.com/office/powerpoint/2010/main" val="1818035591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Structures &amp; Alignment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idx="1"/>
          </p:nvPr>
        </p:nvSpPr>
        <p:spPr>
          <a:xfrm>
            <a:off x="1920878" y="1197679"/>
            <a:ext cx="7896225" cy="3602922"/>
          </a:xfrm>
          <a:ln/>
        </p:spPr>
        <p:txBody>
          <a:bodyPr/>
          <a:lstStyle/>
          <a:p>
            <a:r>
              <a:rPr lang="en-US" dirty="0"/>
              <a:t>Unaligned Data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Aligned Data</a:t>
            </a:r>
          </a:p>
          <a:p>
            <a:pPr marL="552450" lvl="1"/>
            <a:r>
              <a:rPr lang="en-US" dirty="0"/>
              <a:t>Primitive data type requires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r>
              <a:rPr lang="en-US" dirty="0"/>
              <a:t> bytes</a:t>
            </a:r>
          </a:p>
          <a:p>
            <a:pPr marL="552450" lvl="1"/>
            <a:r>
              <a:rPr lang="en-US" dirty="0"/>
              <a:t>Address must be multiple of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endParaRPr lang="en-US" dirty="0"/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2157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7" name="Rectangle 8"/>
          <p:cNvSpPr>
            <a:spLocks/>
          </p:cNvSpPr>
          <p:nvPr/>
        </p:nvSpPr>
        <p:spPr bwMode="auto">
          <a:xfrm>
            <a:off x="3427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8" name="Rectangle 9"/>
          <p:cNvSpPr>
            <a:spLocks/>
          </p:cNvSpPr>
          <p:nvPr/>
        </p:nvSpPr>
        <p:spPr bwMode="auto">
          <a:xfrm>
            <a:off x="4697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latin typeface="Courier New" pitchFamily="49" charset="0"/>
                <a:cs typeface="Courier New" pitchFamily="49" charset="0"/>
                <a:sym typeface="Courier New Bold" charset="0"/>
              </a:rPr>
              <a:t>i[1]</a:t>
            </a:r>
          </a:p>
        </p:txBody>
      </p:sp>
      <p:sp>
        <p:nvSpPr>
          <p:cNvPr id="9" name="Rectangle 10"/>
          <p:cNvSpPr>
            <a:spLocks/>
          </p:cNvSpPr>
          <p:nvPr/>
        </p:nvSpPr>
        <p:spPr bwMode="auto">
          <a:xfrm>
            <a:off x="7237413" y="45720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10" name="Rectangle 11"/>
          <p:cNvSpPr>
            <a:spLocks/>
          </p:cNvSpPr>
          <p:nvPr/>
        </p:nvSpPr>
        <p:spPr bwMode="auto">
          <a:xfrm>
            <a:off x="2474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1" name="Rectangle 12"/>
          <p:cNvSpPr>
            <a:spLocks/>
          </p:cNvSpPr>
          <p:nvPr/>
        </p:nvSpPr>
        <p:spPr bwMode="auto">
          <a:xfrm>
            <a:off x="5967413" y="4572000"/>
            <a:ext cx="12700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4 bytes</a:t>
            </a: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1905003" y="4965700"/>
            <a:ext cx="490519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p+0</a:t>
            </a:r>
          </a:p>
        </p:txBody>
      </p:sp>
      <p:sp>
        <p:nvSpPr>
          <p:cNvPr id="13" name="Rectangle 14"/>
          <p:cNvSpPr>
            <a:spLocks/>
          </p:cNvSpPr>
          <p:nvPr/>
        </p:nvSpPr>
        <p:spPr bwMode="auto">
          <a:xfrm>
            <a:off x="3176591" y="4965700"/>
            <a:ext cx="490519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p+4</a:t>
            </a:r>
          </a:p>
        </p:txBody>
      </p:sp>
      <p:sp>
        <p:nvSpPr>
          <p:cNvPr id="14" name="Rectangle 15"/>
          <p:cNvSpPr>
            <a:spLocks/>
          </p:cNvSpPr>
          <p:nvPr/>
        </p:nvSpPr>
        <p:spPr bwMode="auto">
          <a:xfrm>
            <a:off x="4432303" y="4965700"/>
            <a:ext cx="490519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p+8</a:t>
            </a:r>
          </a:p>
        </p:txBody>
      </p:sp>
      <p:sp>
        <p:nvSpPr>
          <p:cNvPr id="15" name="Rectangle 16"/>
          <p:cNvSpPr>
            <a:spLocks/>
          </p:cNvSpPr>
          <p:nvPr/>
        </p:nvSpPr>
        <p:spPr bwMode="auto">
          <a:xfrm>
            <a:off x="6911978" y="4965700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p+16</a:t>
            </a:r>
          </a:p>
        </p:txBody>
      </p:sp>
      <p:sp>
        <p:nvSpPr>
          <p:cNvPr id="16" name="Rectangle 17"/>
          <p:cNvSpPr>
            <a:spLocks/>
          </p:cNvSpPr>
          <p:nvPr/>
        </p:nvSpPr>
        <p:spPr bwMode="auto">
          <a:xfrm>
            <a:off x="9458328" y="4965700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p+24</a:t>
            </a:r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 rot="10800000" flipH="1">
            <a:off x="3427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" name="Rectangle 19"/>
          <p:cNvSpPr>
            <a:spLocks/>
          </p:cNvSpPr>
          <p:nvPr/>
        </p:nvSpPr>
        <p:spPr bwMode="auto">
          <a:xfrm>
            <a:off x="2906713" y="5648325"/>
            <a:ext cx="20701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4</a:t>
            </a: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6323013" y="5648325"/>
            <a:ext cx="19050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 rot="10800000" flipH="1">
            <a:off x="7237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" name="Rectangle 22"/>
          <p:cNvSpPr>
            <a:spLocks/>
          </p:cNvSpPr>
          <p:nvPr/>
        </p:nvSpPr>
        <p:spPr bwMode="auto">
          <a:xfrm>
            <a:off x="19288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 rot="10800000" flipH="1">
            <a:off x="2157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" name="Rectangle 24"/>
          <p:cNvSpPr>
            <a:spLocks/>
          </p:cNvSpPr>
          <p:nvPr/>
        </p:nvSpPr>
        <p:spPr bwMode="auto">
          <a:xfrm>
            <a:off x="84693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 rot="10800000" flipH="1">
            <a:off x="9777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" name="Rectangle 7"/>
          <p:cNvSpPr>
            <a:spLocks/>
          </p:cNvSpPr>
          <p:nvPr/>
        </p:nvSpPr>
        <p:spPr bwMode="auto">
          <a:xfrm>
            <a:off x="2157413" y="17526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26" name="Rectangle 8"/>
          <p:cNvSpPr>
            <a:spLocks/>
          </p:cNvSpPr>
          <p:nvPr/>
        </p:nvSpPr>
        <p:spPr bwMode="auto">
          <a:xfrm>
            <a:off x="2460625" y="17526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27" name="Rectangle 9"/>
          <p:cNvSpPr>
            <a:spLocks/>
          </p:cNvSpPr>
          <p:nvPr/>
        </p:nvSpPr>
        <p:spPr bwMode="auto">
          <a:xfrm>
            <a:off x="3730625" y="17526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[1]</a:t>
            </a:r>
          </a:p>
        </p:txBody>
      </p:sp>
      <p:sp>
        <p:nvSpPr>
          <p:cNvPr id="28" name="Rectangle 10"/>
          <p:cNvSpPr>
            <a:spLocks/>
          </p:cNvSpPr>
          <p:nvPr/>
        </p:nvSpPr>
        <p:spPr bwMode="auto">
          <a:xfrm>
            <a:off x="4973638" y="17526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31" name="Rectangle 13"/>
          <p:cNvSpPr>
            <a:spLocks/>
          </p:cNvSpPr>
          <p:nvPr/>
        </p:nvSpPr>
        <p:spPr bwMode="auto">
          <a:xfrm>
            <a:off x="2057400" y="2146300"/>
            <a:ext cx="214802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p</a:t>
            </a:r>
          </a:p>
        </p:txBody>
      </p:sp>
      <p:sp>
        <p:nvSpPr>
          <p:cNvPr id="32" name="Rectangle 14"/>
          <p:cNvSpPr>
            <a:spLocks/>
          </p:cNvSpPr>
          <p:nvPr/>
        </p:nvSpPr>
        <p:spPr bwMode="auto">
          <a:xfrm>
            <a:off x="2362203" y="2146300"/>
            <a:ext cx="490519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p+1</a:t>
            </a:r>
          </a:p>
        </p:txBody>
      </p:sp>
      <p:sp>
        <p:nvSpPr>
          <p:cNvPr id="33" name="Rectangle 15"/>
          <p:cNvSpPr>
            <a:spLocks/>
          </p:cNvSpPr>
          <p:nvPr/>
        </p:nvSpPr>
        <p:spPr bwMode="auto">
          <a:xfrm>
            <a:off x="3465515" y="2146300"/>
            <a:ext cx="490519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p+5</a:t>
            </a:r>
          </a:p>
        </p:txBody>
      </p:sp>
      <p:sp>
        <p:nvSpPr>
          <p:cNvPr id="34" name="Rectangle 16"/>
          <p:cNvSpPr>
            <a:spLocks/>
          </p:cNvSpPr>
          <p:nvPr/>
        </p:nvSpPr>
        <p:spPr bwMode="auto">
          <a:xfrm>
            <a:off x="4648203" y="2146300"/>
            <a:ext cx="490519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p+9</a:t>
            </a:r>
          </a:p>
        </p:txBody>
      </p:sp>
      <p:sp>
        <p:nvSpPr>
          <p:cNvPr id="35" name="Rectangle 17"/>
          <p:cNvSpPr>
            <a:spLocks/>
          </p:cNvSpPr>
          <p:nvPr/>
        </p:nvSpPr>
        <p:spPr bwMode="auto">
          <a:xfrm>
            <a:off x="7194553" y="2146300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p+17</a:t>
            </a:r>
          </a:p>
        </p:txBody>
      </p:sp>
      <p:sp>
        <p:nvSpPr>
          <p:cNvPr id="44" name="Rectangle 3"/>
          <p:cNvSpPr>
            <a:spLocks/>
          </p:cNvSpPr>
          <p:nvPr/>
        </p:nvSpPr>
        <p:spPr bwMode="auto">
          <a:xfrm>
            <a:off x="8166100" y="1355727"/>
            <a:ext cx="2222500" cy="1463673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lnSpc>
                <a:spcPts val="2100"/>
              </a:lnSpc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S1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ts val="21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ts val="21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ts val="21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ts val="21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E8C9903-14E3-C8E8-9B3E-EB9C607D967D}"/>
                  </a:ext>
                </a:extLst>
              </p14:cNvPr>
              <p14:cNvContentPartPr/>
              <p14:nvPr/>
            </p14:nvContentPartPr>
            <p14:xfrm>
              <a:off x="5816520" y="5079960"/>
              <a:ext cx="616320" cy="3304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E8C9903-14E3-C8E8-9B3E-EB9C607D967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07160" y="5070600"/>
                <a:ext cx="635040" cy="349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6158107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pitchFamily="-96" charset="0"/>
              </a:rPr>
              <a:t>Array Allocation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947738"/>
            <a:ext cx="11076516" cy="5224462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Basic Principle</a:t>
            </a:r>
          </a:p>
          <a:p>
            <a:pPr lvl="1">
              <a:buFont typeface="Wingdings" pitchFamily="-96" charset="2"/>
              <a:buNone/>
            </a:pPr>
            <a:r>
              <a:rPr lang="en-US" i="1" dirty="0">
                <a:latin typeface="Calibri" pitchFamily="-96" charset="0"/>
              </a:rPr>
              <a:t>T</a:t>
            </a:r>
            <a:r>
              <a:rPr lang="en-US" b="1" dirty="0">
                <a:latin typeface="Calibri" pitchFamily="-96" charset="0"/>
              </a:rPr>
              <a:t>  </a:t>
            </a:r>
            <a:r>
              <a:rPr lang="en-US" b="1" dirty="0">
                <a:latin typeface="Courier New" pitchFamily="-96" charset="0"/>
              </a:rPr>
              <a:t>A[</a:t>
            </a:r>
            <a:r>
              <a:rPr lang="en-US" i="1" dirty="0">
                <a:latin typeface="Calibri" pitchFamily="-96" charset="0"/>
              </a:rPr>
              <a:t>L</a:t>
            </a:r>
            <a:r>
              <a:rPr lang="en-US" b="1" dirty="0">
                <a:latin typeface="Courier New" pitchFamily="-96" charset="0"/>
              </a:rPr>
              <a:t>];</a:t>
            </a:r>
            <a:endParaRPr lang="en-US" b="1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Array of data type 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and length </a:t>
            </a:r>
            <a:r>
              <a:rPr lang="en-US" i="1" dirty="0">
                <a:latin typeface="Calibri" pitchFamily="-96" charset="0"/>
              </a:rPr>
              <a:t>L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Contiguously allocated region of </a:t>
            </a:r>
            <a:r>
              <a:rPr lang="en-US" i="1" dirty="0">
                <a:latin typeface="Calibri" pitchFamily="-96" charset="0"/>
              </a:rPr>
              <a:t>L</a:t>
            </a:r>
            <a:r>
              <a:rPr lang="en-US" dirty="0">
                <a:latin typeface="Calibri" pitchFamily="-96" charset="0"/>
              </a:rPr>
              <a:t> * </a:t>
            </a:r>
            <a:r>
              <a:rPr lang="en-US" b="1" dirty="0" err="1">
                <a:latin typeface="Courier New" pitchFamily="-96" charset="0"/>
              </a:rPr>
              <a:t>sizeof</a:t>
            </a:r>
            <a:r>
              <a:rPr lang="en-US" dirty="0">
                <a:latin typeface="Courier New" pitchFamily="-96" charset="0"/>
              </a:rPr>
              <a:t>(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ourier New" pitchFamily="-96" charset="0"/>
              </a:rPr>
              <a:t>)</a:t>
            </a:r>
            <a:r>
              <a:rPr lang="en-US" dirty="0">
                <a:latin typeface="Calibri" pitchFamily="-96" charset="0"/>
              </a:rPr>
              <a:t> bytes in memory</a:t>
            </a:r>
          </a:p>
        </p:txBody>
      </p:sp>
      <p:sp>
        <p:nvSpPr>
          <p:cNvPr id="301061" name="Text Box 5"/>
          <p:cNvSpPr txBox="1">
            <a:spLocks noChangeArrowheads="1"/>
          </p:cNvSpPr>
          <p:nvPr/>
        </p:nvSpPr>
        <p:spPr bwMode="auto">
          <a:xfrm>
            <a:off x="1528199" y="2617788"/>
            <a:ext cx="2159567" cy="3200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char string[12];</a:t>
            </a:r>
          </a:p>
        </p:txBody>
      </p:sp>
      <p:grpSp>
        <p:nvGrpSpPr>
          <p:cNvPr id="99" name="Group 98"/>
          <p:cNvGrpSpPr>
            <a:grpSpLocks/>
          </p:cNvGrpSpPr>
          <p:nvPr/>
        </p:nvGrpSpPr>
        <p:grpSpPr bwMode="auto">
          <a:xfrm>
            <a:off x="3581400" y="2667004"/>
            <a:ext cx="3505200" cy="709219"/>
            <a:chOff x="2514600" y="2667000"/>
            <a:chExt cx="3505200" cy="709622"/>
          </a:xfrm>
        </p:grpSpPr>
        <p:grpSp>
          <p:nvGrpSpPr>
            <p:cNvPr id="56388" name="Group 7"/>
            <p:cNvGrpSpPr>
              <a:grpSpLocks/>
            </p:cNvGrpSpPr>
            <p:nvPr/>
          </p:nvGrpSpPr>
          <p:grpSpPr bwMode="auto">
            <a:xfrm>
              <a:off x="2743200" y="2667000"/>
              <a:ext cx="2743200" cy="228600"/>
              <a:chOff x="1008" y="1776"/>
              <a:chExt cx="1728" cy="144"/>
            </a:xfrm>
          </p:grpSpPr>
          <p:sp>
            <p:nvSpPr>
              <p:cNvPr id="301064" name="Rectangle 8"/>
              <p:cNvSpPr>
                <a:spLocks noChangeArrowheads="1"/>
              </p:cNvSpPr>
              <p:nvPr/>
            </p:nvSpPr>
            <p:spPr bwMode="auto">
              <a:xfrm>
                <a:off x="100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65" name="Rectangle 9"/>
              <p:cNvSpPr>
                <a:spLocks noChangeArrowheads="1"/>
              </p:cNvSpPr>
              <p:nvPr/>
            </p:nvSpPr>
            <p:spPr bwMode="auto">
              <a:xfrm>
                <a:off x="115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66" name="Rectangle 10"/>
              <p:cNvSpPr>
                <a:spLocks noChangeArrowheads="1"/>
              </p:cNvSpPr>
              <p:nvPr/>
            </p:nvSpPr>
            <p:spPr bwMode="auto">
              <a:xfrm>
                <a:off x="129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67" name="Rectangle 11"/>
              <p:cNvSpPr>
                <a:spLocks noChangeArrowheads="1"/>
              </p:cNvSpPr>
              <p:nvPr/>
            </p:nvSpPr>
            <p:spPr bwMode="auto">
              <a:xfrm>
                <a:off x="144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68" name="Rectangle 12"/>
              <p:cNvSpPr>
                <a:spLocks noChangeArrowheads="1"/>
              </p:cNvSpPr>
              <p:nvPr/>
            </p:nvSpPr>
            <p:spPr bwMode="auto">
              <a:xfrm>
                <a:off x="158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69" name="Rectangle 13"/>
              <p:cNvSpPr>
                <a:spLocks noChangeArrowheads="1"/>
              </p:cNvSpPr>
              <p:nvPr/>
            </p:nvSpPr>
            <p:spPr bwMode="auto">
              <a:xfrm>
                <a:off x="172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70" name="Rectangle 14"/>
              <p:cNvSpPr>
                <a:spLocks noChangeArrowheads="1"/>
              </p:cNvSpPr>
              <p:nvPr/>
            </p:nvSpPr>
            <p:spPr bwMode="auto">
              <a:xfrm>
                <a:off x="187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71" name="Rectangle 15"/>
              <p:cNvSpPr>
                <a:spLocks noChangeArrowheads="1"/>
              </p:cNvSpPr>
              <p:nvPr/>
            </p:nvSpPr>
            <p:spPr bwMode="auto">
              <a:xfrm>
                <a:off x="201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72" name="Rectangle 16"/>
              <p:cNvSpPr>
                <a:spLocks noChangeArrowheads="1"/>
              </p:cNvSpPr>
              <p:nvPr/>
            </p:nvSpPr>
            <p:spPr bwMode="auto">
              <a:xfrm>
                <a:off x="216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73" name="Rectangle 17"/>
              <p:cNvSpPr>
                <a:spLocks noChangeArrowheads="1"/>
              </p:cNvSpPr>
              <p:nvPr/>
            </p:nvSpPr>
            <p:spPr bwMode="auto">
              <a:xfrm>
                <a:off x="230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74" name="Rectangle 18"/>
              <p:cNvSpPr>
                <a:spLocks noChangeArrowheads="1"/>
              </p:cNvSpPr>
              <p:nvPr/>
            </p:nvSpPr>
            <p:spPr bwMode="auto">
              <a:xfrm>
                <a:off x="244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75" name="Rectangle 19"/>
              <p:cNvSpPr>
                <a:spLocks noChangeArrowheads="1"/>
              </p:cNvSpPr>
              <p:nvPr/>
            </p:nvSpPr>
            <p:spPr bwMode="auto">
              <a:xfrm>
                <a:off x="259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</p:grpSp>
        <p:sp>
          <p:nvSpPr>
            <p:cNvPr id="56389" name="Text Box 20"/>
            <p:cNvSpPr txBox="1">
              <a:spLocks noChangeArrowheads="1"/>
            </p:cNvSpPr>
            <p:nvPr/>
          </p:nvSpPr>
          <p:spPr bwMode="auto">
            <a:xfrm>
              <a:off x="2514600" y="3062512"/>
              <a:ext cx="396875" cy="314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90" name="Text Box 21"/>
            <p:cNvSpPr txBox="1">
              <a:spLocks noChangeArrowheads="1"/>
            </p:cNvSpPr>
            <p:nvPr/>
          </p:nvSpPr>
          <p:spPr bwMode="auto">
            <a:xfrm>
              <a:off x="5029200" y="3062512"/>
              <a:ext cx="990600" cy="314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+ 12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91" name="Line 22"/>
            <p:cNvSpPr>
              <a:spLocks noChangeShapeType="1"/>
            </p:cNvSpPr>
            <p:nvPr/>
          </p:nvSpPr>
          <p:spPr bwMode="auto">
            <a:xfrm flipV="1">
              <a:off x="27432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92" name="Line 23"/>
            <p:cNvSpPr>
              <a:spLocks noChangeShapeType="1"/>
            </p:cNvSpPr>
            <p:nvPr/>
          </p:nvSpPr>
          <p:spPr bwMode="auto">
            <a:xfrm flipV="1">
              <a:off x="54864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087" name="Text Box 31"/>
          <p:cNvSpPr txBox="1">
            <a:spLocks noChangeArrowheads="1"/>
          </p:cNvSpPr>
          <p:nvPr/>
        </p:nvSpPr>
        <p:spPr bwMode="auto">
          <a:xfrm>
            <a:off x="2145353" y="3585642"/>
            <a:ext cx="1542410" cy="3200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int val[5];</a:t>
            </a:r>
          </a:p>
        </p:txBody>
      </p:sp>
      <p:grpSp>
        <p:nvGrpSpPr>
          <p:cNvPr id="98" name="Group 97"/>
          <p:cNvGrpSpPr>
            <a:grpSpLocks/>
          </p:cNvGrpSpPr>
          <p:nvPr/>
        </p:nvGrpSpPr>
        <p:grpSpPr bwMode="auto">
          <a:xfrm>
            <a:off x="3581400" y="3633270"/>
            <a:ext cx="5334000" cy="709219"/>
            <a:chOff x="2514600" y="3429000"/>
            <a:chExt cx="5334000" cy="708090"/>
          </a:xfrm>
        </p:grpSpPr>
        <p:grpSp>
          <p:nvGrpSpPr>
            <p:cNvPr id="5637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301082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83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84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85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86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</p:grpSp>
        <p:sp>
          <p:nvSpPr>
            <p:cNvPr id="56371" name="Text Box 32"/>
            <p:cNvSpPr txBox="1">
              <a:spLocks noChangeArrowheads="1"/>
            </p:cNvSpPr>
            <p:nvPr/>
          </p:nvSpPr>
          <p:spPr bwMode="auto">
            <a:xfrm>
              <a:off x="2514600" y="3809393"/>
              <a:ext cx="396875" cy="3134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72" name="Text Box 33"/>
            <p:cNvSpPr txBox="1">
              <a:spLocks noChangeArrowheads="1"/>
            </p:cNvSpPr>
            <p:nvPr/>
          </p:nvSpPr>
          <p:spPr bwMode="auto">
            <a:xfrm>
              <a:off x="3182938" y="3823658"/>
              <a:ext cx="990600" cy="3134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+ 4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5" name="Text Box 36"/>
            <p:cNvSpPr txBox="1">
              <a:spLocks noChangeArrowheads="1"/>
            </p:cNvSpPr>
            <p:nvPr/>
          </p:nvSpPr>
          <p:spPr bwMode="auto">
            <a:xfrm>
              <a:off x="4097338" y="3823658"/>
              <a:ext cx="990600" cy="3134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7" name="Text Box 38"/>
            <p:cNvSpPr txBox="1">
              <a:spLocks noChangeArrowheads="1"/>
            </p:cNvSpPr>
            <p:nvPr/>
          </p:nvSpPr>
          <p:spPr bwMode="auto">
            <a:xfrm>
              <a:off x="5029200" y="3823658"/>
              <a:ext cx="990600" cy="3134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+ 12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9" name="Text Box 40"/>
            <p:cNvSpPr txBox="1">
              <a:spLocks noChangeArrowheads="1"/>
            </p:cNvSpPr>
            <p:nvPr/>
          </p:nvSpPr>
          <p:spPr bwMode="auto">
            <a:xfrm>
              <a:off x="5943600" y="3823658"/>
              <a:ext cx="990600" cy="3134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8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81" name="Text Box 42"/>
            <p:cNvSpPr txBox="1">
              <a:spLocks noChangeArrowheads="1"/>
            </p:cNvSpPr>
            <p:nvPr/>
          </p:nvSpPr>
          <p:spPr bwMode="auto">
            <a:xfrm>
              <a:off x="6858000" y="3823658"/>
              <a:ext cx="990600" cy="3134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+ 20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8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101" name="Text Box 45"/>
          <p:cNvSpPr txBox="1">
            <a:spLocks noChangeArrowheads="1"/>
          </p:cNvSpPr>
          <p:nvPr/>
        </p:nvSpPr>
        <p:spPr bwMode="auto">
          <a:xfrm>
            <a:off x="2021925" y="4581128"/>
            <a:ext cx="1665841" cy="3200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double a[3];</a:t>
            </a:r>
          </a:p>
        </p:txBody>
      </p:sp>
      <p:sp>
        <p:nvSpPr>
          <p:cNvPr id="301118" name="Text Box 62"/>
          <p:cNvSpPr txBox="1">
            <a:spLocks noChangeArrowheads="1"/>
          </p:cNvSpPr>
          <p:nvPr/>
        </p:nvSpPr>
        <p:spPr bwMode="auto">
          <a:xfrm>
            <a:off x="2145353" y="5580488"/>
            <a:ext cx="1542410" cy="3200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char *p[3];</a:t>
            </a:r>
          </a:p>
        </p:txBody>
      </p:sp>
      <p:grpSp>
        <p:nvGrpSpPr>
          <p:cNvPr id="56346" name="Group 92"/>
          <p:cNvGrpSpPr>
            <a:grpSpLocks/>
          </p:cNvGrpSpPr>
          <p:nvPr/>
        </p:nvGrpSpPr>
        <p:grpSpPr bwMode="auto">
          <a:xfrm>
            <a:off x="3793192" y="5649494"/>
            <a:ext cx="5486400" cy="228470"/>
            <a:chOff x="1652" y="4608"/>
            <a:chExt cx="3456" cy="144"/>
          </a:xfrm>
        </p:grpSpPr>
        <p:sp>
          <p:nvSpPr>
            <p:cNvPr id="301134" name="Rectangle 78"/>
            <p:cNvSpPr>
              <a:spLocks noChangeArrowheads="1"/>
            </p:cNvSpPr>
            <p:nvPr/>
          </p:nvSpPr>
          <p:spPr bwMode="auto">
            <a:xfrm>
              <a:off x="1652" y="4608"/>
              <a:ext cx="1152" cy="1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301135" name="Rectangle 79"/>
            <p:cNvSpPr>
              <a:spLocks noChangeArrowheads="1"/>
            </p:cNvSpPr>
            <p:nvPr/>
          </p:nvSpPr>
          <p:spPr bwMode="auto">
            <a:xfrm>
              <a:off x="2804" y="4608"/>
              <a:ext cx="1152" cy="1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301136" name="Rectangle 80"/>
            <p:cNvSpPr>
              <a:spLocks noChangeArrowheads="1"/>
            </p:cNvSpPr>
            <p:nvPr/>
          </p:nvSpPr>
          <p:spPr bwMode="auto">
            <a:xfrm>
              <a:off x="3956" y="4608"/>
              <a:ext cx="1152" cy="1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</a:endParaRPr>
            </a:p>
          </p:txBody>
        </p:sp>
      </p:grpSp>
      <p:sp>
        <p:nvSpPr>
          <p:cNvPr id="56347" name="Text Box 86"/>
          <p:cNvSpPr txBox="1">
            <a:spLocks noChangeArrowheads="1"/>
          </p:cNvSpPr>
          <p:nvPr/>
        </p:nvSpPr>
        <p:spPr bwMode="auto">
          <a:xfrm>
            <a:off x="3564592" y="6016207"/>
            <a:ext cx="396875" cy="3139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0" i="1" dirty="0">
                <a:latin typeface="Calibri" pitchFamily="-96" charset="0"/>
              </a:rPr>
              <a:t>x</a:t>
            </a:r>
          </a:p>
        </p:txBody>
      </p:sp>
      <p:sp>
        <p:nvSpPr>
          <p:cNvPr id="56348" name="Line 87"/>
          <p:cNvSpPr>
            <a:spLocks noChangeShapeType="1"/>
          </p:cNvSpPr>
          <p:nvPr/>
        </p:nvSpPr>
        <p:spPr bwMode="auto">
          <a:xfrm flipV="1">
            <a:off x="3793192" y="5877541"/>
            <a:ext cx="0" cy="22847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49" name="Text Box 88"/>
          <p:cNvSpPr txBox="1">
            <a:spLocks noChangeArrowheads="1"/>
          </p:cNvSpPr>
          <p:nvPr/>
        </p:nvSpPr>
        <p:spPr bwMode="auto">
          <a:xfrm>
            <a:off x="5164792" y="6030495"/>
            <a:ext cx="990600" cy="3139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0" i="1">
                <a:latin typeface="Calibri" pitchFamily="-96" charset="0"/>
              </a:rPr>
              <a:t>x </a:t>
            </a:r>
            <a:r>
              <a:rPr lang="en-US" sz="1600" b="0">
                <a:latin typeface="Calibri" pitchFamily="-96" charset="0"/>
              </a:rPr>
              <a:t>+ 8</a:t>
            </a:r>
            <a:endParaRPr lang="en-US" sz="1600" b="0" i="1">
              <a:latin typeface="Calibri" pitchFamily="-96" charset="0"/>
            </a:endParaRPr>
          </a:p>
        </p:txBody>
      </p:sp>
      <p:sp>
        <p:nvSpPr>
          <p:cNvPr id="56350" name="Line 89"/>
          <p:cNvSpPr>
            <a:spLocks noChangeShapeType="1"/>
          </p:cNvSpPr>
          <p:nvPr/>
        </p:nvSpPr>
        <p:spPr bwMode="auto">
          <a:xfrm flipV="1">
            <a:off x="5621992" y="5877541"/>
            <a:ext cx="0" cy="22847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51" name="Text Box 90"/>
          <p:cNvSpPr txBox="1">
            <a:spLocks noChangeArrowheads="1"/>
          </p:cNvSpPr>
          <p:nvPr/>
        </p:nvSpPr>
        <p:spPr bwMode="auto">
          <a:xfrm>
            <a:off x="6993592" y="6030495"/>
            <a:ext cx="990600" cy="3139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0" i="1" dirty="0">
                <a:latin typeface="Calibri" pitchFamily="-96" charset="0"/>
              </a:rPr>
              <a:t>x </a:t>
            </a:r>
            <a:r>
              <a:rPr lang="en-US" sz="1600" b="0" dirty="0">
                <a:latin typeface="Calibri" pitchFamily="-96" charset="0"/>
              </a:rPr>
              <a:t>+ 16</a:t>
            </a:r>
            <a:endParaRPr lang="en-US" sz="1600" b="0" i="1" dirty="0">
              <a:latin typeface="Calibri" pitchFamily="-96" charset="0"/>
            </a:endParaRPr>
          </a:p>
        </p:txBody>
      </p:sp>
      <p:sp>
        <p:nvSpPr>
          <p:cNvPr id="56352" name="Line 91"/>
          <p:cNvSpPr>
            <a:spLocks noChangeShapeType="1"/>
          </p:cNvSpPr>
          <p:nvPr/>
        </p:nvSpPr>
        <p:spPr bwMode="auto">
          <a:xfrm flipV="1">
            <a:off x="7450792" y="5877541"/>
            <a:ext cx="0" cy="22847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53" name="Line 102"/>
          <p:cNvSpPr>
            <a:spLocks noChangeShapeType="1"/>
          </p:cNvSpPr>
          <p:nvPr/>
        </p:nvSpPr>
        <p:spPr bwMode="auto">
          <a:xfrm flipV="1">
            <a:off x="9279592" y="5877541"/>
            <a:ext cx="0" cy="22847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54" name="Text Box 105"/>
          <p:cNvSpPr txBox="1">
            <a:spLocks noChangeArrowheads="1"/>
          </p:cNvSpPr>
          <p:nvPr/>
        </p:nvSpPr>
        <p:spPr bwMode="auto">
          <a:xfrm>
            <a:off x="8822392" y="6044781"/>
            <a:ext cx="990600" cy="3139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0" i="1" dirty="0">
                <a:latin typeface="Calibri" pitchFamily="-96" charset="0"/>
              </a:rPr>
              <a:t>x </a:t>
            </a:r>
            <a:r>
              <a:rPr lang="en-US" sz="1600" b="0" dirty="0">
                <a:latin typeface="Calibri" pitchFamily="-96" charset="0"/>
              </a:rPr>
              <a:t>+ 24</a:t>
            </a:r>
            <a:endParaRPr lang="en-US" sz="1600" b="0" i="1" dirty="0">
              <a:latin typeface="Calibri" pitchFamily="-96" charset="0"/>
            </a:endParaRPr>
          </a:p>
        </p:txBody>
      </p:sp>
      <p:grpSp>
        <p:nvGrpSpPr>
          <p:cNvPr id="71" name="Group 92">
            <a:extLst>
              <a:ext uri="{FF2B5EF4-FFF2-40B4-BE49-F238E27FC236}">
                <a16:creationId xmlns:a16="http://schemas.microsoft.com/office/drawing/2014/main" id="{AE791D9B-5568-4F1F-9B7F-9027894AEA2C}"/>
              </a:ext>
            </a:extLst>
          </p:cNvPr>
          <p:cNvGrpSpPr>
            <a:grpSpLocks/>
          </p:cNvGrpSpPr>
          <p:nvPr/>
        </p:nvGrpSpPr>
        <p:grpSpPr bwMode="auto">
          <a:xfrm>
            <a:off x="3795932" y="4634262"/>
            <a:ext cx="5486400" cy="228470"/>
            <a:chOff x="1652" y="4608"/>
            <a:chExt cx="3456" cy="144"/>
          </a:xfrm>
        </p:grpSpPr>
        <p:sp>
          <p:nvSpPr>
            <p:cNvPr id="72" name="Rectangle 78">
              <a:extLst>
                <a:ext uri="{FF2B5EF4-FFF2-40B4-BE49-F238E27FC236}">
                  <a16:creationId xmlns:a16="http://schemas.microsoft.com/office/drawing/2014/main" id="{997B8A90-DF39-47CF-B0CC-5CB50CB083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2" y="4608"/>
              <a:ext cx="1152" cy="1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73" name="Rectangle 79">
              <a:extLst>
                <a:ext uri="{FF2B5EF4-FFF2-40B4-BE49-F238E27FC236}">
                  <a16:creationId xmlns:a16="http://schemas.microsoft.com/office/drawing/2014/main" id="{321CA321-1725-477C-B839-3BA13CD57B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4" y="4608"/>
              <a:ext cx="1152" cy="1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74" name="Rectangle 80">
              <a:extLst>
                <a:ext uri="{FF2B5EF4-FFF2-40B4-BE49-F238E27FC236}">
                  <a16:creationId xmlns:a16="http://schemas.microsoft.com/office/drawing/2014/main" id="{4BBE0E1E-3404-4BEF-BAD6-E5D07839B8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6" y="4608"/>
              <a:ext cx="1152" cy="1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</a:endParaRPr>
            </a:p>
          </p:txBody>
        </p:sp>
      </p:grpSp>
      <p:sp>
        <p:nvSpPr>
          <p:cNvPr id="75" name="Text Box 86">
            <a:extLst>
              <a:ext uri="{FF2B5EF4-FFF2-40B4-BE49-F238E27FC236}">
                <a16:creationId xmlns:a16="http://schemas.microsoft.com/office/drawing/2014/main" id="{C99420D3-D386-4F90-A943-BC1C90206E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540" y="5035394"/>
            <a:ext cx="396875" cy="3139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0" i="1" dirty="0">
                <a:latin typeface="Calibri" pitchFamily="-96" charset="0"/>
              </a:rPr>
              <a:t>x</a:t>
            </a:r>
          </a:p>
        </p:txBody>
      </p:sp>
      <p:sp>
        <p:nvSpPr>
          <p:cNvPr id="76" name="Line 87">
            <a:extLst>
              <a:ext uri="{FF2B5EF4-FFF2-40B4-BE49-F238E27FC236}">
                <a16:creationId xmlns:a16="http://schemas.microsoft.com/office/drawing/2014/main" id="{8F0DFBD0-02FE-47E0-94DC-0BCF7A20A6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04140" y="4868592"/>
            <a:ext cx="0" cy="22847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Text Box 88">
            <a:extLst>
              <a:ext uri="{FF2B5EF4-FFF2-40B4-BE49-F238E27FC236}">
                <a16:creationId xmlns:a16="http://schemas.microsoft.com/office/drawing/2014/main" id="{778A79EE-26B2-4421-96D8-5F9665FCFC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740" y="5049682"/>
            <a:ext cx="990600" cy="3139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0" i="1">
                <a:latin typeface="Calibri" pitchFamily="-96" charset="0"/>
              </a:rPr>
              <a:t>x </a:t>
            </a:r>
            <a:r>
              <a:rPr lang="en-US" sz="1600" b="0">
                <a:latin typeface="Calibri" pitchFamily="-96" charset="0"/>
              </a:rPr>
              <a:t>+ 8</a:t>
            </a:r>
            <a:endParaRPr lang="en-US" sz="1600" b="0" i="1">
              <a:latin typeface="Calibri" pitchFamily="-96" charset="0"/>
            </a:endParaRPr>
          </a:p>
        </p:txBody>
      </p:sp>
      <p:sp>
        <p:nvSpPr>
          <p:cNvPr id="78" name="Line 89">
            <a:extLst>
              <a:ext uri="{FF2B5EF4-FFF2-40B4-BE49-F238E27FC236}">
                <a16:creationId xmlns:a16="http://schemas.microsoft.com/office/drawing/2014/main" id="{E7070C8F-CB0C-49D5-BAC5-10FB041CA22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2940" y="4868592"/>
            <a:ext cx="0" cy="22847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Text Box 90">
            <a:extLst>
              <a:ext uri="{FF2B5EF4-FFF2-40B4-BE49-F238E27FC236}">
                <a16:creationId xmlns:a16="http://schemas.microsoft.com/office/drawing/2014/main" id="{DA70B75B-79EF-43F8-A957-1989CB02B8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4540" y="5049682"/>
            <a:ext cx="990600" cy="3139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0" i="1" dirty="0">
                <a:latin typeface="Calibri" pitchFamily="-96" charset="0"/>
              </a:rPr>
              <a:t>x </a:t>
            </a:r>
            <a:r>
              <a:rPr lang="en-US" sz="1600" b="0" dirty="0">
                <a:latin typeface="Calibri" pitchFamily="-96" charset="0"/>
              </a:rPr>
              <a:t>+ 16</a:t>
            </a:r>
            <a:endParaRPr lang="en-US" sz="1600" b="0" i="1" dirty="0">
              <a:latin typeface="Calibri" pitchFamily="-96" charset="0"/>
            </a:endParaRPr>
          </a:p>
        </p:txBody>
      </p:sp>
      <p:sp>
        <p:nvSpPr>
          <p:cNvPr id="80" name="Line 91">
            <a:extLst>
              <a:ext uri="{FF2B5EF4-FFF2-40B4-BE49-F238E27FC236}">
                <a16:creationId xmlns:a16="http://schemas.microsoft.com/office/drawing/2014/main" id="{F8619192-D971-4F98-90B6-B80A33030F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61740" y="4868592"/>
            <a:ext cx="0" cy="22847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Line 102">
            <a:extLst>
              <a:ext uri="{FF2B5EF4-FFF2-40B4-BE49-F238E27FC236}">
                <a16:creationId xmlns:a16="http://schemas.microsoft.com/office/drawing/2014/main" id="{D0C7FB5F-6F32-4272-8695-3867A30E6D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290540" y="4868592"/>
            <a:ext cx="0" cy="22847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Text Box 105">
            <a:extLst>
              <a:ext uri="{FF2B5EF4-FFF2-40B4-BE49-F238E27FC236}">
                <a16:creationId xmlns:a16="http://schemas.microsoft.com/office/drawing/2014/main" id="{A6F91F41-3B67-4935-BA83-E8AB95AF5E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3340" y="5063968"/>
            <a:ext cx="990600" cy="3139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0" i="1" dirty="0">
                <a:latin typeface="Calibri" pitchFamily="-96" charset="0"/>
              </a:rPr>
              <a:t>x </a:t>
            </a:r>
            <a:r>
              <a:rPr lang="en-US" sz="1600" b="0" dirty="0">
                <a:latin typeface="Calibri" pitchFamily="-96" charset="0"/>
              </a:rPr>
              <a:t>+ 24</a:t>
            </a:r>
            <a:endParaRPr lang="en-US" sz="1600" b="0" i="1" dirty="0">
              <a:latin typeface="Calibri" pitchFamily="-96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9E749FF-D389-304F-0716-163C4DBA44B3}"/>
                  </a:ext>
                </a:extLst>
              </p14:cNvPr>
              <p14:cNvContentPartPr/>
              <p14:nvPr/>
            </p14:nvContentPartPr>
            <p14:xfrm>
              <a:off x="2101680" y="5479920"/>
              <a:ext cx="921240" cy="5148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9E749FF-D389-304F-0716-163C4DBA44B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92320" y="5470560"/>
                <a:ext cx="939960" cy="533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05357697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Specific Cases of Alignment (x86-64)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1 byte: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char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no restrictions on address</a:t>
            </a:r>
          </a:p>
          <a:p>
            <a:r>
              <a:rPr lang="en-US" dirty="0"/>
              <a:t>2 bytes: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short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lowest 1 bit of address must be 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/>
              <a:t>4 bytes: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lowest 2 bits of address must be 00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/>
              <a:t>8 bytes: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, </a:t>
            </a:r>
            <a:r>
              <a:rPr lang="en-US" dirty="0">
                <a:latin typeface="Courier New"/>
                <a:cs typeface="Courier New"/>
              </a:rPr>
              <a:t>long,</a:t>
            </a:r>
            <a:r>
              <a:rPr lang="en-US" dirty="0"/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char *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lowest 3 bits of address must be 000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/>
              <a:t>16 bytes: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long double</a:t>
            </a:r>
            <a:r>
              <a:rPr lang="en-US" b="0" dirty="0">
                <a:latin typeface="Calibri"/>
                <a:cs typeface="Calibri"/>
                <a:sym typeface="Courier New Bold" charset="0"/>
              </a:rPr>
              <a:t> (GCC on Linux)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  <a:p>
            <a:pPr lvl="1"/>
            <a:r>
              <a:rPr lang="en-US" dirty="0"/>
              <a:t>lowest 4 bits of address must be 0000</a:t>
            </a:r>
            <a:r>
              <a:rPr lang="en-US" baseline="-6000" dirty="0"/>
              <a:t>2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884240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/>
          </p:cNvSpPr>
          <p:nvPr/>
        </p:nvSpPr>
        <p:spPr bwMode="auto">
          <a:xfrm>
            <a:off x="8369300" y="2422527"/>
            <a:ext cx="2222500" cy="1311273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lnSpc>
                <a:spcPct val="70000"/>
              </a:lnSpc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S1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ct val="70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ct val="70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ct val="70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ct val="70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Satisfying Alignment Within Structures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idx="1"/>
          </p:nvPr>
        </p:nvSpPr>
        <p:spPr>
          <a:xfrm>
            <a:off x="387351" y="914400"/>
            <a:ext cx="11076516" cy="5224462"/>
          </a:xfrm>
          <a:ln/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/>
              <a:t>Within structure:</a:t>
            </a:r>
          </a:p>
          <a:p>
            <a:pPr marL="552450" lvl="1">
              <a:spcBef>
                <a:spcPts val="600"/>
              </a:spcBef>
            </a:pPr>
            <a:r>
              <a:rPr lang="en-US" dirty="0"/>
              <a:t>Must satisfy each element’s alignment</a:t>
            </a:r>
            <a:br>
              <a:rPr lang="en-US" dirty="0"/>
            </a:br>
            <a:r>
              <a:rPr lang="en-US" dirty="0"/>
              <a:t>requirement</a:t>
            </a:r>
          </a:p>
          <a:p>
            <a:pPr>
              <a:spcBef>
                <a:spcPts val="600"/>
              </a:spcBef>
            </a:pPr>
            <a:r>
              <a:rPr lang="en-US" dirty="0"/>
              <a:t>Overall structure placement</a:t>
            </a:r>
          </a:p>
          <a:p>
            <a:pPr marL="552450" lvl="1">
              <a:spcBef>
                <a:spcPts val="600"/>
              </a:spcBef>
            </a:pPr>
            <a:r>
              <a:rPr lang="en-US" dirty="0"/>
              <a:t>Each structure has alignment requirement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endParaRPr lang="en-US" dirty="0"/>
          </a:p>
          <a:p>
            <a:pPr marL="838200" lvl="2">
              <a:spcBef>
                <a:spcPts val="600"/>
              </a:spcBef>
            </a:pP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r>
              <a:rPr lang="en-US" dirty="0"/>
              <a:t> = Largest alignment of any element</a:t>
            </a:r>
          </a:p>
          <a:p>
            <a:pPr marL="552450" lvl="1">
              <a:spcBef>
                <a:spcPts val="600"/>
              </a:spcBef>
            </a:pPr>
            <a:r>
              <a:rPr lang="en-US" dirty="0"/>
              <a:t>Initial address &amp; structure length must be multiples of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Example:</a:t>
            </a:r>
          </a:p>
          <a:p>
            <a:pPr marL="552450" lvl="1">
              <a:spcBef>
                <a:spcPts val="600"/>
              </a:spcBef>
            </a:pPr>
            <a:r>
              <a:rPr lang="en-US" dirty="0"/>
              <a:t>K = 8, due to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 element</a:t>
            </a:r>
          </a:p>
        </p:txBody>
      </p:sp>
      <p:sp>
        <p:nvSpPr>
          <p:cNvPr id="25607" name="Rectangle 7"/>
          <p:cNvSpPr>
            <a:spLocks/>
          </p:cNvSpPr>
          <p:nvPr/>
        </p:nvSpPr>
        <p:spPr bwMode="auto">
          <a:xfrm>
            <a:off x="2157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25608" name="Rectangle 8"/>
          <p:cNvSpPr>
            <a:spLocks/>
          </p:cNvSpPr>
          <p:nvPr/>
        </p:nvSpPr>
        <p:spPr bwMode="auto">
          <a:xfrm>
            <a:off x="3427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25609" name="Rectangle 9"/>
          <p:cNvSpPr>
            <a:spLocks/>
          </p:cNvSpPr>
          <p:nvPr/>
        </p:nvSpPr>
        <p:spPr bwMode="auto">
          <a:xfrm>
            <a:off x="4697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latin typeface="Courier New" pitchFamily="49" charset="0"/>
                <a:cs typeface="Courier New" pitchFamily="49" charset="0"/>
                <a:sym typeface="Courier New Bold" charset="0"/>
              </a:rPr>
              <a:t>i[1]</a:t>
            </a:r>
          </a:p>
        </p:txBody>
      </p:sp>
      <p:sp>
        <p:nvSpPr>
          <p:cNvPr id="25610" name="Rectangle 10"/>
          <p:cNvSpPr>
            <a:spLocks/>
          </p:cNvSpPr>
          <p:nvPr/>
        </p:nvSpPr>
        <p:spPr bwMode="auto">
          <a:xfrm>
            <a:off x="7237413" y="45720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25611" name="Rectangle 11"/>
          <p:cNvSpPr>
            <a:spLocks/>
          </p:cNvSpPr>
          <p:nvPr/>
        </p:nvSpPr>
        <p:spPr bwMode="auto">
          <a:xfrm>
            <a:off x="2474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25612" name="Rectangle 12"/>
          <p:cNvSpPr>
            <a:spLocks/>
          </p:cNvSpPr>
          <p:nvPr/>
        </p:nvSpPr>
        <p:spPr bwMode="auto">
          <a:xfrm>
            <a:off x="5967413" y="4572000"/>
            <a:ext cx="12700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4 bytes</a:t>
            </a:r>
          </a:p>
        </p:txBody>
      </p:sp>
      <p:sp>
        <p:nvSpPr>
          <p:cNvPr id="25613" name="Rectangle 13"/>
          <p:cNvSpPr>
            <a:spLocks/>
          </p:cNvSpPr>
          <p:nvPr/>
        </p:nvSpPr>
        <p:spPr bwMode="auto">
          <a:xfrm>
            <a:off x="1905003" y="4965700"/>
            <a:ext cx="490519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p+0</a:t>
            </a:r>
          </a:p>
        </p:txBody>
      </p:sp>
      <p:sp>
        <p:nvSpPr>
          <p:cNvPr id="25614" name="Rectangle 14"/>
          <p:cNvSpPr>
            <a:spLocks/>
          </p:cNvSpPr>
          <p:nvPr/>
        </p:nvSpPr>
        <p:spPr bwMode="auto">
          <a:xfrm>
            <a:off x="3176591" y="4965700"/>
            <a:ext cx="490519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p+4</a:t>
            </a:r>
          </a:p>
        </p:txBody>
      </p:sp>
      <p:sp>
        <p:nvSpPr>
          <p:cNvPr id="25615" name="Rectangle 15"/>
          <p:cNvSpPr>
            <a:spLocks/>
          </p:cNvSpPr>
          <p:nvPr/>
        </p:nvSpPr>
        <p:spPr bwMode="auto">
          <a:xfrm>
            <a:off x="4432303" y="4965700"/>
            <a:ext cx="490519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p+8</a:t>
            </a:r>
          </a:p>
        </p:txBody>
      </p:sp>
      <p:sp>
        <p:nvSpPr>
          <p:cNvPr id="25616" name="Rectangle 16"/>
          <p:cNvSpPr>
            <a:spLocks/>
          </p:cNvSpPr>
          <p:nvPr/>
        </p:nvSpPr>
        <p:spPr bwMode="auto">
          <a:xfrm>
            <a:off x="6911978" y="4965700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p+16</a:t>
            </a:r>
          </a:p>
        </p:txBody>
      </p:sp>
      <p:sp>
        <p:nvSpPr>
          <p:cNvPr id="25617" name="Rectangle 17"/>
          <p:cNvSpPr>
            <a:spLocks/>
          </p:cNvSpPr>
          <p:nvPr/>
        </p:nvSpPr>
        <p:spPr bwMode="auto">
          <a:xfrm>
            <a:off x="9458328" y="4965700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p+24</a:t>
            </a:r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rot="10800000" flipH="1">
            <a:off x="3427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19" name="Rectangle 19"/>
          <p:cNvSpPr>
            <a:spLocks/>
          </p:cNvSpPr>
          <p:nvPr/>
        </p:nvSpPr>
        <p:spPr bwMode="auto">
          <a:xfrm>
            <a:off x="2906713" y="5648325"/>
            <a:ext cx="20701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4</a:t>
            </a:r>
          </a:p>
        </p:txBody>
      </p:sp>
      <p:sp>
        <p:nvSpPr>
          <p:cNvPr id="25620" name="Rectangle 20"/>
          <p:cNvSpPr>
            <a:spLocks/>
          </p:cNvSpPr>
          <p:nvPr/>
        </p:nvSpPr>
        <p:spPr bwMode="auto">
          <a:xfrm>
            <a:off x="6323013" y="5648325"/>
            <a:ext cx="19050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 rot="10800000" flipH="1">
            <a:off x="7237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22" name="Rectangle 22"/>
          <p:cNvSpPr>
            <a:spLocks/>
          </p:cNvSpPr>
          <p:nvPr/>
        </p:nvSpPr>
        <p:spPr bwMode="auto">
          <a:xfrm>
            <a:off x="19288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 rot="10800000" flipH="1">
            <a:off x="2157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24" name="Rectangle 24"/>
          <p:cNvSpPr>
            <a:spLocks/>
          </p:cNvSpPr>
          <p:nvPr/>
        </p:nvSpPr>
        <p:spPr bwMode="auto">
          <a:xfrm>
            <a:off x="84693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 rot="10800000" flipH="1">
            <a:off x="9777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43815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Meeting Overall Alignment Requirement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endParaRPr lang="en-US" dirty="0"/>
          </a:p>
          <a:p>
            <a:r>
              <a:rPr lang="en-US" dirty="0"/>
              <a:t>For largest alignment requirement K</a:t>
            </a:r>
          </a:p>
          <a:p>
            <a:r>
              <a:rPr lang="en-US" dirty="0"/>
              <a:t>Overall structure must be multiple of K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7758112" y="1905000"/>
            <a:ext cx="2224088" cy="140335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S2 {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double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i[2];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char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 *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graphicFrame>
        <p:nvGraphicFramePr>
          <p:cNvPr id="13" name="Group 7"/>
          <p:cNvGraphicFramePr>
            <a:graphicFrameLocks noGrp="1"/>
          </p:cNvGraphicFramePr>
          <p:nvPr/>
        </p:nvGraphicFramePr>
        <p:xfrm>
          <a:off x="1905003" y="4495800"/>
          <a:ext cx="833596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7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p+16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3" name="Straight Arrow Connector 2"/>
          <p:cNvCxnSpPr/>
          <p:nvPr/>
        </p:nvCxnSpPr>
        <p:spPr bwMode="auto">
          <a:xfrm flipV="1">
            <a:off x="8991600" y="5257800"/>
            <a:ext cx="685800" cy="6858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TextBox 3"/>
          <p:cNvSpPr txBox="1"/>
          <p:nvPr/>
        </p:nvSpPr>
        <p:spPr>
          <a:xfrm>
            <a:off x="7364440" y="5943600"/>
            <a:ext cx="1659429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alibri" pitchFamily="34" charset="0"/>
              </a:rPr>
              <a:t>Multiple of K=8</a:t>
            </a:r>
          </a:p>
        </p:txBody>
      </p:sp>
    </p:spTree>
    <p:extLst>
      <p:ext uri="{BB962C8B-B14F-4D97-AF65-F5344CB8AC3E}">
        <p14:creationId xmlns:p14="http://schemas.microsoft.com/office/powerpoint/2010/main" val="3267253164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reeform 1"/>
          <p:cNvSpPr>
            <a:spLocks/>
          </p:cNvSpPr>
          <p:nvPr/>
        </p:nvSpPr>
        <p:spPr bwMode="auto">
          <a:xfrm>
            <a:off x="2235200" y="3708400"/>
            <a:ext cx="7670800" cy="2032000"/>
          </a:xfrm>
          <a:custGeom>
            <a:avLst/>
            <a:gdLst/>
            <a:ahLst/>
            <a:cxnLst>
              <a:cxn ang="0">
                <a:pos x="7617" y="0"/>
              </a:cxn>
              <a:cxn ang="0">
                <a:pos x="0" y="21465"/>
              </a:cxn>
              <a:cxn ang="0">
                <a:pos x="21600" y="21600"/>
              </a:cxn>
              <a:cxn ang="0">
                <a:pos x="13017" y="0"/>
              </a:cxn>
              <a:cxn ang="0">
                <a:pos x="7617" y="0"/>
              </a:cxn>
              <a:cxn ang="0">
                <a:pos x="7617" y="0"/>
              </a:cxn>
            </a:cxnLst>
            <a:rect l="0" t="0" r="r" b="b"/>
            <a:pathLst>
              <a:path w="21600" h="21600">
                <a:moveTo>
                  <a:pt x="7617" y="0"/>
                </a:moveTo>
                <a:lnTo>
                  <a:pt x="0" y="21465"/>
                </a:lnTo>
                <a:lnTo>
                  <a:pt x="21600" y="21600"/>
                </a:lnTo>
                <a:lnTo>
                  <a:pt x="13017" y="0"/>
                </a:lnTo>
                <a:lnTo>
                  <a:pt x="7617" y="0"/>
                </a:lnTo>
                <a:close/>
                <a:moveTo>
                  <a:pt x="7617" y="0"/>
                </a:moveTo>
              </a:path>
            </a:pathLst>
          </a:custGeom>
          <a:solidFill>
            <a:srgbClr val="E6E6E6"/>
          </a:solidFill>
          <a:ln w="381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Arrays of Structures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Overall structure length multiple of K</a:t>
            </a:r>
          </a:p>
          <a:p>
            <a:r>
              <a:rPr lang="en-US" dirty="0"/>
              <a:t>Satisfy alignment requirement for every element</a:t>
            </a:r>
          </a:p>
        </p:txBody>
      </p:sp>
      <p:graphicFrame>
        <p:nvGraphicFramePr>
          <p:cNvPr id="28679" name="Group 7"/>
          <p:cNvGraphicFramePr>
            <a:graphicFrameLocks noGrp="1"/>
          </p:cNvGraphicFramePr>
          <p:nvPr/>
        </p:nvGraphicFramePr>
        <p:xfrm>
          <a:off x="1905003" y="5715000"/>
          <a:ext cx="833596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7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a+32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a+40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a+48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8791" name="Group 119"/>
          <p:cNvGraphicFramePr>
            <a:graphicFrameLocks noGrp="1"/>
          </p:cNvGraphicFramePr>
          <p:nvPr/>
        </p:nvGraphicFramePr>
        <p:xfrm>
          <a:off x="2705100" y="3314700"/>
          <a:ext cx="8240168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2805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a[2]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•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a+48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a+72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501871" y="50800"/>
            <a:ext cx="184731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A870F6E8-70A9-0551-0F44-99C057550883}"/>
              </a:ext>
            </a:extLst>
          </p:cNvPr>
          <p:cNvSpPr>
            <a:spLocks/>
          </p:cNvSpPr>
          <p:nvPr/>
        </p:nvSpPr>
        <p:spPr bwMode="auto">
          <a:xfrm>
            <a:off x="8367712" y="1371600"/>
            <a:ext cx="2224088" cy="140335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S2 {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double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i[2];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char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 a[10];</a:t>
            </a:r>
          </a:p>
        </p:txBody>
      </p:sp>
    </p:spTree>
    <p:extLst>
      <p:ext uri="{BB962C8B-B14F-4D97-AF65-F5344CB8AC3E}">
        <p14:creationId xmlns:p14="http://schemas.microsoft.com/office/powerpoint/2010/main" val="2161366874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Freeform 1"/>
          <p:cNvSpPr>
            <a:spLocks/>
          </p:cNvSpPr>
          <p:nvPr/>
        </p:nvSpPr>
        <p:spPr bwMode="auto">
          <a:xfrm>
            <a:off x="4635500" y="3860800"/>
            <a:ext cx="4445000" cy="812800"/>
          </a:xfrm>
          <a:custGeom>
            <a:avLst/>
            <a:gdLst/>
            <a:ahLst/>
            <a:cxnLst>
              <a:cxn ang="0">
                <a:pos x="6171" y="338"/>
              </a:cxn>
              <a:cxn ang="0">
                <a:pos x="0" y="21600"/>
              </a:cxn>
              <a:cxn ang="0">
                <a:pos x="21600" y="21600"/>
              </a:cxn>
              <a:cxn ang="0">
                <a:pos x="15552" y="0"/>
              </a:cxn>
              <a:cxn ang="0">
                <a:pos x="6171" y="338"/>
              </a:cxn>
              <a:cxn ang="0">
                <a:pos x="6171" y="338"/>
              </a:cxn>
            </a:cxnLst>
            <a:rect l="0" t="0" r="r" b="b"/>
            <a:pathLst>
              <a:path w="21600" h="21600">
                <a:moveTo>
                  <a:pt x="6171" y="338"/>
                </a:moveTo>
                <a:lnTo>
                  <a:pt x="0" y="21600"/>
                </a:lnTo>
                <a:lnTo>
                  <a:pt x="21600" y="21600"/>
                </a:lnTo>
                <a:lnTo>
                  <a:pt x="15552" y="0"/>
                </a:lnTo>
                <a:lnTo>
                  <a:pt x="6171" y="338"/>
                </a:lnTo>
                <a:close/>
                <a:moveTo>
                  <a:pt x="6171" y="338"/>
                </a:moveTo>
              </a:path>
            </a:pathLst>
          </a:custGeom>
          <a:solidFill>
            <a:srgbClr val="E6E6E6"/>
          </a:solidFill>
          <a:ln w="381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Accessing Array Elements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idx="1"/>
          </p:nvPr>
        </p:nvSpPr>
        <p:spPr>
          <a:xfrm>
            <a:off x="387351" y="990600"/>
            <a:ext cx="11076516" cy="5224462"/>
          </a:xfrm>
          <a:ln/>
        </p:spPr>
        <p:txBody>
          <a:bodyPr/>
          <a:lstStyle/>
          <a:p>
            <a:r>
              <a:rPr lang="en-US" dirty="0"/>
              <a:t>Compute array offset 12*</a:t>
            </a:r>
            <a:r>
              <a:rPr lang="en-US" dirty="0" err="1"/>
              <a:t>idx</a:t>
            </a:r>
            <a:endParaRPr lang="en-US" dirty="0"/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sizeof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(struct S3)</a:t>
            </a:r>
            <a:r>
              <a:rPr lang="en-US" dirty="0"/>
              <a:t>, including alignment spacers</a:t>
            </a:r>
          </a:p>
          <a:p>
            <a:r>
              <a:rPr lang="en-US" dirty="0"/>
              <a:t>Element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j</a:t>
            </a:r>
            <a:r>
              <a:rPr lang="en-US" dirty="0"/>
              <a:t> is at offset 8 within structure</a:t>
            </a:r>
          </a:p>
          <a:p>
            <a:r>
              <a:rPr lang="en-US" dirty="0"/>
              <a:t>Assembler gives offset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a+8</a:t>
            </a:r>
            <a:endParaRPr lang="en-US" dirty="0"/>
          </a:p>
          <a:p>
            <a:pPr marL="552450" lvl="1"/>
            <a:r>
              <a:rPr lang="en-US" dirty="0"/>
              <a:t>Resolved during linking</a:t>
            </a:r>
          </a:p>
        </p:txBody>
      </p:sp>
      <p:sp>
        <p:nvSpPr>
          <p:cNvPr id="29702" name="Rectangle 6"/>
          <p:cNvSpPr>
            <a:spLocks/>
          </p:cNvSpPr>
          <p:nvPr/>
        </p:nvSpPr>
        <p:spPr bwMode="auto">
          <a:xfrm>
            <a:off x="7988300" y="1371600"/>
            <a:ext cx="2222500" cy="15240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struct S3 {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short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float v;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short j;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 a[10];</a:t>
            </a:r>
          </a:p>
        </p:txBody>
      </p:sp>
      <p:sp>
        <p:nvSpPr>
          <p:cNvPr id="29703" name="Rectangle 7"/>
          <p:cNvSpPr>
            <a:spLocks/>
          </p:cNvSpPr>
          <p:nvPr/>
        </p:nvSpPr>
        <p:spPr bwMode="auto">
          <a:xfrm>
            <a:off x="1676400" y="5410200"/>
            <a:ext cx="3289300" cy="1211262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lnSpc>
                <a:spcPct val="70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short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get_j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(int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idx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ct val="70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ct val="70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a[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idx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].j;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ct val="70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704" name="Rectangle 8"/>
          <p:cNvSpPr>
            <a:spLocks/>
          </p:cNvSpPr>
          <p:nvPr/>
        </p:nvSpPr>
        <p:spPr bwMode="auto">
          <a:xfrm>
            <a:off x="5410200" y="5537200"/>
            <a:ext cx="4660900" cy="863600"/>
          </a:xfrm>
          <a:prstGeom prst="rect">
            <a:avLst/>
          </a:prstGeom>
          <a:solidFill>
            <a:srgbClr val="9CE0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#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idx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(%rdi,%rdi,2),%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# 3*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idx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movzwl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a+8(,%rax,4),%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eax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591393"/>
              </p:ext>
            </p:extLst>
          </p:nvPr>
        </p:nvGraphicFramePr>
        <p:xfrm>
          <a:off x="1765303" y="3479800"/>
          <a:ext cx="832961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•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•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9798" name="Group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064489"/>
              </p:ext>
            </p:extLst>
          </p:nvPr>
        </p:nvGraphicFramePr>
        <p:xfrm>
          <a:off x="2894016" y="4648200"/>
          <a:ext cx="6429375" cy="596900"/>
        </p:xfrm>
        <a:graphic>
          <a:graphicData uri="http://schemas.openxmlformats.org/drawingml/2006/table">
            <a:tbl>
              <a:tblPr/>
              <a:tblGrid>
                <a:gridCol w="24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1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13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37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371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413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4136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2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j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2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4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a+12*idx+8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2973422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Saving Space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Put large data types first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Effect (K=4)</a:t>
            </a: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3073400" y="2019300"/>
            <a:ext cx="2222500" cy="15621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S4 {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char d;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6877050" y="2017712"/>
            <a:ext cx="2224088" cy="1563688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S5 {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</a:p>
          <a:p>
            <a:pPr algn="l"/>
            <a:r>
              <a:rPr lang="en-US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char d;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7655" name="AutoShape 7"/>
          <p:cNvSpPr>
            <a:spLocks/>
          </p:cNvSpPr>
          <p:nvPr/>
        </p:nvSpPr>
        <p:spPr bwMode="auto">
          <a:xfrm>
            <a:off x="5664200" y="2298700"/>
            <a:ext cx="914400" cy="685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821D10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Rectangle 7"/>
          <p:cNvSpPr>
            <a:spLocks/>
          </p:cNvSpPr>
          <p:nvPr/>
        </p:nvSpPr>
        <p:spPr bwMode="auto">
          <a:xfrm>
            <a:off x="2157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13" name="Rectangle 8"/>
          <p:cNvSpPr>
            <a:spLocks/>
          </p:cNvSpPr>
          <p:nvPr/>
        </p:nvSpPr>
        <p:spPr bwMode="auto">
          <a:xfrm>
            <a:off x="3427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endParaRPr lang="en-US" sz="20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5" name="Rectangle 11"/>
          <p:cNvSpPr>
            <a:spLocks/>
          </p:cNvSpPr>
          <p:nvPr/>
        </p:nvSpPr>
        <p:spPr bwMode="auto">
          <a:xfrm>
            <a:off x="2474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6" name="Rectangle 7"/>
          <p:cNvSpPr>
            <a:spLocks/>
          </p:cNvSpPr>
          <p:nvPr/>
        </p:nvSpPr>
        <p:spPr bwMode="auto">
          <a:xfrm>
            <a:off x="4673600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d</a:t>
            </a:r>
          </a:p>
        </p:txBody>
      </p:sp>
      <p:sp>
        <p:nvSpPr>
          <p:cNvPr id="17" name="Rectangle 11"/>
          <p:cNvSpPr>
            <a:spLocks/>
          </p:cNvSpPr>
          <p:nvPr/>
        </p:nvSpPr>
        <p:spPr bwMode="auto">
          <a:xfrm>
            <a:off x="4991100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8" name="Rectangle 7"/>
          <p:cNvSpPr>
            <a:spLocks/>
          </p:cNvSpPr>
          <p:nvPr/>
        </p:nvSpPr>
        <p:spPr bwMode="auto">
          <a:xfrm>
            <a:off x="3416300" y="52578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19" name="Rectangle 8"/>
          <p:cNvSpPr>
            <a:spLocks/>
          </p:cNvSpPr>
          <p:nvPr/>
        </p:nvSpPr>
        <p:spPr bwMode="auto">
          <a:xfrm>
            <a:off x="2159000" y="52578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endParaRPr lang="en-US" sz="20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1" name="Rectangle 7"/>
          <p:cNvSpPr>
            <a:spLocks/>
          </p:cNvSpPr>
          <p:nvPr/>
        </p:nvSpPr>
        <p:spPr bwMode="auto">
          <a:xfrm>
            <a:off x="3683000" y="52578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d</a:t>
            </a:r>
          </a:p>
        </p:txBody>
      </p:sp>
      <p:sp>
        <p:nvSpPr>
          <p:cNvPr id="22" name="Rectangle 11"/>
          <p:cNvSpPr>
            <a:spLocks/>
          </p:cNvSpPr>
          <p:nvPr/>
        </p:nvSpPr>
        <p:spPr bwMode="auto">
          <a:xfrm>
            <a:off x="4000503" y="5257800"/>
            <a:ext cx="696913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4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2 bytes</a:t>
            </a:r>
          </a:p>
        </p:txBody>
      </p:sp>
    </p:spTree>
    <p:extLst>
      <p:ext uri="{BB962C8B-B14F-4D97-AF65-F5344CB8AC3E}">
        <p14:creationId xmlns:p14="http://schemas.microsoft.com/office/powerpoint/2010/main" val="3166174133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Union Allocation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idx="1"/>
          </p:nvPr>
        </p:nvSpPr>
        <p:spPr>
          <a:xfrm>
            <a:off x="387351" y="1066800"/>
            <a:ext cx="11076516" cy="5224462"/>
          </a:xfrm>
          <a:ln/>
        </p:spPr>
        <p:txBody>
          <a:bodyPr/>
          <a:lstStyle/>
          <a:p>
            <a:r>
              <a:rPr lang="en-US" dirty="0"/>
              <a:t>Allocate according to largest element</a:t>
            </a:r>
          </a:p>
          <a:p>
            <a:r>
              <a:rPr lang="en-US" dirty="0"/>
              <a:t>Can only use one field at a time</a:t>
            </a:r>
          </a:p>
        </p:txBody>
      </p:sp>
      <p:sp>
        <p:nvSpPr>
          <p:cNvPr id="31749" name="Rectangle 5"/>
          <p:cNvSpPr>
            <a:spLocks/>
          </p:cNvSpPr>
          <p:nvPr/>
        </p:nvSpPr>
        <p:spPr bwMode="auto">
          <a:xfrm>
            <a:off x="2133600" y="2232027"/>
            <a:ext cx="2222500" cy="150177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lnSpc>
                <a:spcPct val="80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union U1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ct val="80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ct val="80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ct val="80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ct val="80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 *up;</a:t>
            </a:r>
          </a:p>
        </p:txBody>
      </p:sp>
      <p:sp>
        <p:nvSpPr>
          <p:cNvPr id="31750" name="Rectangle 6"/>
          <p:cNvSpPr>
            <a:spLocks/>
          </p:cNvSpPr>
          <p:nvPr/>
        </p:nvSpPr>
        <p:spPr bwMode="auto">
          <a:xfrm>
            <a:off x="2133600" y="3886200"/>
            <a:ext cx="2222500" cy="15240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lnSpc>
                <a:spcPct val="80000"/>
              </a:lnSpc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S1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ct val="80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ct val="80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ct val="80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ct val="80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 *sp;</a:t>
            </a:r>
          </a:p>
        </p:txBody>
      </p:sp>
      <p:graphicFrame>
        <p:nvGraphicFramePr>
          <p:cNvPr id="31751" name="Group 7"/>
          <p:cNvGraphicFramePr>
            <a:graphicFrameLocks noGrp="1"/>
          </p:cNvGraphicFramePr>
          <p:nvPr/>
        </p:nvGraphicFramePr>
        <p:xfrm>
          <a:off x="1866903" y="5715000"/>
          <a:ext cx="864711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3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4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sp+16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1855" name="Group 111"/>
          <p:cNvGraphicFramePr>
            <a:graphicFrameLocks noGrp="1"/>
          </p:cNvGraphicFramePr>
          <p:nvPr/>
        </p:nvGraphicFramePr>
        <p:xfrm>
          <a:off x="5549900" y="2654300"/>
          <a:ext cx="3175000" cy="15494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i[0]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7461170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/>
          </p:cNvSpPr>
          <p:nvPr/>
        </p:nvSpPr>
        <p:spPr bwMode="auto">
          <a:xfrm>
            <a:off x="2052638" y="1495427"/>
            <a:ext cx="2527300" cy="132397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typedef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union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float f;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unsigned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u;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bit_float_t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32772" name="Rectangle 4"/>
          <p:cNvSpPr>
            <a:spLocks/>
          </p:cNvSpPr>
          <p:nvPr/>
        </p:nvSpPr>
        <p:spPr bwMode="auto">
          <a:xfrm>
            <a:off x="2128838" y="3289300"/>
            <a:ext cx="3898900" cy="18161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float bit2float(unsigned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u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bit_float_t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arg.u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u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arg.f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2773" name="Rectangle 5"/>
          <p:cNvSpPr>
            <a:spLocks/>
          </p:cNvSpPr>
          <p:nvPr/>
        </p:nvSpPr>
        <p:spPr bwMode="auto">
          <a:xfrm>
            <a:off x="6248400" y="3292477"/>
            <a:ext cx="3898900" cy="181292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unsigned float2bit(float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f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bit_float_t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arg.f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f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arg.u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Using Union to Access Bit Patterns</a:t>
            </a:r>
          </a:p>
        </p:txBody>
      </p:sp>
      <p:sp>
        <p:nvSpPr>
          <p:cNvPr id="32775" name="Rectangle 7"/>
          <p:cNvSpPr>
            <a:spLocks/>
          </p:cNvSpPr>
          <p:nvPr/>
        </p:nvSpPr>
        <p:spPr bwMode="auto">
          <a:xfrm>
            <a:off x="2117725" y="5257800"/>
            <a:ext cx="3149600" cy="457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Same as </a:t>
            </a:r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(float) 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u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? </a:t>
            </a:r>
          </a:p>
        </p:txBody>
      </p:sp>
      <p:sp>
        <p:nvSpPr>
          <p:cNvPr id="32776" name="Rectangle 8"/>
          <p:cNvSpPr>
            <a:spLocks/>
          </p:cNvSpPr>
          <p:nvPr/>
        </p:nvSpPr>
        <p:spPr bwMode="auto">
          <a:xfrm>
            <a:off x="6246813" y="5257800"/>
            <a:ext cx="3886200" cy="457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Same as </a:t>
            </a:r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(unsigned) 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? </a:t>
            </a:r>
          </a:p>
        </p:txBody>
      </p:sp>
      <p:graphicFrame>
        <p:nvGraphicFramePr>
          <p:cNvPr id="32777" name="Group 9"/>
          <p:cNvGraphicFramePr>
            <a:graphicFrameLocks noGrp="1"/>
          </p:cNvGraphicFramePr>
          <p:nvPr/>
        </p:nvGraphicFramePr>
        <p:xfrm>
          <a:off x="6146800" y="1498600"/>
          <a:ext cx="1905000" cy="11430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0239056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Revisited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15900" indent="-215900">
              <a:spcBef>
                <a:spcPts val="300"/>
              </a:spcBef>
            </a:pPr>
            <a:r>
              <a:rPr lang="en-US" dirty="0">
                <a:ea typeface="Calibri" charset="0"/>
                <a:cs typeface="Calibri" charset="0"/>
              </a:rPr>
              <a:t>Idea</a:t>
            </a:r>
            <a:endParaRPr lang="en-US" dirty="0"/>
          </a:p>
          <a:p>
            <a:pPr lvl="1">
              <a:spcBef>
                <a:spcPts val="300"/>
              </a:spcBef>
            </a:pPr>
            <a:r>
              <a:rPr lang="en-US" dirty="0"/>
              <a:t>Short/long/quad words (x86 terminology; C: 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short/int/long</a:t>
            </a:r>
            <a:r>
              <a:rPr lang="en-US" dirty="0"/>
              <a:t>) stored in memory as 2/4/8 consecutive bytes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Which byte is most (least) significant?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Can cause problems when exchanging binary data between machines</a:t>
            </a:r>
          </a:p>
          <a:p>
            <a:pPr marL="215900" indent="-215900">
              <a:spcBef>
                <a:spcPts val="300"/>
              </a:spcBef>
            </a:pPr>
            <a:r>
              <a:rPr lang="en-US" dirty="0">
                <a:ea typeface="Calibri" charset="0"/>
                <a:cs typeface="Calibri" charset="0"/>
              </a:rPr>
              <a:t>Big </a:t>
            </a:r>
            <a:r>
              <a:rPr lang="en-US" dirty="0" err="1">
                <a:ea typeface="Calibri" charset="0"/>
                <a:cs typeface="Calibri" charset="0"/>
              </a:rPr>
              <a:t>Endian</a:t>
            </a:r>
            <a:endParaRPr lang="en-US" dirty="0"/>
          </a:p>
          <a:p>
            <a:pPr lvl="1">
              <a:spcBef>
                <a:spcPts val="300"/>
              </a:spcBef>
            </a:pPr>
            <a:r>
              <a:rPr lang="en-US" dirty="0"/>
              <a:t>Most significant byte has lowest address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MIPS; Internet</a:t>
            </a:r>
          </a:p>
          <a:p>
            <a:pPr marL="215900" indent="-215900">
              <a:spcBef>
                <a:spcPts val="300"/>
              </a:spcBef>
            </a:pPr>
            <a:r>
              <a:rPr lang="en-US" dirty="0">
                <a:ea typeface="Calibri" charset="0"/>
                <a:cs typeface="Calibri" charset="0"/>
              </a:rPr>
              <a:t>Little </a:t>
            </a:r>
            <a:r>
              <a:rPr lang="en-US" dirty="0" err="1">
                <a:ea typeface="Calibri" charset="0"/>
                <a:cs typeface="Calibri" charset="0"/>
              </a:rPr>
              <a:t>Endian</a:t>
            </a:r>
            <a:endParaRPr lang="en-US" dirty="0"/>
          </a:p>
          <a:p>
            <a:pPr lvl="1">
              <a:spcBef>
                <a:spcPts val="300"/>
              </a:spcBef>
            </a:pPr>
            <a:r>
              <a:rPr lang="en-US" dirty="0"/>
              <a:t>Least significant byte has lowest address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Intel x86, ARM Android and IOS</a:t>
            </a:r>
          </a:p>
          <a:p>
            <a:pPr>
              <a:spcBef>
                <a:spcPts val="300"/>
              </a:spcBef>
            </a:pPr>
            <a:r>
              <a:rPr lang="en-US" dirty="0"/>
              <a:t>Bi </a:t>
            </a:r>
            <a:r>
              <a:rPr lang="en-US" dirty="0" err="1"/>
              <a:t>Endian</a:t>
            </a:r>
            <a:endParaRPr lang="en-US" dirty="0"/>
          </a:p>
          <a:p>
            <a:pPr lvl="1">
              <a:spcBef>
                <a:spcPts val="300"/>
              </a:spcBef>
            </a:pPr>
            <a:r>
              <a:rPr lang="en-US" dirty="0"/>
              <a:t>Can be configured either way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ARM</a:t>
            </a:r>
          </a:p>
        </p:txBody>
      </p:sp>
    </p:spTree>
    <p:extLst>
      <p:ext uri="{BB962C8B-B14F-4D97-AF65-F5344CB8AC3E}">
        <p14:creationId xmlns:p14="http://schemas.microsoft.com/office/powerpoint/2010/main" val="874668209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Example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4820" name="Rectangle 4"/>
          <p:cNvSpPr>
            <a:spLocks/>
          </p:cNvSpPr>
          <p:nvPr/>
        </p:nvSpPr>
        <p:spPr bwMode="auto">
          <a:xfrm>
            <a:off x="2057400" y="1066800"/>
            <a:ext cx="4051300" cy="1820862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lnSpc>
                <a:spcPts val="22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union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ts val="22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unsigned char c[8];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ts val="22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unsigned short s[4];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ts val="22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unsigned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ts val="22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unsigned long l[1];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ts val="22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}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dw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3200400" y="3357265"/>
          <a:ext cx="6096000" cy="148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2451480" y="3357266"/>
            <a:ext cx="748923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alibri" pitchFamily="34" charset="0"/>
              </a:rPr>
              <a:t>32-bit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3200400" y="5181600"/>
          <a:ext cx="6096000" cy="148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5" name="Rectangle 24"/>
          <p:cNvSpPr/>
          <p:nvPr/>
        </p:nvSpPr>
        <p:spPr>
          <a:xfrm>
            <a:off x="2451480" y="5181601"/>
            <a:ext cx="748923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latin typeface="Calibri" pitchFamily="34" charset="0"/>
              </a:rPr>
              <a:t>64-bit</a:t>
            </a:r>
          </a:p>
        </p:txBody>
      </p:sp>
    </p:spTree>
    <p:extLst>
      <p:ext uri="{BB962C8B-B14F-4D97-AF65-F5344CB8AC3E}">
        <p14:creationId xmlns:p14="http://schemas.microsoft.com/office/powerpoint/2010/main" val="341339167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Array Access</a:t>
            </a:r>
          </a:p>
        </p:txBody>
      </p:sp>
      <p:sp>
        <p:nvSpPr>
          <p:cNvPr id="302083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914400"/>
            <a:ext cx="11076516" cy="5224462"/>
          </a:xfrm>
        </p:spPr>
        <p:txBody>
          <a:bodyPr/>
          <a:lstStyle/>
          <a:p>
            <a:pPr marL="223838" indent="-223838" defTabSz="895350" eaLnBrk="1" hangingPunct="1">
              <a:tabLst>
                <a:tab pos="1943100" algn="l"/>
                <a:tab pos="3660775" algn="l"/>
              </a:tabLst>
              <a:defRPr/>
            </a:pPr>
            <a:r>
              <a:rPr lang="en-US" dirty="0"/>
              <a:t>Basic Principle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3660775" algn="l"/>
              </a:tabLst>
              <a:defRPr/>
            </a:pPr>
            <a:r>
              <a:rPr lang="en-US" b="0" i="1" dirty="0"/>
              <a:t>T</a:t>
            </a:r>
            <a:r>
              <a:rPr lang="en-US" dirty="0"/>
              <a:t>  </a:t>
            </a:r>
            <a:r>
              <a:rPr lang="en-US" dirty="0">
                <a:latin typeface="Courier New" pitchFamily="49" charset="0"/>
              </a:rPr>
              <a:t>A[</a:t>
            </a:r>
            <a:r>
              <a:rPr lang="en-US" b="0" i="1" dirty="0"/>
              <a:t>L</a:t>
            </a:r>
            <a:r>
              <a:rPr lang="en-US" dirty="0">
                <a:latin typeface="Courier New" pitchFamily="49" charset="0"/>
              </a:rPr>
              <a:t>];</a:t>
            </a:r>
            <a:endParaRPr lang="en-US" dirty="0"/>
          </a:p>
          <a:p>
            <a:pPr marL="560388" lvl="1" indent="-222250" defTabSz="895350" eaLnBrk="1" hangingPunct="1">
              <a:tabLst>
                <a:tab pos="1943100" algn="l"/>
                <a:tab pos="3660775" algn="l"/>
              </a:tabLst>
              <a:defRPr/>
            </a:pPr>
            <a:r>
              <a:rPr lang="en-US" dirty="0"/>
              <a:t>Array of data type </a:t>
            </a:r>
            <a:r>
              <a:rPr lang="en-US" b="0" i="1" dirty="0"/>
              <a:t>T</a:t>
            </a:r>
            <a:r>
              <a:rPr lang="en-US" dirty="0"/>
              <a:t> and length </a:t>
            </a:r>
            <a:r>
              <a:rPr lang="en-US" b="0" i="1" dirty="0"/>
              <a:t>L</a:t>
            </a:r>
            <a:endParaRPr lang="en-US" dirty="0"/>
          </a:p>
          <a:p>
            <a:pPr marL="560388" lvl="1" indent="-222250" defTabSz="895350" eaLnBrk="1" hangingPunct="1">
              <a:tabLst>
                <a:tab pos="1943100" algn="l"/>
                <a:tab pos="3660775" algn="l"/>
              </a:tabLst>
              <a:defRPr/>
            </a:pPr>
            <a:r>
              <a:rPr lang="en-US" dirty="0"/>
              <a:t>Identifier </a:t>
            </a:r>
            <a:r>
              <a:rPr lang="en-US" dirty="0">
                <a:latin typeface="Courier New" pitchFamily="49" charset="0"/>
              </a:rPr>
              <a:t>A</a:t>
            </a:r>
            <a:r>
              <a:rPr lang="en-US" dirty="0"/>
              <a:t> can be used as a pointer to array element 0</a:t>
            </a:r>
          </a:p>
          <a:p>
            <a:pPr marL="223838" indent="-223838" defTabSz="895350" eaLnBrk="1" hangingPunct="1">
              <a:tabLst>
                <a:tab pos="1943100" algn="l"/>
                <a:tab pos="3660775" algn="l"/>
              </a:tabLst>
              <a:defRPr/>
            </a:pPr>
            <a:endParaRPr lang="en-US" dirty="0"/>
          </a:p>
          <a:p>
            <a:pPr marL="560388" lvl="1" indent="-222250" defTabSz="895350" eaLnBrk="1" hangingPunct="1">
              <a:tabLst>
                <a:tab pos="1943100" algn="l"/>
                <a:tab pos="3660775" algn="l"/>
              </a:tabLst>
              <a:defRPr/>
            </a:pPr>
            <a:endParaRPr lang="en-US" dirty="0"/>
          </a:p>
          <a:p>
            <a:pPr marL="223838" indent="-223838" defTabSz="895350" eaLnBrk="1" hangingPunct="1">
              <a:tabLst>
                <a:tab pos="1943100" algn="l"/>
                <a:tab pos="3660775" algn="l"/>
              </a:tabLst>
              <a:defRPr/>
            </a:pPr>
            <a:r>
              <a:rPr lang="en-US" dirty="0"/>
              <a:t>Reference	Type	Value</a:t>
            </a:r>
          </a:p>
          <a:p>
            <a:pPr marL="560388" lvl="1" indent="-222250" defTabSz="895350" eaLnBrk="1" hangingPunct="1">
              <a:spcBef>
                <a:spcPts val="300"/>
              </a:spcBef>
              <a:buNone/>
              <a:tabLst>
                <a:tab pos="1943100" algn="l"/>
                <a:tab pos="3660775" algn="l"/>
              </a:tabLst>
              <a:defRPr/>
            </a:pP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[4]	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	3</a:t>
            </a:r>
          </a:p>
          <a:p>
            <a:pPr marL="560388" lvl="1" indent="-222250" defTabSz="895350" eaLnBrk="1" hangingPunct="1">
              <a:spcBef>
                <a:spcPts val="300"/>
              </a:spcBef>
              <a:buNone/>
              <a:tabLst>
                <a:tab pos="1943100" algn="l"/>
                <a:tab pos="3660775" algn="l"/>
              </a:tabLst>
              <a:defRPr/>
            </a:pP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[5]	</a:t>
            </a:r>
            <a:r>
              <a:rPr lang="en-US" b="0" i="1" dirty="0"/>
              <a:t>x                   </a:t>
            </a:r>
            <a:r>
              <a:rPr lang="en-US" b="0" dirty="0"/>
              <a:t>(acts like 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b="0" dirty="0"/>
              <a:t>)</a:t>
            </a:r>
            <a:endParaRPr lang="en-US" dirty="0"/>
          </a:p>
          <a:p>
            <a:pPr marL="560388" lvl="1" indent="-222250" defTabSz="895350" eaLnBrk="1" hangingPunct="1">
              <a:spcBef>
                <a:spcPts val="300"/>
              </a:spcBef>
              <a:buNone/>
              <a:tabLst>
                <a:tab pos="1943100" algn="l"/>
                <a:tab pos="3660775" algn="l"/>
              </a:tabLst>
              <a:defRPr/>
            </a:pPr>
            <a:r>
              <a:rPr lang="en-US" dirty="0">
                <a:latin typeface="Courier New" pitchFamily="49" charset="0"/>
              </a:rPr>
              <a:t>val+1</a:t>
            </a:r>
            <a:r>
              <a:rPr lang="en-US" dirty="0"/>
              <a:t>	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*	</a:t>
            </a:r>
            <a:r>
              <a:rPr lang="en-US" b="0" i="1" dirty="0"/>
              <a:t>x</a:t>
            </a:r>
            <a:r>
              <a:rPr lang="en-US" dirty="0"/>
              <a:t> + 4</a:t>
            </a:r>
          </a:p>
          <a:p>
            <a:pPr marL="560388" lvl="1" indent="-222250" defTabSz="895350" eaLnBrk="1" hangingPunct="1">
              <a:spcBef>
                <a:spcPts val="300"/>
              </a:spcBef>
              <a:buNone/>
              <a:tabLst>
                <a:tab pos="1943100" algn="l"/>
                <a:tab pos="3660775" algn="l"/>
              </a:tabLst>
              <a:defRPr/>
            </a:pPr>
            <a:r>
              <a:rPr lang="en-US" dirty="0">
                <a:latin typeface="Courier New" pitchFamily="49" charset="0"/>
              </a:rPr>
              <a:t>&amp;</a:t>
            </a: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[2]</a:t>
            </a:r>
            <a:r>
              <a:rPr lang="en-US" dirty="0"/>
              <a:t>	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*	</a:t>
            </a:r>
            <a:r>
              <a:rPr lang="en-US" b="0" i="1" dirty="0"/>
              <a:t>x</a:t>
            </a:r>
            <a:r>
              <a:rPr lang="en-US" dirty="0"/>
              <a:t> + 8</a:t>
            </a:r>
          </a:p>
          <a:p>
            <a:pPr marL="560388" lvl="1" indent="-222250" defTabSz="895350" eaLnBrk="1" hangingPunct="1">
              <a:spcBef>
                <a:spcPts val="300"/>
              </a:spcBef>
              <a:buNone/>
              <a:tabLst>
                <a:tab pos="1943100" algn="l"/>
                <a:tab pos="3660775" algn="l"/>
              </a:tabLst>
              <a:defRPr/>
            </a:pP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[5]</a:t>
            </a:r>
            <a:r>
              <a:rPr lang="en-US" dirty="0"/>
              <a:t>	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	</a:t>
            </a:r>
            <a:r>
              <a:rPr lang="en-US" dirty="0"/>
              <a:t>??</a:t>
            </a:r>
          </a:p>
          <a:p>
            <a:pPr marL="560388" lvl="1" indent="-222250" defTabSz="895350" eaLnBrk="1" hangingPunct="1">
              <a:spcBef>
                <a:spcPts val="300"/>
              </a:spcBef>
              <a:buNone/>
              <a:tabLst>
                <a:tab pos="1943100" algn="l"/>
                <a:tab pos="3660775" algn="l"/>
              </a:tabLst>
              <a:defRPr/>
            </a:pPr>
            <a:r>
              <a:rPr lang="en-US" dirty="0">
                <a:latin typeface="Courier New" pitchFamily="49" charset="0"/>
              </a:rPr>
              <a:t>*(val+1)</a:t>
            </a:r>
            <a:r>
              <a:rPr lang="en-US" dirty="0"/>
              <a:t>	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	5</a:t>
            </a:r>
            <a:endParaRPr lang="en-US" dirty="0"/>
          </a:p>
          <a:p>
            <a:pPr marL="560388" lvl="1" indent="-222250" defTabSz="895350" eaLnBrk="1" hangingPunct="1">
              <a:spcBef>
                <a:spcPts val="300"/>
              </a:spcBef>
              <a:buNone/>
              <a:tabLst>
                <a:tab pos="1943100" algn="l"/>
                <a:tab pos="3660775" algn="l"/>
              </a:tabLst>
              <a:defRPr/>
            </a:pP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 + </a:t>
            </a:r>
            <a:r>
              <a:rPr lang="en-US" b="0" i="1" dirty="0" err="1"/>
              <a:t>i</a:t>
            </a:r>
            <a:r>
              <a:rPr lang="en-US" dirty="0"/>
              <a:t>	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*	</a:t>
            </a:r>
            <a:r>
              <a:rPr lang="en-US" b="0" i="1" dirty="0"/>
              <a:t>x </a:t>
            </a:r>
            <a:r>
              <a:rPr lang="en-US" dirty="0"/>
              <a:t>+ 4</a:t>
            </a:r>
            <a:r>
              <a:rPr lang="en-US" b="0" i="1" dirty="0"/>
              <a:t> </a:t>
            </a:r>
            <a:r>
              <a:rPr lang="en-US" b="0" i="1" dirty="0" err="1"/>
              <a:t>i</a:t>
            </a:r>
            <a:endParaRPr lang="en-US" b="0" i="1" dirty="0"/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2506666" y="2667000"/>
            <a:ext cx="7246937" cy="838200"/>
            <a:chOff x="619" y="1680"/>
            <a:chExt cx="4565" cy="528"/>
          </a:xfrm>
        </p:grpSpPr>
        <p:grpSp>
          <p:nvGrpSpPr>
            <p:cNvPr id="6149" name="Group 5"/>
            <p:cNvGrpSpPr>
              <a:grpSpLocks/>
            </p:cNvGrpSpPr>
            <p:nvPr/>
          </p:nvGrpSpPr>
          <p:grpSpPr bwMode="auto">
            <a:xfrm>
              <a:off x="1776" y="1728"/>
              <a:ext cx="2880" cy="144"/>
              <a:chOff x="1776" y="1728"/>
              <a:chExt cx="2880" cy="144"/>
            </a:xfrm>
          </p:grpSpPr>
          <p:sp>
            <p:nvSpPr>
              <p:cNvPr id="6163" name="Rectangle 6"/>
              <p:cNvSpPr>
                <a:spLocks noChangeArrowheads="1"/>
              </p:cNvSpPr>
              <p:nvPr/>
            </p:nvSpPr>
            <p:spPr bwMode="auto">
              <a:xfrm>
                <a:off x="1776" y="1728"/>
                <a:ext cx="576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6164" name="Rectangle 7"/>
              <p:cNvSpPr>
                <a:spLocks noChangeArrowheads="1"/>
              </p:cNvSpPr>
              <p:nvPr/>
            </p:nvSpPr>
            <p:spPr bwMode="auto">
              <a:xfrm>
                <a:off x="2352" y="1728"/>
                <a:ext cx="576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6165" name="Rectangle 8"/>
              <p:cNvSpPr>
                <a:spLocks noChangeArrowheads="1"/>
              </p:cNvSpPr>
              <p:nvPr/>
            </p:nvSpPr>
            <p:spPr bwMode="auto">
              <a:xfrm>
                <a:off x="2928" y="1728"/>
                <a:ext cx="576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6166" name="Rectangle 9"/>
              <p:cNvSpPr>
                <a:spLocks noChangeArrowheads="1"/>
              </p:cNvSpPr>
              <p:nvPr/>
            </p:nvSpPr>
            <p:spPr bwMode="auto">
              <a:xfrm>
                <a:off x="3504" y="1728"/>
                <a:ext cx="576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6167" name="Rectangle 10"/>
              <p:cNvSpPr>
                <a:spLocks noChangeArrowheads="1"/>
              </p:cNvSpPr>
              <p:nvPr/>
            </p:nvSpPr>
            <p:spPr bwMode="auto">
              <a:xfrm>
                <a:off x="4080" y="1728"/>
                <a:ext cx="576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</a:t>
                </a:r>
              </a:p>
            </p:txBody>
          </p:sp>
        </p:grpSp>
        <p:sp>
          <p:nvSpPr>
            <p:cNvPr id="6150" name="Text Box 11"/>
            <p:cNvSpPr txBox="1">
              <a:spLocks noChangeArrowheads="1"/>
            </p:cNvSpPr>
            <p:nvPr/>
          </p:nvSpPr>
          <p:spPr bwMode="auto">
            <a:xfrm>
              <a:off x="619" y="1680"/>
              <a:ext cx="106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int val[5];</a:t>
              </a:r>
            </a:p>
          </p:txBody>
        </p:sp>
        <p:sp>
          <p:nvSpPr>
            <p:cNvPr id="6151" name="Text Box 12"/>
            <p:cNvSpPr txBox="1">
              <a:spLocks noChangeArrowheads="1"/>
            </p:cNvSpPr>
            <p:nvPr/>
          </p:nvSpPr>
          <p:spPr bwMode="auto">
            <a:xfrm>
              <a:off x="1680" y="1968"/>
              <a:ext cx="25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x</a:t>
              </a:r>
            </a:p>
          </p:txBody>
        </p:sp>
        <p:sp>
          <p:nvSpPr>
            <p:cNvPr id="6152" name="Text Box 13"/>
            <p:cNvSpPr txBox="1">
              <a:spLocks noChangeArrowheads="1"/>
            </p:cNvSpPr>
            <p:nvPr/>
          </p:nvSpPr>
          <p:spPr bwMode="auto">
            <a:xfrm>
              <a:off x="2256" y="1977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x </a:t>
              </a:r>
              <a:r>
                <a:rPr lang="en-US" altLang="en-US" b="0"/>
                <a:t>+ 4</a:t>
              </a:r>
              <a:endParaRPr lang="en-US" altLang="en-US" b="0" i="1"/>
            </a:p>
          </p:txBody>
        </p:sp>
        <p:sp>
          <p:nvSpPr>
            <p:cNvPr id="6153" name="Line 14"/>
            <p:cNvSpPr>
              <a:spLocks noChangeShapeType="1"/>
            </p:cNvSpPr>
            <p:nvPr/>
          </p:nvSpPr>
          <p:spPr bwMode="auto">
            <a:xfrm flipV="1">
              <a:off x="1824" y="1863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4" name="Line 15"/>
            <p:cNvSpPr>
              <a:spLocks noChangeShapeType="1"/>
            </p:cNvSpPr>
            <p:nvPr/>
          </p:nvSpPr>
          <p:spPr bwMode="auto">
            <a:xfrm flipV="1">
              <a:off x="2400" y="1872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5" name="Text Box 16"/>
            <p:cNvSpPr txBox="1">
              <a:spLocks noChangeArrowheads="1"/>
            </p:cNvSpPr>
            <p:nvPr/>
          </p:nvSpPr>
          <p:spPr bwMode="auto">
            <a:xfrm>
              <a:off x="2832" y="1977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x </a:t>
              </a:r>
              <a:r>
                <a:rPr lang="en-US" altLang="en-US" b="0"/>
                <a:t>+ 8</a:t>
              </a:r>
              <a:endParaRPr lang="en-US" altLang="en-US" b="0" i="1"/>
            </a:p>
          </p:txBody>
        </p:sp>
        <p:sp>
          <p:nvSpPr>
            <p:cNvPr id="6156" name="Line 17"/>
            <p:cNvSpPr>
              <a:spLocks noChangeShapeType="1"/>
            </p:cNvSpPr>
            <p:nvPr/>
          </p:nvSpPr>
          <p:spPr bwMode="auto">
            <a:xfrm flipV="1">
              <a:off x="2976" y="1872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7" name="Text Box 18"/>
            <p:cNvSpPr txBox="1">
              <a:spLocks noChangeArrowheads="1"/>
            </p:cNvSpPr>
            <p:nvPr/>
          </p:nvSpPr>
          <p:spPr bwMode="auto">
            <a:xfrm>
              <a:off x="3408" y="1977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x </a:t>
              </a:r>
              <a:r>
                <a:rPr lang="en-US" altLang="en-US" b="0"/>
                <a:t>+ 12</a:t>
              </a:r>
              <a:endParaRPr lang="en-US" altLang="en-US" b="0" i="1"/>
            </a:p>
          </p:txBody>
        </p:sp>
        <p:sp>
          <p:nvSpPr>
            <p:cNvPr id="6158" name="Line 19"/>
            <p:cNvSpPr>
              <a:spLocks noChangeShapeType="1"/>
            </p:cNvSpPr>
            <p:nvPr/>
          </p:nvSpPr>
          <p:spPr bwMode="auto">
            <a:xfrm flipV="1">
              <a:off x="3552" y="1872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9" name="Text Box 20"/>
            <p:cNvSpPr txBox="1">
              <a:spLocks noChangeArrowheads="1"/>
            </p:cNvSpPr>
            <p:nvPr/>
          </p:nvSpPr>
          <p:spPr bwMode="auto">
            <a:xfrm>
              <a:off x="3984" y="1977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x </a:t>
              </a:r>
              <a:r>
                <a:rPr lang="en-US" altLang="en-US" b="0"/>
                <a:t>+ 16</a:t>
              </a:r>
              <a:endParaRPr lang="en-US" altLang="en-US" b="0" i="1"/>
            </a:p>
          </p:txBody>
        </p:sp>
        <p:sp>
          <p:nvSpPr>
            <p:cNvPr id="6160" name="Line 21"/>
            <p:cNvSpPr>
              <a:spLocks noChangeShapeType="1"/>
            </p:cNvSpPr>
            <p:nvPr/>
          </p:nvSpPr>
          <p:spPr bwMode="auto">
            <a:xfrm flipV="1">
              <a:off x="4128" y="1872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1" name="Text Box 22"/>
            <p:cNvSpPr txBox="1">
              <a:spLocks noChangeArrowheads="1"/>
            </p:cNvSpPr>
            <p:nvPr/>
          </p:nvSpPr>
          <p:spPr bwMode="auto">
            <a:xfrm>
              <a:off x="4560" y="1977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x </a:t>
              </a:r>
              <a:r>
                <a:rPr lang="en-US" altLang="en-US" b="0"/>
                <a:t>+ 20</a:t>
              </a:r>
              <a:endParaRPr lang="en-US" altLang="en-US" b="0" i="1"/>
            </a:p>
          </p:txBody>
        </p:sp>
        <p:sp>
          <p:nvSpPr>
            <p:cNvPr id="6162" name="Line 23"/>
            <p:cNvSpPr>
              <a:spLocks noChangeShapeType="1"/>
            </p:cNvSpPr>
            <p:nvPr/>
          </p:nvSpPr>
          <p:spPr bwMode="auto">
            <a:xfrm flipV="1">
              <a:off x="4704" y="1872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27CAB85-872B-A0D3-0F46-3C19057E437F}"/>
                  </a:ext>
                </a:extLst>
              </p14:cNvPr>
              <p14:cNvContentPartPr/>
              <p14:nvPr/>
            </p14:nvContentPartPr>
            <p14:xfrm>
              <a:off x="3981600" y="4038480"/>
              <a:ext cx="5505840" cy="8514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27CAB85-872B-A0D3-0F46-3C19057E437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72240" y="4029120"/>
                <a:ext cx="5524560" cy="870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Example (Cont).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5844" name="Rectangle 4"/>
          <p:cNvSpPr>
            <a:spLocks/>
          </p:cNvSpPr>
          <p:nvPr/>
        </p:nvSpPr>
        <p:spPr bwMode="auto">
          <a:xfrm>
            <a:off x="838200" y="990600"/>
            <a:ext cx="9829800" cy="52578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for (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&lt; 8;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dw.c[j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] = 0xf0 +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printf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("Characters 0-7 == [0x%x,0x%x,0x%x,0x%x,0x%x,0x%x,0x%x,0x%x]\n",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dw.c[0], dw.c[1], dw.c[2], dw.c[3],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dw.c[4], dw.c[5], dw.c[6], dw.c[7]);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printf("Shorts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0-3 == [0x%x,0x%x,0x%x,0x%x]\n",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dw.s[0], dw.s[1], dw.s[2], dw.s[3]);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printf("Ints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0-1 == [0x%x,0x%x]\n",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dw.i[0], dw.i[1]);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printf("Long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0 == [0x%lx]\n",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dw.l[0]);</a:t>
            </a:r>
          </a:p>
        </p:txBody>
      </p:sp>
    </p:spTree>
    <p:extLst>
      <p:ext uri="{BB962C8B-B14F-4D97-AF65-F5344CB8AC3E}">
        <p14:creationId xmlns:p14="http://schemas.microsoft.com/office/powerpoint/2010/main" val="3824833736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Sun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7892" name="Rectangle 4"/>
          <p:cNvSpPr>
            <a:spLocks/>
          </p:cNvSpPr>
          <p:nvPr/>
        </p:nvSpPr>
        <p:spPr bwMode="auto">
          <a:xfrm>
            <a:off x="9144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Big Endian</a:t>
            </a:r>
          </a:p>
        </p:txBody>
      </p:sp>
      <p:sp>
        <p:nvSpPr>
          <p:cNvPr id="37893" name="Rectangle 5"/>
          <p:cNvSpPr>
            <a:spLocks/>
          </p:cNvSpPr>
          <p:nvPr/>
        </p:nvSpPr>
        <p:spPr bwMode="auto">
          <a:xfrm>
            <a:off x="1828800" y="5029200"/>
            <a:ext cx="8686800" cy="12954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[0xf0f1,0xf2f3,0xf4f5,0xf6f7]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" charset="0"/>
              </a:rPr>
              <a:t>       0-1 == [0xf0f1f2f3,0xf4f5f6f7]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" charset="0"/>
              </a:rPr>
              <a:t>Long       0   == [0xf0f1f2f3]</a:t>
            </a:r>
          </a:p>
        </p:txBody>
      </p:sp>
      <p:sp>
        <p:nvSpPr>
          <p:cNvPr id="37894" name="Rectangle 6"/>
          <p:cNvSpPr>
            <a:spLocks/>
          </p:cNvSpPr>
          <p:nvPr/>
        </p:nvSpPr>
        <p:spPr bwMode="auto">
          <a:xfrm>
            <a:off x="1828800" y="4480560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Output on Sun:</a:t>
            </a:r>
          </a:p>
        </p:txBody>
      </p:sp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3490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9" name="Rectangle 12"/>
          <p:cNvSpPr>
            <a:spLocks/>
          </p:cNvSpPr>
          <p:nvPr/>
        </p:nvSpPr>
        <p:spPr bwMode="auto">
          <a:xfrm>
            <a:off x="3490165" y="3728108"/>
            <a:ext cx="419987" cy="2708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0" name="Rectangle 12"/>
          <p:cNvSpPr>
            <a:spLocks/>
          </p:cNvSpPr>
          <p:nvPr/>
        </p:nvSpPr>
        <p:spPr bwMode="auto">
          <a:xfrm>
            <a:off x="6177002" y="3734458"/>
            <a:ext cx="338234" cy="2708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1" name="Rectangle 12"/>
          <p:cNvSpPr>
            <a:spLocks/>
          </p:cNvSpPr>
          <p:nvPr/>
        </p:nvSpPr>
        <p:spPr bwMode="auto">
          <a:xfrm>
            <a:off x="6547651" y="3746503"/>
            <a:ext cx="419987" cy="2708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2" name="Rectangle 12"/>
          <p:cNvSpPr>
            <a:spLocks/>
          </p:cNvSpPr>
          <p:nvPr/>
        </p:nvSpPr>
        <p:spPr bwMode="auto">
          <a:xfrm>
            <a:off x="9248680" y="3728108"/>
            <a:ext cx="338234" cy="2708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3" name="Line 42"/>
          <p:cNvSpPr>
            <a:spLocks noChangeShapeType="1"/>
          </p:cNvSpPr>
          <p:nvPr/>
        </p:nvSpPr>
        <p:spPr bwMode="auto">
          <a:xfrm flipH="1">
            <a:off x="4013426" y="4038888"/>
            <a:ext cx="2134288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" name="Rectangle 43"/>
          <p:cNvSpPr>
            <a:spLocks/>
          </p:cNvSpPr>
          <p:nvPr/>
        </p:nvSpPr>
        <p:spPr bwMode="auto">
          <a:xfrm>
            <a:off x="4748679" y="4050003"/>
            <a:ext cx="439159" cy="2708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  <p:extLst>
      <p:ext uri="{BB962C8B-B14F-4D97-AF65-F5344CB8AC3E}">
        <p14:creationId xmlns:p14="http://schemas.microsoft.com/office/powerpoint/2010/main" val="1274305419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 dirty="0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x86-64, ARM, MIPS</a:t>
            </a:r>
            <a:endParaRPr lang="en-US" dirty="0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8916" name="Rectangle 4"/>
          <p:cNvSpPr>
            <a:spLocks/>
          </p:cNvSpPr>
          <p:nvPr/>
        </p:nvSpPr>
        <p:spPr bwMode="auto">
          <a:xfrm>
            <a:off x="9144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Little Endian</a:t>
            </a:r>
          </a:p>
        </p:txBody>
      </p:sp>
      <p:sp>
        <p:nvSpPr>
          <p:cNvPr id="38917" name="Rectangle 5"/>
          <p:cNvSpPr>
            <a:spLocks/>
          </p:cNvSpPr>
          <p:nvPr/>
        </p:nvSpPr>
        <p:spPr bwMode="auto">
          <a:xfrm>
            <a:off x="1828800" y="5029200"/>
            <a:ext cx="8763000" cy="12319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[0xf1f0,0xf3f2,0xf5f4,0xf7f6]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" charset="0"/>
              </a:rPr>
              <a:t>       0-1 == [0xf3f2f1f0,0xf7f6f5f4]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" charset="0"/>
              </a:rPr>
              <a:t>Long       0   == </a:t>
            </a:r>
            <a:r>
              <a:rPr lang="en-US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[0xf7f6f5f4f3f2f1f0]</a:t>
            </a:r>
          </a:p>
        </p:txBody>
      </p:sp>
      <p:sp>
        <p:nvSpPr>
          <p:cNvPr id="38918" name="Rectangle 6"/>
          <p:cNvSpPr>
            <a:spLocks/>
          </p:cNvSpPr>
          <p:nvPr/>
        </p:nvSpPr>
        <p:spPr bwMode="auto">
          <a:xfrm>
            <a:off x="1828800" y="4480560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Output on x86-64:</a:t>
            </a:r>
          </a:p>
        </p:txBody>
      </p:sp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3490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9" name="Rectangle 12"/>
          <p:cNvSpPr>
            <a:spLocks/>
          </p:cNvSpPr>
          <p:nvPr/>
        </p:nvSpPr>
        <p:spPr bwMode="auto">
          <a:xfrm>
            <a:off x="3571914" y="3728108"/>
            <a:ext cx="338234" cy="2708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0" name="Rectangle 12"/>
          <p:cNvSpPr>
            <a:spLocks/>
          </p:cNvSpPr>
          <p:nvPr/>
        </p:nvSpPr>
        <p:spPr bwMode="auto">
          <a:xfrm>
            <a:off x="9166929" y="3757615"/>
            <a:ext cx="419987" cy="2708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3" name="Line 42"/>
          <p:cNvSpPr>
            <a:spLocks noChangeShapeType="1"/>
          </p:cNvSpPr>
          <p:nvPr/>
        </p:nvSpPr>
        <p:spPr bwMode="auto">
          <a:xfrm>
            <a:off x="4013426" y="4038887"/>
            <a:ext cx="4901974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" name="Rectangle 43"/>
          <p:cNvSpPr>
            <a:spLocks/>
          </p:cNvSpPr>
          <p:nvPr/>
        </p:nvSpPr>
        <p:spPr bwMode="auto">
          <a:xfrm>
            <a:off x="6324603" y="4038890"/>
            <a:ext cx="439159" cy="2708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  <p:extLst>
      <p:ext uri="{BB962C8B-B14F-4D97-AF65-F5344CB8AC3E}">
        <p14:creationId xmlns:p14="http://schemas.microsoft.com/office/powerpoint/2010/main" val="3995037432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Summary of Compound Types in C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Arrays</a:t>
            </a:r>
          </a:p>
          <a:p>
            <a:pPr marL="552450" lvl="1"/>
            <a:r>
              <a:rPr lang="en-US" dirty="0"/>
              <a:t>Contiguous allocation of memory</a:t>
            </a:r>
          </a:p>
          <a:p>
            <a:pPr marL="552450" lvl="1"/>
            <a:r>
              <a:rPr lang="en-US" dirty="0"/>
              <a:t>Aligned to satisfy every element’s alignment requirement</a:t>
            </a:r>
          </a:p>
          <a:p>
            <a:pPr marL="552450" lvl="1"/>
            <a:r>
              <a:rPr lang="en-US" dirty="0"/>
              <a:t>Pointer to first element</a:t>
            </a:r>
          </a:p>
          <a:p>
            <a:pPr marL="552450" lvl="1"/>
            <a:r>
              <a:rPr lang="en-US" dirty="0"/>
              <a:t>No bounds checking</a:t>
            </a:r>
          </a:p>
          <a:p>
            <a:r>
              <a:rPr lang="en-US" dirty="0"/>
              <a:t>Structures</a:t>
            </a:r>
          </a:p>
          <a:p>
            <a:pPr marL="552450" lvl="1"/>
            <a:r>
              <a:rPr lang="en-US" dirty="0"/>
              <a:t>Allocate bytes in order declared</a:t>
            </a:r>
          </a:p>
          <a:p>
            <a:pPr marL="552450" lvl="1"/>
            <a:r>
              <a:rPr lang="en-US" dirty="0"/>
              <a:t>Pad in middle and at end to satisfy alignment</a:t>
            </a:r>
          </a:p>
          <a:p>
            <a:r>
              <a:rPr lang="en-US" dirty="0"/>
              <a:t>Unions</a:t>
            </a:r>
          </a:p>
          <a:p>
            <a:pPr marL="552450" lvl="1"/>
            <a:r>
              <a:rPr lang="en-US" dirty="0"/>
              <a:t>Overlay declarations</a:t>
            </a:r>
          </a:p>
          <a:p>
            <a:pPr marL="552450" lvl="1"/>
            <a:r>
              <a:rPr lang="en-US" dirty="0"/>
              <a:t>Designed to support polymorphic structures</a:t>
            </a:r>
          </a:p>
          <a:p>
            <a:pPr marL="552450" lvl="1"/>
            <a:r>
              <a:rPr lang="en-US" dirty="0"/>
              <a:t>Way to circumvent type system</a:t>
            </a:r>
          </a:p>
        </p:txBody>
      </p:sp>
    </p:spTree>
    <p:extLst>
      <p:ext uri="{BB962C8B-B14F-4D97-AF65-F5344CB8AC3E}">
        <p14:creationId xmlns:p14="http://schemas.microsoft.com/office/powerpoint/2010/main" val="322576862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Array Example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4611688"/>
            <a:ext cx="11076516" cy="18335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Note:</a:t>
            </a:r>
          </a:p>
          <a:p>
            <a:pPr lvl="1" eaLnBrk="1" hangingPunct="1">
              <a:defRPr/>
            </a:pPr>
            <a:r>
              <a:rPr lang="en-US" dirty="0"/>
              <a:t>Example arrays were allocated in successive 20-byte blocks</a:t>
            </a:r>
          </a:p>
          <a:p>
            <a:pPr lvl="2" eaLnBrk="1" hangingPunct="1">
              <a:defRPr/>
            </a:pPr>
            <a:r>
              <a:rPr lang="en-US" dirty="0"/>
              <a:t>Not guaranteed to happen in general</a:t>
            </a:r>
          </a:p>
          <a:p>
            <a:pPr lvl="1" eaLnBrk="1" hangingPunct="1">
              <a:defRPr/>
            </a:pPr>
            <a:r>
              <a:rPr lang="en-US" dirty="0"/>
              <a:t>Here,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[5]</a:t>
            </a:r>
            <a:r>
              <a:rPr lang="en-US" dirty="0"/>
              <a:t> could be written as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dirty="0"/>
              <a:t> because initializer implies size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581403" y="1136638"/>
            <a:ext cx="4924425" cy="92076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int </a:t>
            </a:r>
            <a:r>
              <a:rPr lang="en-US" altLang="en-US" dirty="0" err="1">
                <a:latin typeface="Courier New" pitchFamily="49" charset="0"/>
              </a:rPr>
              <a:t>cmu</a:t>
            </a:r>
            <a:r>
              <a:rPr lang="en-US" altLang="en-US" dirty="0">
                <a:latin typeface="Courier New" pitchFamily="49" charset="0"/>
              </a:rPr>
              <a:t>[5] = {1, 5, 2, 1, 3};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int </a:t>
            </a:r>
            <a:r>
              <a:rPr lang="en-US" altLang="en-US" dirty="0" err="1">
                <a:latin typeface="Courier New" pitchFamily="49" charset="0"/>
              </a:rPr>
              <a:t>mit</a:t>
            </a:r>
            <a:r>
              <a:rPr lang="en-US" altLang="en-US" dirty="0">
                <a:latin typeface="Courier New" pitchFamily="49" charset="0"/>
              </a:rPr>
              <a:t>[5] = {0, 2, 1, 3, 9};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int </a:t>
            </a:r>
            <a:r>
              <a:rPr lang="en-US" altLang="en-US" dirty="0" err="1">
                <a:latin typeface="Courier New" pitchFamily="49" charset="0"/>
              </a:rPr>
              <a:t>hmc</a:t>
            </a:r>
            <a:r>
              <a:rPr lang="en-US" altLang="en-US" dirty="0">
                <a:latin typeface="Courier New" pitchFamily="49" charset="0"/>
              </a:rPr>
              <a:t>[5] = {9, 1, 7, 1, 1};</a:t>
            </a:r>
          </a:p>
        </p:txBody>
      </p:sp>
      <p:grpSp>
        <p:nvGrpSpPr>
          <p:cNvPr id="7173" name="Group 5"/>
          <p:cNvGrpSpPr>
            <a:grpSpLocks/>
          </p:cNvGrpSpPr>
          <p:nvPr/>
        </p:nvGrpSpPr>
        <p:grpSpPr bwMode="auto">
          <a:xfrm>
            <a:off x="3016255" y="2667000"/>
            <a:ext cx="6738939" cy="2362200"/>
            <a:chOff x="604" y="1680"/>
            <a:chExt cx="4245" cy="1488"/>
          </a:xfrm>
        </p:grpSpPr>
        <p:grpSp>
          <p:nvGrpSpPr>
            <p:cNvPr id="7174" name="Group 6"/>
            <p:cNvGrpSpPr>
              <a:grpSpLocks/>
            </p:cNvGrpSpPr>
            <p:nvPr/>
          </p:nvGrpSpPr>
          <p:grpSpPr bwMode="auto">
            <a:xfrm>
              <a:off x="614" y="1680"/>
              <a:ext cx="4235" cy="519"/>
              <a:chOff x="614" y="1680"/>
              <a:chExt cx="4235" cy="519"/>
            </a:xfrm>
          </p:grpSpPr>
          <p:sp>
            <p:nvSpPr>
              <p:cNvPr id="7217" name="Text Box 7"/>
              <p:cNvSpPr txBox="1">
                <a:spLocks noChangeArrowheads="1"/>
              </p:cNvSpPr>
              <p:nvPr/>
            </p:nvSpPr>
            <p:spPr bwMode="auto">
              <a:xfrm>
                <a:off x="614" y="1680"/>
                <a:ext cx="1072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 err="1">
                    <a:latin typeface="Courier New" pitchFamily="49" charset="0"/>
                  </a:rPr>
                  <a:t>int</a:t>
                </a:r>
                <a:r>
                  <a:rPr lang="en-US" altLang="en-US" dirty="0">
                    <a:latin typeface="Courier New" pitchFamily="49" charset="0"/>
                  </a:rPr>
                  <a:t> </a:t>
                </a:r>
                <a:r>
                  <a:rPr lang="en-US" altLang="en-US" dirty="0" err="1">
                    <a:latin typeface="Courier New" pitchFamily="49" charset="0"/>
                  </a:rPr>
                  <a:t>cmu</a:t>
                </a:r>
                <a:r>
                  <a:rPr lang="en-US" altLang="en-US" dirty="0">
                    <a:latin typeface="Courier New" pitchFamily="49" charset="0"/>
                  </a:rPr>
                  <a:t>[5];</a:t>
                </a:r>
              </a:p>
            </p:txBody>
          </p:sp>
          <p:grpSp>
            <p:nvGrpSpPr>
              <p:cNvPr id="7218" name="Group 8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7219" name="Group 9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7232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7233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5</a:t>
                    </a:r>
                  </a:p>
                </p:txBody>
              </p:sp>
              <p:sp>
                <p:nvSpPr>
                  <p:cNvPr id="7234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2</a:t>
                    </a:r>
                  </a:p>
                </p:txBody>
              </p:sp>
              <p:sp>
                <p:nvSpPr>
                  <p:cNvPr id="7235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7236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3</a:t>
                    </a:r>
                  </a:p>
                </p:txBody>
              </p:sp>
            </p:grpSp>
            <p:sp>
              <p:nvSpPr>
                <p:cNvPr id="7220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21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16</a:t>
                  </a:r>
                </a:p>
              </p:txBody>
            </p:sp>
            <p:sp>
              <p:nvSpPr>
                <p:cNvPr id="7222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23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20</a:t>
                  </a:r>
                </a:p>
              </p:txBody>
            </p:sp>
            <p:sp>
              <p:nvSpPr>
                <p:cNvPr id="7224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25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24</a:t>
                  </a:r>
                </a:p>
              </p:txBody>
            </p:sp>
            <p:sp>
              <p:nvSpPr>
                <p:cNvPr id="7226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27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28</a:t>
                  </a:r>
                </a:p>
              </p:txBody>
            </p:sp>
            <p:sp>
              <p:nvSpPr>
                <p:cNvPr id="7228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29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32</a:t>
                  </a:r>
                </a:p>
              </p:txBody>
            </p:sp>
            <p:sp>
              <p:nvSpPr>
                <p:cNvPr id="7230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31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36</a:t>
                  </a:r>
                </a:p>
              </p:txBody>
            </p:sp>
          </p:grpSp>
        </p:grpSp>
        <p:grpSp>
          <p:nvGrpSpPr>
            <p:cNvPr id="7175" name="Group 27"/>
            <p:cNvGrpSpPr>
              <a:grpSpLocks/>
            </p:cNvGrpSpPr>
            <p:nvPr/>
          </p:nvGrpSpPr>
          <p:grpSpPr bwMode="auto">
            <a:xfrm>
              <a:off x="604" y="2169"/>
              <a:ext cx="4235" cy="519"/>
              <a:chOff x="614" y="1680"/>
              <a:chExt cx="4235" cy="519"/>
            </a:xfrm>
          </p:grpSpPr>
          <p:sp>
            <p:nvSpPr>
              <p:cNvPr id="7197" name="Text Box 28"/>
              <p:cNvSpPr txBox="1">
                <a:spLocks noChangeArrowheads="1"/>
              </p:cNvSpPr>
              <p:nvPr/>
            </p:nvSpPr>
            <p:spPr bwMode="auto">
              <a:xfrm>
                <a:off x="614" y="1680"/>
                <a:ext cx="1072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 err="1">
                    <a:latin typeface="Courier New" pitchFamily="49" charset="0"/>
                  </a:rPr>
                  <a:t>int</a:t>
                </a:r>
                <a:r>
                  <a:rPr lang="en-US" altLang="en-US" dirty="0">
                    <a:latin typeface="Courier New" pitchFamily="49" charset="0"/>
                  </a:rPr>
                  <a:t> </a:t>
                </a:r>
                <a:r>
                  <a:rPr lang="en-US" altLang="en-US" dirty="0" err="1">
                    <a:latin typeface="Courier New" pitchFamily="49" charset="0"/>
                  </a:rPr>
                  <a:t>mit</a:t>
                </a:r>
                <a:r>
                  <a:rPr lang="en-US" altLang="en-US" dirty="0">
                    <a:latin typeface="Courier New" pitchFamily="49" charset="0"/>
                  </a:rPr>
                  <a:t>[5];</a:t>
                </a:r>
              </a:p>
            </p:txBody>
          </p:sp>
          <p:grpSp>
            <p:nvGrpSpPr>
              <p:cNvPr id="7198" name="Group 29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7199" name="Group 30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7212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0</a:t>
                    </a:r>
                  </a:p>
                </p:txBody>
              </p:sp>
              <p:sp>
                <p:nvSpPr>
                  <p:cNvPr id="7213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2</a:t>
                    </a:r>
                  </a:p>
                </p:txBody>
              </p:sp>
              <p:sp>
                <p:nvSpPr>
                  <p:cNvPr id="7214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7215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3</a:t>
                    </a:r>
                  </a:p>
                </p:txBody>
              </p:sp>
              <p:sp>
                <p:nvSpPr>
                  <p:cNvPr id="7216" name="Rectangle 35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9</a:t>
                    </a:r>
                  </a:p>
                </p:txBody>
              </p:sp>
            </p:grpSp>
            <p:sp>
              <p:nvSpPr>
                <p:cNvPr id="7200" name="Line 36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01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36</a:t>
                  </a:r>
                </a:p>
              </p:txBody>
            </p:sp>
            <p:sp>
              <p:nvSpPr>
                <p:cNvPr id="7202" name="Line 38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03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40</a:t>
                  </a:r>
                </a:p>
              </p:txBody>
            </p:sp>
            <p:sp>
              <p:nvSpPr>
                <p:cNvPr id="7204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05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44</a:t>
                  </a:r>
                </a:p>
              </p:txBody>
            </p:sp>
            <p:sp>
              <p:nvSpPr>
                <p:cNvPr id="7206" name="Line 42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07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48</a:t>
                  </a:r>
                </a:p>
              </p:txBody>
            </p:sp>
            <p:sp>
              <p:nvSpPr>
                <p:cNvPr id="7208" name="Line 44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09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52</a:t>
                  </a:r>
                </a:p>
              </p:txBody>
            </p:sp>
            <p:sp>
              <p:nvSpPr>
                <p:cNvPr id="7210" name="Line 46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11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56</a:t>
                  </a:r>
                </a:p>
              </p:txBody>
            </p:sp>
          </p:grpSp>
        </p:grpSp>
        <p:grpSp>
          <p:nvGrpSpPr>
            <p:cNvPr id="7176" name="Group 48"/>
            <p:cNvGrpSpPr>
              <a:grpSpLocks/>
            </p:cNvGrpSpPr>
            <p:nvPr/>
          </p:nvGrpSpPr>
          <p:grpSpPr bwMode="auto">
            <a:xfrm>
              <a:off x="604" y="2649"/>
              <a:ext cx="4235" cy="519"/>
              <a:chOff x="614" y="1680"/>
              <a:chExt cx="4235" cy="519"/>
            </a:xfrm>
          </p:grpSpPr>
          <p:sp>
            <p:nvSpPr>
              <p:cNvPr id="7177" name="Text Box 49"/>
              <p:cNvSpPr txBox="1">
                <a:spLocks noChangeArrowheads="1"/>
              </p:cNvSpPr>
              <p:nvPr/>
            </p:nvSpPr>
            <p:spPr bwMode="auto">
              <a:xfrm>
                <a:off x="614" y="1680"/>
                <a:ext cx="1072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 err="1">
                    <a:latin typeface="Courier New" pitchFamily="49" charset="0"/>
                  </a:rPr>
                  <a:t>int</a:t>
                </a:r>
                <a:r>
                  <a:rPr lang="en-US" altLang="en-US" dirty="0">
                    <a:latin typeface="Courier New" pitchFamily="49" charset="0"/>
                  </a:rPr>
                  <a:t> </a:t>
                </a:r>
                <a:r>
                  <a:rPr lang="en-US" altLang="en-US" dirty="0" err="1">
                    <a:latin typeface="Courier New" pitchFamily="49" charset="0"/>
                  </a:rPr>
                  <a:t>hmc</a:t>
                </a:r>
                <a:r>
                  <a:rPr lang="en-US" altLang="en-US" dirty="0">
                    <a:latin typeface="Courier New" pitchFamily="49" charset="0"/>
                  </a:rPr>
                  <a:t>[5];</a:t>
                </a:r>
              </a:p>
            </p:txBody>
          </p:sp>
          <p:grpSp>
            <p:nvGrpSpPr>
              <p:cNvPr id="7178" name="Group 50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7179" name="Group 51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7192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9</a:t>
                    </a:r>
                  </a:p>
                </p:txBody>
              </p:sp>
              <p:sp>
                <p:nvSpPr>
                  <p:cNvPr id="7193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7194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7</a:t>
                    </a:r>
                  </a:p>
                </p:txBody>
              </p:sp>
              <p:sp>
                <p:nvSpPr>
                  <p:cNvPr id="7195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7196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</p:grpSp>
            <p:sp>
              <p:nvSpPr>
                <p:cNvPr id="7180" name="Line 57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81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56</a:t>
                  </a:r>
                </a:p>
              </p:txBody>
            </p:sp>
            <p:sp>
              <p:nvSpPr>
                <p:cNvPr id="7182" name="Line 59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83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60</a:t>
                  </a:r>
                </a:p>
              </p:txBody>
            </p:sp>
            <p:sp>
              <p:nvSpPr>
                <p:cNvPr id="7184" name="Line 61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85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64</a:t>
                  </a:r>
                </a:p>
              </p:txBody>
            </p:sp>
            <p:sp>
              <p:nvSpPr>
                <p:cNvPr id="7186" name="Line 63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87" name="Text Box 64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68</a:t>
                  </a:r>
                </a:p>
              </p:txBody>
            </p:sp>
            <p:sp>
              <p:nvSpPr>
                <p:cNvPr id="7188" name="Line 65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89" name="Text Box 66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72</a:t>
                  </a:r>
                </a:p>
              </p:txBody>
            </p:sp>
            <p:sp>
              <p:nvSpPr>
                <p:cNvPr id="7190" name="Line 67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91" name="Text Box 68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76</a:t>
                  </a:r>
                </a:p>
              </p:txBody>
            </p:sp>
          </p:grpSp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pitchFamily="-96" charset="0"/>
              </a:rPr>
              <a:t>Array Accessing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05600" y="2590803"/>
            <a:ext cx="5105400" cy="2981325"/>
          </a:xfrm>
        </p:spPr>
        <p:txBody>
          <a:bodyPr/>
          <a:lstStyle/>
          <a:p>
            <a:pPr marL="401638" indent="-246063">
              <a:spcBef>
                <a:spcPct val="25000"/>
              </a:spcBef>
              <a:buSzPct val="75000"/>
              <a:buFont typeface="Wingdings" pitchFamily="-96" charset="2"/>
              <a:buChar char="n"/>
            </a:pPr>
            <a:r>
              <a:rPr lang="en-US" sz="2000" dirty="0">
                <a:latin typeface="Calibri" pitchFamily="-96" charset="0"/>
              </a:rPr>
              <a:t>As argument, size of z doesn’t need to be specified (passed as pointer)</a:t>
            </a:r>
          </a:p>
          <a:p>
            <a:pPr marL="401638" indent="-246063">
              <a:spcBef>
                <a:spcPct val="25000"/>
              </a:spcBef>
              <a:buSzPct val="75000"/>
              <a:buFont typeface="Wingdings" pitchFamily="-96" charset="2"/>
              <a:buChar char="n"/>
            </a:pPr>
            <a:r>
              <a:rPr lang="en-US" sz="2000" dirty="0">
                <a:latin typeface="Calibri" pitchFamily="-96" charset="0"/>
              </a:rPr>
              <a:t>Register </a:t>
            </a:r>
            <a:r>
              <a:rPr lang="en-US" sz="2000" dirty="0">
                <a:latin typeface="Courier New" pitchFamily="-96" charset="0"/>
              </a:rPr>
              <a:t>%</a:t>
            </a:r>
            <a:r>
              <a:rPr lang="en-US" sz="2000" dirty="0" err="1">
                <a:latin typeface="Courier New" pitchFamily="-96" charset="0"/>
              </a:rPr>
              <a:t>rdi</a:t>
            </a:r>
            <a:r>
              <a:rPr lang="en-US" sz="2000" dirty="0">
                <a:latin typeface="Calibri" pitchFamily="-96" charset="0"/>
              </a:rPr>
              <a:t> contains starting address of array</a:t>
            </a:r>
          </a:p>
          <a:p>
            <a:pPr marL="401638" indent="-246063">
              <a:spcBef>
                <a:spcPct val="25000"/>
              </a:spcBef>
              <a:buSzPct val="75000"/>
              <a:buFont typeface="Wingdings" pitchFamily="-96" charset="2"/>
              <a:buChar char="n"/>
            </a:pPr>
            <a:r>
              <a:rPr lang="en-US" sz="2000" dirty="0">
                <a:latin typeface="Calibri" pitchFamily="-96" charset="0"/>
              </a:rPr>
              <a:t>Register </a:t>
            </a:r>
            <a:r>
              <a:rPr lang="en-US" sz="2000" dirty="0">
                <a:latin typeface="Courier New" pitchFamily="-96" charset="0"/>
              </a:rPr>
              <a:t>%</a:t>
            </a:r>
            <a:r>
              <a:rPr lang="en-US" sz="2000" dirty="0" err="1">
                <a:latin typeface="Courier New" pitchFamily="-96" charset="0"/>
              </a:rPr>
              <a:t>rsi</a:t>
            </a:r>
            <a:r>
              <a:rPr lang="en-US" sz="2000" dirty="0">
                <a:latin typeface="Calibri" pitchFamily="-96" charset="0"/>
              </a:rPr>
              <a:t> contains  array index</a:t>
            </a:r>
          </a:p>
          <a:p>
            <a:pPr marL="401638" indent="-246063">
              <a:spcBef>
                <a:spcPct val="25000"/>
              </a:spcBef>
              <a:buSzPct val="75000"/>
              <a:buFont typeface="Wingdings" pitchFamily="-96" charset="2"/>
              <a:buChar char="n"/>
            </a:pPr>
            <a:r>
              <a:rPr lang="en-US" sz="2000" dirty="0">
                <a:latin typeface="Calibri" pitchFamily="-96" charset="0"/>
              </a:rPr>
              <a:t>Desired digit at  </a:t>
            </a:r>
            <a:r>
              <a:rPr lang="en-US" sz="2000" dirty="0">
                <a:latin typeface="Courier New" pitchFamily="-96" charset="0"/>
              </a:rPr>
              <a:t>%</a:t>
            </a:r>
            <a:r>
              <a:rPr lang="en-US" sz="2000" dirty="0" err="1">
                <a:latin typeface="Courier New" pitchFamily="-96" charset="0"/>
              </a:rPr>
              <a:t>rdi</a:t>
            </a:r>
            <a:r>
              <a:rPr lang="en-US" sz="2000" dirty="0">
                <a:latin typeface="Courier New" pitchFamily="-96" charset="0"/>
              </a:rPr>
              <a:t> + 4*%</a:t>
            </a:r>
            <a:r>
              <a:rPr lang="en-US" sz="2000" dirty="0" err="1">
                <a:latin typeface="Courier New" pitchFamily="-96" charset="0"/>
              </a:rPr>
              <a:t>rsi</a:t>
            </a:r>
            <a:endParaRPr lang="en-US" sz="2000" dirty="0">
              <a:latin typeface="Calibri" pitchFamily="-96" charset="0"/>
            </a:endParaRPr>
          </a:p>
          <a:p>
            <a:pPr marL="401638" indent="-246063">
              <a:spcBef>
                <a:spcPct val="25000"/>
              </a:spcBef>
              <a:buSzPct val="75000"/>
              <a:buFont typeface="Wingdings" pitchFamily="-96" charset="2"/>
              <a:buChar char="n"/>
            </a:pPr>
            <a:r>
              <a:rPr lang="en-US" sz="2000" dirty="0">
                <a:latin typeface="Calibri" pitchFamily="-96" charset="0"/>
              </a:rPr>
              <a:t>Use memory reference </a:t>
            </a:r>
            <a:r>
              <a:rPr lang="en-US" sz="2000" dirty="0">
                <a:latin typeface="Courier New" pitchFamily="-96" charset="0"/>
              </a:rPr>
              <a:t>(%rdi,%rsi,4)</a:t>
            </a:r>
            <a:endParaRPr lang="en-US" sz="2000" dirty="0">
              <a:latin typeface="Calibri" pitchFamily="-96" charset="0"/>
            </a:endParaRPr>
          </a:p>
        </p:txBody>
      </p:sp>
      <p:sp>
        <p:nvSpPr>
          <p:cNvPr id="64515" name="Rectangle 4"/>
          <p:cNvSpPr>
            <a:spLocks noChangeArrowheads="1"/>
          </p:cNvSpPr>
          <p:nvPr/>
        </p:nvSpPr>
        <p:spPr bwMode="auto">
          <a:xfrm>
            <a:off x="1289050" y="2792413"/>
            <a:ext cx="4730852" cy="109388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>
                <a:latin typeface="Courier New" pitchFamily="-96" charset="0"/>
              </a:rPr>
              <a:t>int </a:t>
            </a:r>
            <a:r>
              <a:rPr lang="en-US" dirty="0" err="1">
                <a:latin typeface="Courier New" pitchFamily="-96" charset="0"/>
              </a:rPr>
              <a:t>get_digit</a:t>
            </a:r>
            <a:r>
              <a:rPr lang="en-US" dirty="0">
                <a:latin typeface="Courier New" pitchFamily="-96" charset="0"/>
              </a:rPr>
              <a:t>(int z[], int digit)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{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return z[digit];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}</a:t>
            </a:r>
          </a:p>
        </p:txBody>
      </p:sp>
      <p:sp>
        <p:nvSpPr>
          <p:cNvPr id="64516" name="Rectangle 5"/>
          <p:cNvSpPr>
            <a:spLocks noChangeArrowheads="1"/>
          </p:cNvSpPr>
          <p:nvPr/>
        </p:nvSpPr>
        <p:spPr bwMode="auto">
          <a:xfrm>
            <a:off x="1066800" y="4876800"/>
            <a:ext cx="5334000" cy="109388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tabLst>
                <a:tab pos="342900" algn="l"/>
                <a:tab pos="2628900" algn="l"/>
              </a:tabLst>
            </a:pPr>
            <a:r>
              <a:rPr lang="en-US" dirty="0">
                <a:latin typeface="Courier New" pitchFamily="-96" charset="0"/>
              </a:rPr>
              <a:t>  # %</a:t>
            </a:r>
            <a:r>
              <a:rPr lang="en-US" dirty="0" err="1">
                <a:latin typeface="Courier New" pitchFamily="-96" charset="0"/>
              </a:rPr>
              <a:t>rdi</a:t>
            </a:r>
            <a:r>
              <a:rPr lang="en-US" dirty="0">
                <a:latin typeface="Courier New" pitchFamily="-96" charset="0"/>
              </a:rPr>
              <a:t> = z</a:t>
            </a:r>
          </a:p>
          <a:p>
            <a:pPr algn="l">
              <a:tabLst>
                <a:tab pos="342900" algn="l"/>
                <a:tab pos="2628900" algn="l"/>
              </a:tabLst>
            </a:pPr>
            <a:r>
              <a:rPr lang="en-US" dirty="0">
                <a:latin typeface="Courier New" pitchFamily="-96" charset="0"/>
              </a:rPr>
              <a:t>  # %</a:t>
            </a:r>
            <a:r>
              <a:rPr lang="en-US" dirty="0" err="1">
                <a:latin typeface="Courier New" pitchFamily="-96" charset="0"/>
              </a:rPr>
              <a:t>rsi</a:t>
            </a:r>
            <a:r>
              <a:rPr lang="en-US" dirty="0">
                <a:latin typeface="Courier New" pitchFamily="-96" charset="0"/>
              </a:rPr>
              <a:t> = digit</a:t>
            </a:r>
            <a:endParaRPr lang="cs-CZ" dirty="0">
              <a:latin typeface="Courier New" pitchFamily="-96" charset="0"/>
            </a:endParaRPr>
          </a:p>
          <a:p>
            <a:pPr algn="l">
              <a:tabLst>
                <a:tab pos="342900" algn="l"/>
                <a:tab pos="2628900" algn="l"/>
              </a:tabLst>
            </a:pPr>
            <a:r>
              <a:rPr lang="cs-CZ" dirty="0" err="1">
                <a:latin typeface="Courier New" pitchFamily="-96" charset="0"/>
              </a:rPr>
              <a:t>movl</a:t>
            </a:r>
            <a:r>
              <a:rPr lang="cs-CZ" dirty="0">
                <a:latin typeface="Courier New" pitchFamily="-96" charset="0"/>
              </a:rPr>
              <a:t> (%rdi,%rsi,4), %</a:t>
            </a:r>
            <a:r>
              <a:rPr lang="cs-CZ" dirty="0" err="1">
                <a:latin typeface="Courier New" pitchFamily="-96" charset="0"/>
              </a:rPr>
              <a:t>eax</a:t>
            </a:r>
            <a:r>
              <a:rPr lang="en-US" dirty="0">
                <a:latin typeface="Courier New" pitchFamily="-96" charset="0"/>
              </a:rPr>
              <a:t>  # z[digit]</a:t>
            </a:r>
          </a:p>
          <a:p>
            <a:pPr algn="l">
              <a:tabLst>
                <a:tab pos="342900" algn="l"/>
                <a:tab pos="2628900" algn="l"/>
              </a:tabLst>
            </a:pPr>
            <a:r>
              <a:rPr lang="en-US" dirty="0">
                <a:latin typeface="Courier New" pitchFamily="-96" charset="0"/>
              </a:rPr>
              <a:t>ret</a:t>
            </a:r>
          </a:p>
        </p:txBody>
      </p:sp>
      <p:sp>
        <p:nvSpPr>
          <p:cNvPr id="64517" name="TextBox 6"/>
          <p:cNvSpPr txBox="1">
            <a:spLocks noChangeArrowheads="1"/>
          </p:cNvSpPr>
          <p:nvPr/>
        </p:nvSpPr>
        <p:spPr bwMode="auto">
          <a:xfrm>
            <a:off x="1147567" y="4392613"/>
            <a:ext cx="829073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Calibri" pitchFamily="-96" charset="0"/>
              </a:rPr>
              <a:t>x86-64</a:t>
            </a:r>
          </a:p>
        </p:txBody>
      </p:sp>
      <p:sp>
        <p:nvSpPr>
          <p:cNvPr id="64518" name="Text Box 31"/>
          <p:cNvSpPr txBox="1">
            <a:spLocks noChangeArrowheads="1"/>
          </p:cNvSpPr>
          <p:nvPr/>
        </p:nvSpPr>
        <p:spPr bwMode="auto">
          <a:xfrm>
            <a:off x="1066800" y="1408116"/>
            <a:ext cx="1930400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 err="1">
                <a:latin typeface="Courier New" pitchFamily="-96" charset="0"/>
              </a:rPr>
              <a:t>int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cmu</a:t>
            </a:r>
            <a:r>
              <a:rPr lang="en-US" dirty="0">
                <a:latin typeface="Courier New" pitchFamily="-96" charset="0"/>
              </a:rPr>
              <a:t>[5];</a:t>
            </a:r>
          </a:p>
        </p:txBody>
      </p:sp>
      <p:grpSp>
        <p:nvGrpSpPr>
          <p:cNvPr id="64519" name="Group 24"/>
          <p:cNvGrpSpPr>
            <a:grpSpLocks/>
          </p:cNvGrpSpPr>
          <p:nvPr/>
        </p:nvGrpSpPr>
        <p:grpSpPr bwMode="auto">
          <a:xfrm>
            <a:off x="2946400" y="1455742"/>
            <a:ext cx="5435600" cy="725807"/>
            <a:chOff x="2412765" y="3429000"/>
            <a:chExt cx="5435835" cy="745450"/>
          </a:xfrm>
        </p:grpSpPr>
        <p:grpSp>
          <p:nvGrpSpPr>
            <p:cNvPr id="6452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23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24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25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26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27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3</a:t>
                </a:r>
              </a:p>
            </p:txBody>
          </p:sp>
        </p:grpSp>
        <p:sp>
          <p:nvSpPr>
            <p:cNvPr id="64521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5087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b="0">
                  <a:latin typeface="Calibri" pitchFamily="-96" charset="0"/>
                </a:rPr>
                <a:t>16</a:t>
              </a:r>
            </a:p>
          </p:txBody>
        </p:sp>
        <p:sp>
          <p:nvSpPr>
            <p:cNvPr id="64522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5087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b="0">
                  <a:latin typeface="Calibri" pitchFamily="-96" charset="0"/>
                </a:rPr>
                <a:t>20</a:t>
              </a:r>
            </a:p>
          </p:txBody>
        </p:sp>
        <p:sp>
          <p:nvSpPr>
            <p:cNvPr id="6452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5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5087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b="0">
                  <a:latin typeface="Calibri" pitchFamily="-96" charset="0"/>
                </a:rPr>
                <a:t>24</a:t>
              </a:r>
            </a:p>
          </p:txBody>
        </p:sp>
        <p:sp>
          <p:nvSpPr>
            <p:cNvPr id="6452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7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5087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b="0">
                  <a:latin typeface="Calibri" pitchFamily="-96" charset="0"/>
                </a:rPr>
                <a:t>28</a:t>
              </a:r>
            </a:p>
          </p:txBody>
        </p:sp>
        <p:sp>
          <p:nvSpPr>
            <p:cNvPr id="6452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9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5087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b="0">
                  <a:latin typeface="Calibri" pitchFamily="-96" charset="0"/>
                </a:rPr>
                <a:t>32</a:t>
              </a:r>
            </a:p>
          </p:txBody>
        </p:sp>
        <p:sp>
          <p:nvSpPr>
            <p:cNvPr id="6453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1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5087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453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BB587012-57B4-967F-2E14-948189767E13}"/>
                  </a:ext>
                </a:extLst>
              </p14:cNvPr>
              <p14:cNvContentPartPr/>
              <p14:nvPr/>
            </p14:nvContentPartPr>
            <p14:xfrm>
              <a:off x="3384720" y="2438280"/>
              <a:ext cx="1263960" cy="2926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BB587012-57B4-967F-2E14-948189767E1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375360" y="2428920"/>
                <a:ext cx="1282680" cy="311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3254902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Referencing Examples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3367088"/>
            <a:ext cx="11076516" cy="3078162"/>
          </a:xfrm>
        </p:spPr>
        <p:txBody>
          <a:bodyPr/>
          <a:lstStyle/>
          <a:p>
            <a:pPr marL="223838" indent="-223838" defTabSz="895350" eaLnBrk="1" hangingPunct="1"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/>
              <a:t>Code Does Not Do Any Bounds Checking!</a:t>
            </a:r>
          </a:p>
          <a:p>
            <a:pPr marL="223838" indent="-223838" defTabSz="895350" eaLnBrk="1" hangingPunct="1"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/>
              <a:t>	Reference	Address	Value	Guaranteed?</a:t>
            </a:r>
          </a:p>
          <a:p>
            <a:pPr marL="560388" lvl="1" indent="-222250" defTabSz="895350" eaLnBrk="1" hangingPunct="1">
              <a:buNone/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mit</a:t>
            </a:r>
            <a:r>
              <a:rPr lang="en-US" dirty="0">
                <a:latin typeface="Courier New" pitchFamily="49" charset="0"/>
              </a:rPr>
              <a:t>[3]	36 + 4* 3 = 48	3	</a:t>
            </a:r>
          </a:p>
          <a:p>
            <a:pPr marL="560388" lvl="1" indent="-222250" defTabSz="895350" eaLnBrk="1" hangingPunct="1">
              <a:buNone/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mit</a:t>
            </a:r>
            <a:r>
              <a:rPr lang="en-US" dirty="0">
                <a:latin typeface="Courier New" pitchFamily="49" charset="0"/>
              </a:rPr>
              <a:t>[5]	36 + 4* 5 = 56	9	</a:t>
            </a:r>
          </a:p>
          <a:p>
            <a:pPr marL="560388" lvl="1" indent="-222250" defTabSz="895350" eaLnBrk="1" hangingPunct="1">
              <a:buNone/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mit</a:t>
            </a:r>
            <a:r>
              <a:rPr lang="en-US" dirty="0">
                <a:latin typeface="Courier New" pitchFamily="49" charset="0"/>
              </a:rPr>
              <a:t>[-1]	36 + 4*-1 = 32	3	</a:t>
            </a:r>
          </a:p>
          <a:p>
            <a:pPr marL="560388" lvl="1" indent="-222250" defTabSz="895350" eaLnBrk="1" hangingPunct="1">
              <a:buNone/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cmu</a:t>
            </a:r>
            <a:r>
              <a:rPr lang="en-US" dirty="0">
                <a:latin typeface="Courier New" pitchFamily="49" charset="0"/>
              </a:rPr>
              <a:t>[15]	16 + 4*15 = 76	?? 	</a:t>
            </a:r>
          </a:p>
          <a:p>
            <a:pPr marL="560388" lvl="1" indent="-222250" defTabSz="895350" eaLnBrk="1" hangingPunct="1"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/>
              <a:t>Out-of-range behavior implementation-dependent</a:t>
            </a:r>
          </a:p>
          <a:p>
            <a:pPr marL="839788" lvl="2" indent="-165100" defTabSz="895350" eaLnBrk="1" hangingPunct="1"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/>
              <a:t>No guaranteed relative allocation of different arrays </a:t>
            </a:r>
          </a:p>
        </p:txBody>
      </p:sp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2863851" y="990600"/>
            <a:ext cx="6738938" cy="2362200"/>
            <a:chOff x="604" y="1680"/>
            <a:chExt cx="4245" cy="1488"/>
          </a:xfrm>
        </p:grpSpPr>
        <p:grpSp>
          <p:nvGrpSpPr>
            <p:cNvPr id="9225" name="Group 5"/>
            <p:cNvGrpSpPr>
              <a:grpSpLocks/>
            </p:cNvGrpSpPr>
            <p:nvPr/>
          </p:nvGrpSpPr>
          <p:grpSpPr bwMode="auto">
            <a:xfrm>
              <a:off x="614" y="1680"/>
              <a:ext cx="4235" cy="519"/>
              <a:chOff x="614" y="1680"/>
              <a:chExt cx="4235" cy="519"/>
            </a:xfrm>
          </p:grpSpPr>
          <p:sp>
            <p:nvSpPr>
              <p:cNvPr id="9268" name="Text Box 6"/>
              <p:cNvSpPr txBox="1">
                <a:spLocks noChangeArrowheads="1"/>
              </p:cNvSpPr>
              <p:nvPr/>
            </p:nvSpPr>
            <p:spPr bwMode="auto">
              <a:xfrm>
                <a:off x="614" y="1680"/>
                <a:ext cx="1072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 err="1">
                    <a:latin typeface="Courier New" pitchFamily="49" charset="0"/>
                  </a:rPr>
                  <a:t>int</a:t>
                </a:r>
                <a:r>
                  <a:rPr lang="en-US" altLang="en-US" dirty="0">
                    <a:latin typeface="Courier New" pitchFamily="49" charset="0"/>
                  </a:rPr>
                  <a:t> </a:t>
                </a:r>
                <a:r>
                  <a:rPr lang="en-US" altLang="en-US" dirty="0" err="1">
                    <a:latin typeface="Courier New" pitchFamily="49" charset="0"/>
                  </a:rPr>
                  <a:t>cmu</a:t>
                </a:r>
                <a:r>
                  <a:rPr lang="en-US" altLang="en-US" dirty="0">
                    <a:latin typeface="Courier New" pitchFamily="49" charset="0"/>
                  </a:rPr>
                  <a:t>[5];</a:t>
                </a:r>
              </a:p>
            </p:txBody>
          </p:sp>
          <p:grpSp>
            <p:nvGrpSpPr>
              <p:cNvPr id="9269" name="Group 7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9270" name="Group 8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9283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9284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5</a:t>
                    </a:r>
                  </a:p>
                </p:txBody>
              </p:sp>
              <p:sp>
                <p:nvSpPr>
                  <p:cNvPr id="9285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2</a:t>
                    </a:r>
                  </a:p>
                </p:txBody>
              </p:sp>
              <p:sp>
                <p:nvSpPr>
                  <p:cNvPr id="9286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9287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3</a:t>
                    </a:r>
                  </a:p>
                </p:txBody>
              </p:sp>
            </p:grpSp>
            <p:sp>
              <p:nvSpPr>
                <p:cNvPr id="9271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72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16</a:t>
                  </a:r>
                </a:p>
              </p:txBody>
            </p:sp>
            <p:sp>
              <p:nvSpPr>
                <p:cNvPr id="9273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74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20</a:t>
                  </a:r>
                </a:p>
              </p:txBody>
            </p:sp>
            <p:sp>
              <p:nvSpPr>
                <p:cNvPr id="9275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76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24</a:t>
                  </a:r>
                </a:p>
              </p:txBody>
            </p:sp>
            <p:sp>
              <p:nvSpPr>
                <p:cNvPr id="9277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78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28</a:t>
                  </a:r>
                </a:p>
              </p:txBody>
            </p:sp>
            <p:sp>
              <p:nvSpPr>
                <p:cNvPr id="9279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80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32</a:t>
                  </a:r>
                </a:p>
              </p:txBody>
            </p:sp>
            <p:sp>
              <p:nvSpPr>
                <p:cNvPr id="9281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82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36</a:t>
                  </a:r>
                </a:p>
              </p:txBody>
            </p:sp>
          </p:grpSp>
        </p:grpSp>
        <p:grpSp>
          <p:nvGrpSpPr>
            <p:cNvPr id="9226" name="Group 26"/>
            <p:cNvGrpSpPr>
              <a:grpSpLocks/>
            </p:cNvGrpSpPr>
            <p:nvPr/>
          </p:nvGrpSpPr>
          <p:grpSpPr bwMode="auto">
            <a:xfrm>
              <a:off x="604" y="2169"/>
              <a:ext cx="4235" cy="519"/>
              <a:chOff x="614" y="1680"/>
              <a:chExt cx="4235" cy="519"/>
            </a:xfrm>
          </p:grpSpPr>
          <p:sp>
            <p:nvSpPr>
              <p:cNvPr id="9248" name="Text Box 27"/>
              <p:cNvSpPr txBox="1">
                <a:spLocks noChangeArrowheads="1"/>
              </p:cNvSpPr>
              <p:nvPr/>
            </p:nvSpPr>
            <p:spPr bwMode="auto">
              <a:xfrm>
                <a:off x="614" y="1680"/>
                <a:ext cx="1072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 err="1">
                    <a:latin typeface="Courier New" pitchFamily="49" charset="0"/>
                  </a:rPr>
                  <a:t>int</a:t>
                </a:r>
                <a:r>
                  <a:rPr lang="en-US" altLang="en-US" dirty="0">
                    <a:latin typeface="Courier New" pitchFamily="49" charset="0"/>
                  </a:rPr>
                  <a:t> </a:t>
                </a:r>
                <a:r>
                  <a:rPr lang="en-US" altLang="en-US" dirty="0" err="1">
                    <a:latin typeface="Courier New" pitchFamily="49" charset="0"/>
                  </a:rPr>
                  <a:t>mit</a:t>
                </a:r>
                <a:r>
                  <a:rPr lang="en-US" altLang="en-US" dirty="0">
                    <a:latin typeface="Courier New" pitchFamily="49" charset="0"/>
                  </a:rPr>
                  <a:t>[5];</a:t>
                </a:r>
              </a:p>
            </p:txBody>
          </p:sp>
          <p:grpSp>
            <p:nvGrpSpPr>
              <p:cNvPr id="9249" name="Group 28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9250" name="Group 29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9263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0</a:t>
                    </a:r>
                  </a:p>
                </p:txBody>
              </p:sp>
              <p:sp>
                <p:nvSpPr>
                  <p:cNvPr id="9264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2</a:t>
                    </a:r>
                  </a:p>
                </p:txBody>
              </p:sp>
              <p:sp>
                <p:nvSpPr>
                  <p:cNvPr id="9265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9266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3</a:t>
                    </a:r>
                  </a:p>
                </p:txBody>
              </p:sp>
              <p:sp>
                <p:nvSpPr>
                  <p:cNvPr id="9267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9</a:t>
                    </a:r>
                  </a:p>
                </p:txBody>
              </p:sp>
            </p:grpSp>
            <p:sp>
              <p:nvSpPr>
                <p:cNvPr id="9251" name="Line 35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52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36</a:t>
                  </a:r>
                </a:p>
              </p:txBody>
            </p:sp>
            <p:sp>
              <p:nvSpPr>
                <p:cNvPr id="9253" name="Line 37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54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40</a:t>
                  </a:r>
                </a:p>
              </p:txBody>
            </p:sp>
            <p:sp>
              <p:nvSpPr>
                <p:cNvPr id="9255" name="Line 39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56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44</a:t>
                  </a:r>
                </a:p>
              </p:txBody>
            </p:sp>
            <p:sp>
              <p:nvSpPr>
                <p:cNvPr id="9257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58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48</a:t>
                  </a:r>
                </a:p>
              </p:txBody>
            </p:sp>
            <p:sp>
              <p:nvSpPr>
                <p:cNvPr id="9259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60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52</a:t>
                  </a:r>
                </a:p>
              </p:txBody>
            </p:sp>
            <p:sp>
              <p:nvSpPr>
                <p:cNvPr id="9261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62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56</a:t>
                  </a:r>
                </a:p>
              </p:txBody>
            </p:sp>
          </p:grpSp>
        </p:grpSp>
        <p:grpSp>
          <p:nvGrpSpPr>
            <p:cNvPr id="9227" name="Group 47"/>
            <p:cNvGrpSpPr>
              <a:grpSpLocks/>
            </p:cNvGrpSpPr>
            <p:nvPr/>
          </p:nvGrpSpPr>
          <p:grpSpPr bwMode="auto">
            <a:xfrm>
              <a:off x="604" y="2649"/>
              <a:ext cx="4235" cy="519"/>
              <a:chOff x="614" y="1680"/>
              <a:chExt cx="4235" cy="519"/>
            </a:xfrm>
          </p:grpSpPr>
          <p:sp>
            <p:nvSpPr>
              <p:cNvPr id="9228" name="Text Box 48"/>
              <p:cNvSpPr txBox="1">
                <a:spLocks noChangeArrowheads="1"/>
              </p:cNvSpPr>
              <p:nvPr/>
            </p:nvSpPr>
            <p:spPr bwMode="auto">
              <a:xfrm>
                <a:off x="614" y="1680"/>
                <a:ext cx="1072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 err="1">
                    <a:latin typeface="Courier New" pitchFamily="49" charset="0"/>
                  </a:rPr>
                  <a:t>int</a:t>
                </a:r>
                <a:r>
                  <a:rPr lang="en-US" altLang="en-US" dirty="0">
                    <a:latin typeface="Courier New" pitchFamily="49" charset="0"/>
                  </a:rPr>
                  <a:t> </a:t>
                </a:r>
                <a:r>
                  <a:rPr lang="en-US" altLang="en-US" dirty="0" err="1">
                    <a:latin typeface="Courier New" pitchFamily="49" charset="0"/>
                  </a:rPr>
                  <a:t>hmc</a:t>
                </a:r>
                <a:r>
                  <a:rPr lang="en-US" altLang="en-US" dirty="0">
                    <a:latin typeface="Courier New" pitchFamily="49" charset="0"/>
                  </a:rPr>
                  <a:t>[5];</a:t>
                </a:r>
              </a:p>
            </p:txBody>
          </p:sp>
          <p:grpSp>
            <p:nvGrpSpPr>
              <p:cNvPr id="9229" name="Group 49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9230" name="Group 50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9243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9</a:t>
                    </a:r>
                  </a:p>
                </p:txBody>
              </p:sp>
              <p:sp>
                <p:nvSpPr>
                  <p:cNvPr id="9244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9245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7</a:t>
                    </a:r>
                  </a:p>
                </p:txBody>
              </p:sp>
              <p:sp>
                <p:nvSpPr>
                  <p:cNvPr id="9246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9247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</p:grpSp>
            <p:sp>
              <p:nvSpPr>
                <p:cNvPr id="9231" name="Line 56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32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56</a:t>
                  </a:r>
                </a:p>
              </p:txBody>
            </p:sp>
            <p:sp>
              <p:nvSpPr>
                <p:cNvPr id="9233" name="Line 58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34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60</a:t>
                  </a:r>
                </a:p>
              </p:txBody>
            </p:sp>
            <p:sp>
              <p:nvSpPr>
                <p:cNvPr id="9235" name="Line 60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36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64</a:t>
                  </a:r>
                </a:p>
              </p:txBody>
            </p:sp>
            <p:sp>
              <p:nvSpPr>
                <p:cNvPr id="9237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38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68</a:t>
                  </a:r>
                </a:p>
              </p:txBody>
            </p:sp>
            <p:sp>
              <p:nvSpPr>
                <p:cNvPr id="9239" name="Line 64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40" name="Text Box 65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72</a:t>
                  </a:r>
                </a:p>
              </p:txBody>
            </p:sp>
            <p:sp>
              <p:nvSpPr>
                <p:cNvPr id="9241" name="Line 66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42" name="Text Box 67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76</a:t>
                  </a:r>
                </a:p>
              </p:txBody>
            </p:sp>
          </p:grpSp>
        </p:grpSp>
      </p:grpSp>
      <p:sp>
        <p:nvSpPr>
          <p:cNvPr id="305220" name="Rectangle 68"/>
          <p:cNvSpPr>
            <a:spLocks noChangeArrowheads="1"/>
          </p:cNvSpPr>
          <p:nvPr/>
        </p:nvSpPr>
        <p:spPr bwMode="auto">
          <a:xfrm>
            <a:off x="7075487" y="4343403"/>
            <a:ext cx="5445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Yes</a:t>
            </a:r>
          </a:p>
        </p:txBody>
      </p:sp>
      <p:sp>
        <p:nvSpPr>
          <p:cNvPr id="305221" name="Rectangle 69"/>
          <p:cNvSpPr>
            <a:spLocks noChangeArrowheads="1"/>
          </p:cNvSpPr>
          <p:nvPr/>
        </p:nvSpPr>
        <p:spPr bwMode="auto">
          <a:xfrm>
            <a:off x="7149103" y="4724400"/>
            <a:ext cx="4353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No</a:t>
            </a:r>
          </a:p>
        </p:txBody>
      </p:sp>
      <p:sp>
        <p:nvSpPr>
          <p:cNvPr id="305222" name="Rectangle 70"/>
          <p:cNvSpPr>
            <a:spLocks noChangeArrowheads="1"/>
          </p:cNvSpPr>
          <p:nvPr/>
        </p:nvSpPr>
        <p:spPr bwMode="auto">
          <a:xfrm>
            <a:off x="7149103" y="5119688"/>
            <a:ext cx="4353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No</a:t>
            </a:r>
          </a:p>
        </p:txBody>
      </p:sp>
      <p:sp>
        <p:nvSpPr>
          <p:cNvPr id="305223" name="Rectangle 71"/>
          <p:cNvSpPr>
            <a:spLocks noChangeArrowheads="1"/>
          </p:cNvSpPr>
          <p:nvPr/>
        </p:nvSpPr>
        <p:spPr bwMode="auto">
          <a:xfrm>
            <a:off x="7149103" y="5486400"/>
            <a:ext cx="4353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No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F555D7D-D8F0-B92D-6D84-8EDDF503FCE4}"/>
                  </a:ext>
                </a:extLst>
              </p14:cNvPr>
              <p14:cNvContentPartPr/>
              <p14:nvPr/>
            </p14:nvContentPartPr>
            <p14:xfrm>
              <a:off x="8451720" y="749160"/>
              <a:ext cx="1854720" cy="22294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F555D7D-D8F0-B92D-6D84-8EDDF503FCE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442360" y="739800"/>
                <a:ext cx="1873440" cy="2248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220" grpId="0" build="p" autoUpdateAnimBg="0"/>
      <p:bldP spid="305221" grpId="0" build="p" autoUpdateAnimBg="0"/>
      <p:bldP spid="305222" grpId="0" build="p" autoUpdateAnimBg="0"/>
      <p:bldP spid="30522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Referencing Examples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3367088"/>
            <a:ext cx="11076516" cy="3078162"/>
          </a:xfrm>
        </p:spPr>
        <p:txBody>
          <a:bodyPr/>
          <a:lstStyle/>
          <a:p>
            <a:pPr marL="223838" indent="-223838" defTabSz="895350" eaLnBrk="1" hangingPunct="1"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/>
              <a:t>Code Does Not Do Any Bounds Checking!</a:t>
            </a:r>
          </a:p>
          <a:p>
            <a:pPr marL="223838" indent="-223838" defTabSz="895350" eaLnBrk="1" hangingPunct="1"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/>
              <a:t>	Reference	Address	Value	Guaranteed?</a:t>
            </a:r>
          </a:p>
          <a:p>
            <a:pPr marL="560388" lvl="1" indent="-222250" defTabSz="895350" eaLnBrk="1" hangingPunct="1">
              <a:buNone/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mit</a:t>
            </a:r>
            <a:r>
              <a:rPr lang="en-US" dirty="0">
                <a:latin typeface="Courier New" pitchFamily="49" charset="0"/>
              </a:rPr>
              <a:t>[3]	36 + 4* 3 = 48	3	</a:t>
            </a:r>
          </a:p>
          <a:p>
            <a:pPr marL="560388" lvl="1" indent="-222250" defTabSz="895350" eaLnBrk="1" hangingPunct="1">
              <a:buNone/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mit</a:t>
            </a:r>
            <a:r>
              <a:rPr lang="en-US" dirty="0">
                <a:latin typeface="Courier New" pitchFamily="49" charset="0"/>
              </a:rPr>
              <a:t>[5]	36 + 4* 5 = 56	9	</a:t>
            </a:r>
          </a:p>
          <a:p>
            <a:pPr marL="560388" lvl="1" indent="-222250" defTabSz="895350" eaLnBrk="1" hangingPunct="1">
              <a:buNone/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mit</a:t>
            </a:r>
            <a:r>
              <a:rPr lang="en-US" dirty="0">
                <a:latin typeface="Courier New" pitchFamily="49" charset="0"/>
              </a:rPr>
              <a:t>[-1]	36 + 4*-1 = 32	3	</a:t>
            </a:r>
          </a:p>
          <a:p>
            <a:pPr marL="560388" lvl="1" indent="-222250" defTabSz="895350" eaLnBrk="1" hangingPunct="1">
              <a:buNone/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cmu</a:t>
            </a:r>
            <a:r>
              <a:rPr lang="en-US" dirty="0">
                <a:latin typeface="Courier New" pitchFamily="49" charset="0"/>
              </a:rPr>
              <a:t>[15]	16 + 4*15 = 76	?? 	</a:t>
            </a:r>
          </a:p>
          <a:p>
            <a:pPr marL="560388" lvl="1" indent="-222250" defTabSz="895350" eaLnBrk="1" hangingPunct="1"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/>
              <a:t>Out-of-range behavior implementation-dependent</a:t>
            </a:r>
          </a:p>
          <a:p>
            <a:pPr marL="839788" lvl="2" indent="-165100" defTabSz="895350" eaLnBrk="1" hangingPunct="1"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/>
              <a:t>No guaranteed relative allocation of different arrays </a:t>
            </a:r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2863855" y="990600"/>
            <a:ext cx="6738939" cy="2362200"/>
            <a:chOff x="604" y="1680"/>
            <a:chExt cx="4245" cy="1488"/>
          </a:xfrm>
        </p:grpSpPr>
        <p:grpSp>
          <p:nvGrpSpPr>
            <p:cNvPr id="10245" name="Group 5"/>
            <p:cNvGrpSpPr>
              <a:grpSpLocks/>
            </p:cNvGrpSpPr>
            <p:nvPr/>
          </p:nvGrpSpPr>
          <p:grpSpPr bwMode="auto">
            <a:xfrm>
              <a:off x="614" y="1680"/>
              <a:ext cx="4235" cy="519"/>
              <a:chOff x="614" y="1680"/>
              <a:chExt cx="4235" cy="519"/>
            </a:xfrm>
          </p:grpSpPr>
          <p:sp>
            <p:nvSpPr>
              <p:cNvPr id="10288" name="Text Box 6"/>
              <p:cNvSpPr txBox="1">
                <a:spLocks noChangeArrowheads="1"/>
              </p:cNvSpPr>
              <p:nvPr/>
            </p:nvSpPr>
            <p:spPr bwMode="auto">
              <a:xfrm>
                <a:off x="614" y="1680"/>
                <a:ext cx="1072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 err="1">
                    <a:latin typeface="Courier New" pitchFamily="49" charset="0"/>
                  </a:rPr>
                  <a:t>int</a:t>
                </a:r>
                <a:r>
                  <a:rPr lang="en-US" altLang="en-US" dirty="0">
                    <a:latin typeface="Courier New" pitchFamily="49" charset="0"/>
                  </a:rPr>
                  <a:t> </a:t>
                </a:r>
                <a:r>
                  <a:rPr lang="en-US" altLang="en-US" dirty="0" err="1">
                    <a:latin typeface="Courier New" pitchFamily="49" charset="0"/>
                  </a:rPr>
                  <a:t>cmu</a:t>
                </a:r>
                <a:r>
                  <a:rPr lang="en-US" altLang="en-US" dirty="0">
                    <a:latin typeface="Courier New" pitchFamily="49" charset="0"/>
                  </a:rPr>
                  <a:t>[5];</a:t>
                </a:r>
              </a:p>
            </p:txBody>
          </p:sp>
          <p:grpSp>
            <p:nvGrpSpPr>
              <p:cNvPr id="10289" name="Group 7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10290" name="Group 8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10303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10304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5</a:t>
                    </a:r>
                  </a:p>
                </p:txBody>
              </p:sp>
              <p:sp>
                <p:nvSpPr>
                  <p:cNvPr id="10305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2</a:t>
                    </a:r>
                  </a:p>
                </p:txBody>
              </p:sp>
              <p:sp>
                <p:nvSpPr>
                  <p:cNvPr id="10306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10307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3</a:t>
                    </a:r>
                  </a:p>
                </p:txBody>
              </p:sp>
            </p:grpSp>
            <p:sp>
              <p:nvSpPr>
                <p:cNvPr id="10291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92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16</a:t>
                  </a:r>
                </a:p>
              </p:txBody>
            </p:sp>
            <p:sp>
              <p:nvSpPr>
                <p:cNvPr id="10293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94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20</a:t>
                  </a:r>
                </a:p>
              </p:txBody>
            </p:sp>
            <p:sp>
              <p:nvSpPr>
                <p:cNvPr id="10295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96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24</a:t>
                  </a:r>
                </a:p>
              </p:txBody>
            </p:sp>
            <p:sp>
              <p:nvSpPr>
                <p:cNvPr id="10297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98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28</a:t>
                  </a:r>
                </a:p>
              </p:txBody>
            </p:sp>
            <p:sp>
              <p:nvSpPr>
                <p:cNvPr id="10299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00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32</a:t>
                  </a:r>
                </a:p>
              </p:txBody>
            </p:sp>
            <p:sp>
              <p:nvSpPr>
                <p:cNvPr id="10301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02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36</a:t>
                  </a:r>
                </a:p>
              </p:txBody>
            </p:sp>
          </p:grpSp>
        </p:grpSp>
        <p:grpSp>
          <p:nvGrpSpPr>
            <p:cNvPr id="10246" name="Group 26"/>
            <p:cNvGrpSpPr>
              <a:grpSpLocks/>
            </p:cNvGrpSpPr>
            <p:nvPr/>
          </p:nvGrpSpPr>
          <p:grpSpPr bwMode="auto">
            <a:xfrm>
              <a:off x="604" y="2169"/>
              <a:ext cx="4235" cy="519"/>
              <a:chOff x="614" y="1680"/>
              <a:chExt cx="4235" cy="519"/>
            </a:xfrm>
          </p:grpSpPr>
          <p:sp>
            <p:nvSpPr>
              <p:cNvPr id="10268" name="Text Box 27"/>
              <p:cNvSpPr txBox="1">
                <a:spLocks noChangeArrowheads="1"/>
              </p:cNvSpPr>
              <p:nvPr/>
            </p:nvSpPr>
            <p:spPr bwMode="auto">
              <a:xfrm>
                <a:off x="614" y="1680"/>
                <a:ext cx="1072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 err="1">
                    <a:latin typeface="Courier New" pitchFamily="49" charset="0"/>
                  </a:rPr>
                  <a:t>int</a:t>
                </a:r>
                <a:r>
                  <a:rPr lang="en-US" altLang="en-US" dirty="0">
                    <a:latin typeface="Courier New" pitchFamily="49" charset="0"/>
                  </a:rPr>
                  <a:t> </a:t>
                </a:r>
                <a:r>
                  <a:rPr lang="en-US" altLang="en-US" dirty="0" err="1">
                    <a:latin typeface="Courier New" pitchFamily="49" charset="0"/>
                  </a:rPr>
                  <a:t>mit</a:t>
                </a:r>
                <a:r>
                  <a:rPr lang="en-US" altLang="en-US" dirty="0">
                    <a:latin typeface="Courier New" pitchFamily="49" charset="0"/>
                  </a:rPr>
                  <a:t>[5];</a:t>
                </a:r>
              </a:p>
            </p:txBody>
          </p:sp>
          <p:grpSp>
            <p:nvGrpSpPr>
              <p:cNvPr id="10269" name="Group 28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10270" name="Group 29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10283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0</a:t>
                    </a:r>
                  </a:p>
                </p:txBody>
              </p:sp>
              <p:sp>
                <p:nvSpPr>
                  <p:cNvPr id="10284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2</a:t>
                    </a:r>
                  </a:p>
                </p:txBody>
              </p:sp>
              <p:sp>
                <p:nvSpPr>
                  <p:cNvPr id="10285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10286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3</a:t>
                    </a:r>
                  </a:p>
                </p:txBody>
              </p:sp>
              <p:sp>
                <p:nvSpPr>
                  <p:cNvPr id="10287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9</a:t>
                    </a:r>
                  </a:p>
                </p:txBody>
              </p:sp>
            </p:grpSp>
            <p:sp>
              <p:nvSpPr>
                <p:cNvPr id="10271" name="Line 35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72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36</a:t>
                  </a:r>
                </a:p>
              </p:txBody>
            </p:sp>
            <p:sp>
              <p:nvSpPr>
                <p:cNvPr id="10273" name="Line 37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74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40</a:t>
                  </a:r>
                </a:p>
              </p:txBody>
            </p:sp>
            <p:sp>
              <p:nvSpPr>
                <p:cNvPr id="10275" name="Line 39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76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44</a:t>
                  </a:r>
                </a:p>
              </p:txBody>
            </p:sp>
            <p:sp>
              <p:nvSpPr>
                <p:cNvPr id="10277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78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48</a:t>
                  </a:r>
                </a:p>
              </p:txBody>
            </p:sp>
            <p:sp>
              <p:nvSpPr>
                <p:cNvPr id="10279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80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52</a:t>
                  </a:r>
                </a:p>
              </p:txBody>
            </p:sp>
            <p:sp>
              <p:nvSpPr>
                <p:cNvPr id="10281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82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56</a:t>
                  </a:r>
                </a:p>
              </p:txBody>
            </p:sp>
          </p:grpSp>
        </p:grpSp>
        <p:grpSp>
          <p:nvGrpSpPr>
            <p:cNvPr id="10247" name="Group 47"/>
            <p:cNvGrpSpPr>
              <a:grpSpLocks/>
            </p:cNvGrpSpPr>
            <p:nvPr/>
          </p:nvGrpSpPr>
          <p:grpSpPr bwMode="auto">
            <a:xfrm>
              <a:off x="604" y="2649"/>
              <a:ext cx="4235" cy="519"/>
              <a:chOff x="614" y="1680"/>
              <a:chExt cx="4235" cy="519"/>
            </a:xfrm>
          </p:grpSpPr>
          <p:sp>
            <p:nvSpPr>
              <p:cNvPr id="10248" name="Text Box 48"/>
              <p:cNvSpPr txBox="1">
                <a:spLocks noChangeArrowheads="1"/>
              </p:cNvSpPr>
              <p:nvPr/>
            </p:nvSpPr>
            <p:spPr bwMode="auto">
              <a:xfrm>
                <a:off x="614" y="1680"/>
                <a:ext cx="1072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 err="1">
                    <a:latin typeface="Courier New" pitchFamily="49" charset="0"/>
                  </a:rPr>
                  <a:t>int</a:t>
                </a:r>
                <a:r>
                  <a:rPr lang="en-US" altLang="en-US" dirty="0">
                    <a:latin typeface="Courier New" pitchFamily="49" charset="0"/>
                  </a:rPr>
                  <a:t> </a:t>
                </a:r>
                <a:r>
                  <a:rPr lang="en-US" altLang="en-US" dirty="0" err="1">
                    <a:latin typeface="Courier New" pitchFamily="49" charset="0"/>
                  </a:rPr>
                  <a:t>hmc</a:t>
                </a:r>
                <a:r>
                  <a:rPr lang="en-US" altLang="en-US" dirty="0">
                    <a:latin typeface="Courier New" pitchFamily="49" charset="0"/>
                  </a:rPr>
                  <a:t>[5];</a:t>
                </a:r>
              </a:p>
            </p:txBody>
          </p:sp>
          <p:grpSp>
            <p:nvGrpSpPr>
              <p:cNvPr id="10249" name="Group 49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10250" name="Group 50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10263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9</a:t>
                    </a:r>
                  </a:p>
                </p:txBody>
              </p:sp>
              <p:sp>
                <p:nvSpPr>
                  <p:cNvPr id="10264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10265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7</a:t>
                    </a:r>
                  </a:p>
                </p:txBody>
              </p:sp>
              <p:sp>
                <p:nvSpPr>
                  <p:cNvPr id="10266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10267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</p:grpSp>
            <p:sp>
              <p:nvSpPr>
                <p:cNvPr id="10251" name="Line 56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52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56</a:t>
                  </a:r>
                </a:p>
              </p:txBody>
            </p:sp>
            <p:sp>
              <p:nvSpPr>
                <p:cNvPr id="10253" name="Line 58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54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60</a:t>
                  </a:r>
                </a:p>
              </p:txBody>
            </p:sp>
            <p:sp>
              <p:nvSpPr>
                <p:cNvPr id="10255" name="Line 60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56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64</a:t>
                  </a:r>
                </a:p>
              </p:txBody>
            </p:sp>
            <p:sp>
              <p:nvSpPr>
                <p:cNvPr id="10257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58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68</a:t>
                  </a:r>
                </a:p>
              </p:txBody>
            </p:sp>
            <p:sp>
              <p:nvSpPr>
                <p:cNvPr id="10259" name="Line 64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60" name="Text Box 65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72</a:t>
                  </a:r>
                </a:p>
              </p:txBody>
            </p:sp>
            <p:sp>
              <p:nvSpPr>
                <p:cNvPr id="10261" name="Line 66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62" name="Text Box 67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76</a:t>
                  </a:r>
                </a:p>
              </p:txBody>
            </p:sp>
          </p:grpSp>
        </p:grp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ChangeArrowheads="1"/>
          </p:cNvSpPr>
          <p:nvPr/>
        </p:nvSpPr>
        <p:spPr bwMode="auto">
          <a:xfrm>
            <a:off x="2452662" y="3500441"/>
            <a:ext cx="6919938" cy="258968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# %</a:t>
            </a:r>
            <a:r>
              <a:rPr lang="en-US" dirty="0" err="1">
                <a:latin typeface="Courier New" pitchFamily="49" charset="0"/>
              </a:rPr>
              <a:t>rdi</a:t>
            </a:r>
            <a:r>
              <a:rPr lang="en-US" dirty="0">
                <a:latin typeface="Courier New" pitchFamily="49" charset="0"/>
              </a:rPr>
              <a:t> = z</a:t>
            </a:r>
          </a:p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dirty="0">
                <a:latin typeface="Courier New" pitchFamily="49" charset="0"/>
              </a:rPr>
              <a:t>  </a:t>
            </a:r>
            <a:r>
              <a:rPr lang="cs-CZ" dirty="0" err="1">
                <a:latin typeface="Courier New" pitchFamily="49" charset="0"/>
              </a:rPr>
              <a:t>movl</a:t>
            </a:r>
            <a:r>
              <a:rPr lang="cs-CZ" dirty="0">
                <a:latin typeface="Courier New" pitchFamily="49" charset="0"/>
              </a:rPr>
              <a:t>    $0, %</a:t>
            </a:r>
            <a:r>
              <a:rPr lang="cs-CZ" dirty="0" err="1">
                <a:latin typeface="Courier New" pitchFamily="49" charset="0"/>
              </a:rPr>
              <a:t>eax</a:t>
            </a:r>
            <a:r>
              <a:rPr lang="cs-CZ" dirty="0">
                <a:latin typeface="Courier New" pitchFamily="49" charset="0"/>
              </a:rPr>
              <a:t>          #   i = 0</a:t>
            </a:r>
          </a:p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dirty="0">
                <a:latin typeface="Courier New" pitchFamily="49" charset="0"/>
              </a:rPr>
              <a:t>  </a:t>
            </a:r>
            <a:r>
              <a:rPr lang="cs-CZ" dirty="0" err="1">
                <a:latin typeface="Courier New" pitchFamily="49" charset="0"/>
              </a:rPr>
              <a:t>jmp</a:t>
            </a:r>
            <a:r>
              <a:rPr lang="cs-CZ" dirty="0">
                <a:latin typeface="Courier New" pitchFamily="49" charset="0"/>
              </a:rPr>
              <a:t>     .L3               #   </a:t>
            </a:r>
            <a:r>
              <a:rPr lang="cs-CZ" dirty="0" err="1">
                <a:latin typeface="Courier New" pitchFamily="49" charset="0"/>
              </a:rPr>
              <a:t>goto</a:t>
            </a:r>
            <a:r>
              <a:rPr lang="cs-CZ" dirty="0">
                <a:latin typeface="Courier New" pitchFamily="49" charset="0"/>
              </a:rPr>
              <a:t> </a:t>
            </a:r>
            <a:r>
              <a:rPr lang="cs-CZ" dirty="0" err="1">
                <a:latin typeface="Courier New" pitchFamily="49" charset="0"/>
              </a:rPr>
              <a:t>middle</a:t>
            </a:r>
            <a:endParaRPr lang="cs-CZ" dirty="0">
              <a:latin typeface="Courier New" pitchFamily="49" charset="0"/>
            </a:endParaRPr>
          </a:p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dirty="0">
                <a:latin typeface="Courier New" pitchFamily="49" charset="0"/>
              </a:rPr>
              <a:t>.L4:                        # </a:t>
            </a:r>
            <a:r>
              <a:rPr lang="cs-CZ" dirty="0" err="1">
                <a:latin typeface="Courier New" pitchFamily="49" charset="0"/>
              </a:rPr>
              <a:t>loop</a:t>
            </a:r>
            <a:r>
              <a:rPr lang="cs-CZ" dirty="0">
                <a:latin typeface="Courier New" pitchFamily="49" charset="0"/>
              </a:rPr>
              <a:t>:</a:t>
            </a:r>
          </a:p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dirty="0">
                <a:solidFill>
                  <a:srgbClr val="FF0000"/>
                </a:solidFill>
                <a:latin typeface="Courier New" pitchFamily="49" charset="0"/>
              </a:rPr>
              <a:t>  </a:t>
            </a:r>
            <a:r>
              <a:rPr lang="cs-CZ" dirty="0" err="1">
                <a:solidFill>
                  <a:srgbClr val="FF0000"/>
                </a:solidFill>
                <a:latin typeface="Courier New" pitchFamily="49" charset="0"/>
              </a:rPr>
              <a:t>addl</a:t>
            </a:r>
            <a:r>
              <a:rPr lang="cs-CZ" dirty="0">
                <a:solidFill>
                  <a:srgbClr val="FF0000"/>
                </a:solidFill>
                <a:latin typeface="Courier New" pitchFamily="49" charset="0"/>
              </a:rPr>
              <a:t>    $1, (%rdi,%rax,4) #   z[i]++</a:t>
            </a:r>
          </a:p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dirty="0">
                <a:latin typeface="Courier New" pitchFamily="49" charset="0"/>
              </a:rPr>
              <a:t>  </a:t>
            </a:r>
            <a:r>
              <a:rPr lang="cs-CZ" dirty="0" err="1">
                <a:latin typeface="Courier New" pitchFamily="49" charset="0"/>
              </a:rPr>
              <a:t>addq</a:t>
            </a:r>
            <a:r>
              <a:rPr lang="cs-CZ" dirty="0">
                <a:latin typeface="Courier New" pitchFamily="49" charset="0"/>
              </a:rPr>
              <a:t>    $1, %</a:t>
            </a:r>
            <a:r>
              <a:rPr lang="cs-CZ" dirty="0" err="1">
                <a:latin typeface="Courier New" pitchFamily="49" charset="0"/>
              </a:rPr>
              <a:t>rax</a:t>
            </a:r>
            <a:r>
              <a:rPr lang="cs-CZ" dirty="0">
                <a:latin typeface="Courier New" pitchFamily="49" charset="0"/>
              </a:rPr>
              <a:t>          #   i++</a:t>
            </a:r>
          </a:p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dirty="0">
                <a:latin typeface="Courier New" pitchFamily="49" charset="0"/>
              </a:rPr>
              <a:t>.L3:                        # </a:t>
            </a:r>
            <a:r>
              <a:rPr lang="cs-CZ" dirty="0" err="1">
                <a:latin typeface="Courier New" pitchFamily="49" charset="0"/>
              </a:rPr>
              <a:t>middle</a:t>
            </a:r>
            <a:endParaRPr lang="cs-CZ" dirty="0">
              <a:latin typeface="Courier New" pitchFamily="49" charset="0"/>
            </a:endParaRPr>
          </a:p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dirty="0">
                <a:latin typeface="Courier New" pitchFamily="49" charset="0"/>
              </a:rPr>
              <a:t>  </a:t>
            </a:r>
            <a:r>
              <a:rPr lang="cs-CZ" dirty="0" err="1">
                <a:latin typeface="Courier New" pitchFamily="49" charset="0"/>
              </a:rPr>
              <a:t>cmpq</a:t>
            </a:r>
            <a:r>
              <a:rPr lang="cs-CZ" dirty="0">
                <a:latin typeface="Courier New" pitchFamily="49" charset="0"/>
              </a:rPr>
              <a:t>    $4, %</a:t>
            </a:r>
            <a:r>
              <a:rPr lang="cs-CZ" dirty="0" err="1">
                <a:latin typeface="Courier New" pitchFamily="49" charset="0"/>
              </a:rPr>
              <a:t>rax</a:t>
            </a:r>
            <a:r>
              <a:rPr lang="cs-CZ" dirty="0">
                <a:latin typeface="Courier New" pitchFamily="49" charset="0"/>
              </a:rPr>
              <a:t>          #   i:4</a:t>
            </a:r>
          </a:p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dirty="0">
                <a:latin typeface="Courier New" pitchFamily="49" charset="0"/>
              </a:rPr>
              <a:t>  </a:t>
            </a:r>
            <a:r>
              <a:rPr lang="cs-CZ" dirty="0" err="1">
                <a:latin typeface="Courier New" pitchFamily="49" charset="0"/>
              </a:rPr>
              <a:t>jbe</a:t>
            </a:r>
            <a:r>
              <a:rPr lang="cs-CZ" dirty="0">
                <a:latin typeface="Courier New" pitchFamily="49" charset="0"/>
              </a:rPr>
              <a:t>     .L4               #   </a:t>
            </a:r>
            <a:r>
              <a:rPr lang="cs-CZ" dirty="0" err="1">
                <a:latin typeface="Courier New" pitchFamily="49" charset="0"/>
              </a:rPr>
              <a:t>if</a:t>
            </a:r>
            <a:r>
              <a:rPr lang="cs-CZ" dirty="0">
                <a:latin typeface="Courier New" pitchFamily="49" charset="0"/>
              </a:rPr>
              <a:t> &lt;=, </a:t>
            </a:r>
            <a:r>
              <a:rPr lang="cs-CZ" dirty="0" err="1">
                <a:latin typeface="Courier New" pitchFamily="49" charset="0"/>
              </a:rPr>
              <a:t>goto</a:t>
            </a:r>
            <a:r>
              <a:rPr lang="cs-CZ" dirty="0">
                <a:latin typeface="Courier New" pitchFamily="49" charset="0"/>
              </a:rPr>
              <a:t> </a:t>
            </a:r>
            <a:r>
              <a:rPr lang="cs-CZ" dirty="0" err="1">
                <a:latin typeface="Courier New" pitchFamily="49" charset="0"/>
              </a:rPr>
              <a:t>loop</a:t>
            </a:r>
            <a:endParaRPr lang="cs-CZ" dirty="0">
              <a:latin typeface="Courier New" pitchFamily="49" charset="0"/>
            </a:endParaRPr>
          </a:p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dirty="0">
                <a:latin typeface="Courier New" pitchFamily="49" charset="0"/>
              </a:rPr>
              <a:t>  </a:t>
            </a:r>
            <a:r>
              <a:rPr lang="cs-CZ" dirty="0" err="1">
                <a:latin typeface="Courier New" pitchFamily="49" charset="0"/>
              </a:rPr>
              <a:t>rep</a:t>
            </a:r>
            <a:r>
              <a:rPr lang="cs-CZ" dirty="0">
                <a:latin typeface="Courier New" pitchFamily="49" charset="0"/>
              </a:rPr>
              <a:t>; ret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Array Loop Example (-O0 on an old compiler)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000500" y="1357301"/>
            <a:ext cx="4038600" cy="159248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>
                <a:latin typeface="Courier New" pitchFamily="-96" charset="0"/>
              </a:rPr>
              <a:t>void </a:t>
            </a:r>
            <a:r>
              <a:rPr lang="en-US" dirty="0" err="1">
                <a:latin typeface="Courier New" pitchFamily="-96" charset="0"/>
              </a:rPr>
              <a:t>zincr</a:t>
            </a:r>
            <a:r>
              <a:rPr lang="en-US" dirty="0">
                <a:latin typeface="Courier New" pitchFamily="-96" charset="0"/>
              </a:rPr>
              <a:t>(int z[5])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{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for (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 = 0; 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 &lt; 5; 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++)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z[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]++;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5868943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45135</TotalTime>
  <Pages>35</Pages>
  <Words>5447</Words>
  <Application>Microsoft Office PowerPoint</Application>
  <PresentationFormat>Widescreen</PresentationFormat>
  <Paragraphs>1381</Paragraphs>
  <Slides>43</Slides>
  <Notes>43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  <vt:variant>
        <vt:lpstr>Custom Shows</vt:lpstr>
      </vt:variant>
      <vt:variant>
        <vt:i4>2</vt:i4>
      </vt:variant>
    </vt:vector>
  </HeadingPairs>
  <TitlesOfParts>
    <vt:vector size="58" baseType="lpstr">
      <vt:lpstr>Calibri</vt:lpstr>
      <vt:lpstr>Calibri Bold</vt:lpstr>
      <vt:lpstr>Calibri Bold Italic</vt:lpstr>
      <vt:lpstr>Century Gothic</vt:lpstr>
      <vt:lpstr>Cordia New</vt:lpstr>
      <vt:lpstr>Courier</vt:lpstr>
      <vt:lpstr>Courier New</vt:lpstr>
      <vt:lpstr>Courier New Bold</vt:lpstr>
      <vt:lpstr>Helvetica</vt:lpstr>
      <vt:lpstr>Times New Roman</vt:lpstr>
      <vt:lpstr>Wingdings</vt:lpstr>
      <vt:lpstr>Wingdings 2</vt:lpstr>
      <vt:lpstr>class02</vt:lpstr>
      <vt:lpstr>Machine-Level Programming IV: Structured Data </vt:lpstr>
      <vt:lpstr>Basic Data Types</vt:lpstr>
      <vt:lpstr>Array Allocation</vt:lpstr>
      <vt:lpstr>Array Access</vt:lpstr>
      <vt:lpstr>Array Example</vt:lpstr>
      <vt:lpstr>Array Accessing Example</vt:lpstr>
      <vt:lpstr>Referencing Examples</vt:lpstr>
      <vt:lpstr>Referencing Examples</vt:lpstr>
      <vt:lpstr>Array Loop Example (-O0 on an old compiler)</vt:lpstr>
      <vt:lpstr>Array Loop Example (-O1 on current gcc)</vt:lpstr>
      <vt:lpstr>Multidimensional (Nested) Arrays</vt:lpstr>
      <vt:lpstr>Nested Array Example</vt:lpstr>
      <vt:lpstr>Nested Array Row Access</vt:lpstr>
      <vt:lpstr>Nested Array Element Access</vt:lpstr>
      <vt:lpstr>Strange Referencing Examples</vt:lpstr>
      <vt:lpstr>Strange Referencing Examples</vt:lpstr>
      <vt:lpstr>Multi-Level Array Example</vt:lpstr>
      <vt:lpstr>Element Access in Multi-Level Array</vt:lpstr>
      <vt:lpstr>Array Element Accesses</vt:lpstr>
      <vt:lpstr>Strange Referencing Examples</vt:lpstr>
      <vt:lpstr>Strange Referencing Examples</vt:lpstr>
      <vt:lpstr>N x N Matrix Code</vt:lpstr>
      <vt:lpstr>16 X 16 Matrix Access</vt:lpstr>
      <vt:lpstr>N x N Matrix Access</vt:lpstr>
      <vt:lpstr>Structure Representation</vt:lpstr>
      <vt:lpstr>Generating Pointer to Structure Member</vt:lpstr>
      <vt:lpstr>Following Linked List</vt:lpstr>
      <vt:lpstr>Alignment Principles</vt:lpstr>
      <vt:lpstr>Structures &amp; Alignment</vt:lpstr>
      <vt:lpstr>Specific Cases of Alignment (x86-64)</vt:lpstr>
      <vt:lpstr>Satisfying Alignment Within Structures</vt:lpstr>
      <vt:lpstr>Meeting Overall Alignment Requirement</vt:lpstr>
      <vt:lpstr>Arrays of Structures</vt:lpstr>
      <vt:lpstr>Accessing Array Elements</vt:lpstr>
      <vt:lpstr>Saving Space</vt:lpstr>
      <vt:lpstr>Union Allocation</vt:lpstr>
      <vt:lpstr>Using Union to Access Bit Patterns</vt:lpstr>
      <vt:lpstr>Byte Ordering Revisited</vt:lpstr>
      <vt:lpstr>Byte Ordering Example</vt:lpstr>
      <vt:lpstr>Byte Ordering Example (Cont).</vt:lpstr>
      <vt:lpstr>Byte Ordering on Sun</vt:lpstr>
      <vt:lpstr>Byte Ordering on x86-64, ARM, MIPS</vt:lpstr>
      <vt:lpstr>Summary of Compound Types in C</vt:lpstr>
      <vt:lpstr>For screen</vt:lpstr>
      <vt:lpstr>For printing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Level Programming IV</dc:title>
  <dc:subject/>
  <dc:creator>Randal E. Bryant and David R. O'Hallaron</dc:creator>
  <cp:keywords/>
  <dc:description/>
  <cp:lastModifiedBy>Geoffrey Kuenning</cp:lastModifiedBy>
  <cp:revision>165</cp:revision>
  <cp:lastPrinted>2023-02-13T00:58:06Z</cp:lastPrinted>
  <dcterms:created xsi:type="dcterms:W3CDTF">1998-08-11T09:19:24Z</dcterms:created>
  <dcterms:modified xsi:type="dcterms:W3CDTF">2023-02-17T00:13:12Z</dcterms:modified>
</cp:coreProperties>
</file>