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ink/ink2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3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4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ink/ink5.xml" ContentType="application/inkml+xml"/>
  <Override PartName="/ppt/notesSlides/notesSlide24.xml" ContentType="application/vnd.openxmlformats-officedocument.presentationml.notesSlide+xml"/>
  <Override PartName="/ppt/ink/ink6.xml" ContentType="application/inkml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ink/ink7.xml" ContentType="application/inkml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ink/ink8.xml" ContentType="application/inkml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ink/ink9.xml" ContentType="application/inkml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ink/ink10.xml" ContentType="application/inkml+xml"/>
  <Override PartName="/ppt/notesSlides/notesSlide36.xml" ContentType="application/vnd.openxmlformats-officedocument.presentationml.notesSlide+xml"/>
  <Override PartName="/ppt/ink/ink11.xml" ContentType="application/inkml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ink/ink12.xml" ContentType="application/inkml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ink/ink13.xml" ContentType="application/inkml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ink/ink14.xml" ContentType="application/inkml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343" r:id="rId2"/>
    <p:sldId id="379" r:id="rId3"/>
    <p:sldId id="380" r:id="rId4"/>
    <p:sldId id="381" r:id="rId5"/>
    <p:sldId id="382" r:id="rId6"/>
    <p:sldId id="386" r:id="rId7"/>
    <p:sldId id="387" r:id="rId8"/>
    <p:sldId id="388" r:id="rId9"/>
    <p:sldId id="389" r:id="rId10"/>
    <p:sldId id="390" r:id="rId11"/>
    <p:sldId id="394" r:id="rId12"/>
    <p:sldId id="395" r:id="rId13"/>
    <p:sldId id="345" r:id="rId14"/>
    <p:sldId id="346" r:id="rId15"/>
    <p:sldId id="397" r:id="rId16"/>
    <p:sldId id="347" r:id="rId17"/>
    <p:sldId id="348" r:id="rId18"/>
    <p:sldId id="398" r:id="rId19"/>
    <p:sldId id="349" r:id="rId20"/>
    <p:sldId id="399" r:id="rId21"/>
    <p:sldId id="396" r:id="rId22"/>
    <p:sldId id="400" r:id="rId23"/>
    <p:sldId id="401" r:id="rId24"/>
    <p:sldId id="402" r:id="rId25"/>
    <p:sldId id="408" r:id="rId26"/>
    <p:sldId id="406" r:id="rId27"/>
    <p:sldId id="409" r:id="rId28"/>
    <p:sldId id="411" r:id="rId29"/>
    <p:sldId id="410" r:id="rId30"/>
    <p:sldId id="375" r:id="rId31"/>
    <p:sldId id="403" r:id="rId32"/>
    <p:sldId id="414" r:id="rId33"/>
    <p:sldId id="361" r:id="rId34"/>
    <p:sldId id="412" r:id="rId35"/>
    <p:sldId id="376" r:id="rId36"/>
    <p:sldId id="417" r:id="rId37"/>
    <p:sldId id="362" r:id="rId38"/>
    <p:sldId id="360" r:id="rId39"/>
    <p:sldId id="416" r:id="rId40"/>
    <p:sldId id="363" r:id="rId41"/>
    <p:sldId id="368" r:id="rId42"/>
    <p:sldId id="370" r:id="rId43"/>
    <p:sldId id="418" r:id="rId44"/>
    <p:sldId id="371" r:id="rId45"/>
    <p:sldId id="373" r:id="rId46"/>
    <p:sldId id="374" r:id="rId47"/>
    <p:sldId id="377" r:id="rId48"/>
  </p:sldIdLst>
  <p:sldSz cx="12192000" cy="6858000"/>
  <p:notesSz cx="6667500" cy="8686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3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00FFFF"/>
    <a:srgbClr val="CCFFCC"/>
    <a:srgbClr val="66FFFF"/>
    <a:srgbClr val="FF99FF"/>
    <a:srgbClr val="FF0000"/>
    <a:srgbClr val="9966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0253" autoAdjust="0"/>
  </p:normalViewPr>
  <p:slideViewPr>
    <p:cSldViewPr snapToGrid="0">
      <p:cViewPr varScale="1">
        <p:scale>
          <a:sx n="60" d="100"/>
          <a:sy n="60" d="100"/>
        </p:scale>
        <p:origin x="96" y="138"/>
      </p:cViewPr>
      <p:guideLst>
        <p:guide orient="horz" pos="553"/>
        <p:guide pos="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2"/>
    </p:cViewPr>
  </p:sorterViewPr>
  <p:notesViewPr>
    <p:cSldViewPr snapToGrid="0"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952029" y="8272204"/>
            <a:ext cx="765724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200" b="0"/>
              <a:t>Page </a:t>
            </a:r>
            <a:fld id="{039D1243-7994-4AF5-9B0C-B5337BB23BB7}" type="slidenum">
              <a:rPr lang="en-US" altLang="en-US" sz="1200" b="0" smtClean="0"/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43128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28T23:39:43.9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18838 4410 0,'0'0'0,"0"17"46,-17 36-46,-1 0 16,0-18-16,1 1 16,-18 17-16,17 53 15,-35-1-15,18-16 16,-1-19-16,-17 106 16,1-52-1,16-1-15,1 89 16,0-71-16,-1 36 15,1 34-15,0-52 16,17 88-16,-17-88 16,17 141-16,18-142 15,-17 142 1,-1-88-16,36 105 16,-18-34-16,17-19 15,-17 107-15,0-142 16,0 88-16,18 36 15,17-141-15,-17 158 16,17-140 0,0 52-16,1 88 15,-1-141-15,0 124 16,1 0-16,-1-106 16,0 106-16,-17-89 15,-1 36 1,1-18-16,-18-52 15,18 87-15,-18-123 16,0 124-16,0-142 16,17 106-1,-17-88-15,0 36 16,0 17-16,18-106 16,-18 123-16,0-123 15,0-35-15,0 18 16,0 17-16,0-35 15,0-18-15,0-18 16,0-17 0,0-17-16,0-1 15,0-17-15,0-1 16,0 1-16,0-1 16,0 1-1,0 0 1,0-1-1,0-34 32,18-1-31,-18 0 0,17-17-16,1 18 15,0-1-15,34 0 16,-16-17-16,17 17 15,35-35 1,0 1-16,18 16 16,-18-17-16,36 0 15,-19 1-15,1 16 16,53-17 0,-18 18-16,35 17 15,-17-17-15,0 17 16,35 1-16,-18-1 15,1 18-15,34-17 16,-34-1-16,52 18 16,-17 0-16,17 35 15,-17-17 1,-18 17-16,17 18 16,54 0-16,-36 0 15,-35 0-15,36-18 16,-1 0-16,18-17 15,-53 0 1,18-1-16,17 1 16,-17-18-16,-18 0 15,0 0-15,-18 0 16,18 18-16,-18-18 16,1 0-1,-1 0-15,-17 17 16,0-17-16,-18 0 15,18 35-15,-18-17 16,0 35-16,-18-18 16,1 1-1,-36 16-15,18-16 16,-36-1-16,1-17 16,-1-1-16,-17 1 15,0 0-15,-17-18 16,-1 17-16,-18-17 15,19 18 1,-19-18-16,1 0 16,0 0-1,-1-35 1,-17-1-16,0 1 16,0-18-16,0-88 15,-17 35 1,-1-53-16,-17-35 15,17 71-15,-17-159 16,17 123-16,1-123 16,-1 123-1,0-176-15,18 158 16,-35-158-16,35 71 16,-18-1-16,-17-123 15,17 141-15,1-53 16,-1-105-1,-17 87-15,17 36 16,18-124-16,-17-35 16,-1 88-16,0 54 15,1-72-15,-19-52 16,19 141 0,-19-18-16,1-124 0,0 142 15,17 0 1,-17-106-16,0 88 15,17 18-15,0-106 16,1 194-16,-1-141 16,18 141-16,0-89 15,0 125 1,0 16-16,-17-52 16,-1 36-16,18 52 15,-18 35-15,18 18 16,-17-17-16,-1-1 15,0-17 1,1 35-16,-1 0 16,18 18-16,-18 0 15,1-1-15,17 19 16,-18 17-16,18-18 16,-17 18-16,-1 0 15,0 0 1,1 0-1,-1 18-15,0-18 16,-17 17-16,0-17 16,-1 18-16,-16 0 15,-19-18 1,0 17-16,-17-17 16,0 18-16,-18-18 15,18 0-15,-18 18 16,-17-18-16,-1 0 15,-17 0 1,-18 0-16,1 0 16,17 0-16,-53 0 15,17 0-15,-17-18 16,-18 18-16,36-35 16,-18-18-16,-35-18 15,-18 1 1,17 17-16,19 0 15,-19 18-15,1-1 16,0 19-16,17-19 16,-17 19-16,-18-36 15,18 35-15,-1 18 16,1 18 0,-18-1-16,-17 1 15,34-18-15,-52 18 16,0 35-16,-441 52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2T23:55:50.1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15081 5468 0,'0'0'0,"-17"0"15,-1 0 1,-35 0-16,18 0 15,-18 0-15,0-18 16,-18 18-16,1-17 16,-18-1-1,-1 18-15,-16 0 16,16-17-16,-16 17 16,-19 0-16,18-18 15,0 18-15,-35-35 16,18 17-1,-18-17-15,0-1 16,0 1-16,17-35 16,1 34-16,-19-17 15,19 18-15,-18 17 16,0 1-16,0-18 16,-18 35-1,18-18-15,0 18 16,-18-18-16,18 18 15,0-17-15,0-1 16,0 18-16,35 0 16,0-18-16,-18 18 15,19-17 1,-19 17-16,18-18 16,18 0-16,-18 18 15,18 0-15,17-17 16,19 17-16,-1-18 15,0 18 1,0 0-16,0 0 16,0 0-16,0 0 15,0 0-15,-17 0 16,17 18-16,-18-18 16,18 17-1,-17-17-15,17 18 16,-71 0-1,71-18-15,0 0 16,18 0 0,-18 0-16,18 0 15,0 0-15,-1 0 16,1 0-16,17 0 16,-17 0-16,18 0 15,-1 0-15,0 0 16,1 0-1,-1 0-15,0 0 16,-17 0-16,17 0 16,1 0-16,-1 0 15,1 0-15,-1 0 16,0 0 0,1 17-16,-1 1 15,-17 17-15,-1 1 16,1 16-16,17 1 15,1-17-15,-18-1 16,17 18-16,-17 17 16,17 19-1,0-19-15,-17 1 16,17 35-16,1 35 16,17-18-16,-18-52 15,1 52-15,17 54 16,-18-72-1,18 19-15,0 88 16,0-71 0,0-18-16,0 71 15,0-70-15,0 70 16,0 17-16,0-105 16,0 141-16,0-71 15,0-34-15,0 122 16,0-123-16,0 36 15,0-1-15,0-52 16,0 87 0,0-34-16,18-54 15,-18 159-15,17-123 16,1 17-16,-18 36 16,17-71-1,-17 53-15,0-17 16,0-72-16,18 89 15,-18 0-15,0-88 16,0-17-16,18 87 16,-1-17-16,-17-71 15,18-18-15,-18-17 16,18 18 0,-1 35-16,1 0 15,-18-18-15,18-18 16,-18-34-16,17 16 15,1-34-15,-18 0 16,17 17 0,1-35-1,-18-35 1,18 35-16,-1-18 16,1 0-16,17 1 31,-17-1-31,0 18 15,17-17-15,-17 17 16,17-18-16,0 0 16,18 1-16,0 17 15,0-18 1,17 18-16,1-18 16,17 1-16,-17 17 15,-1 0-15,18 0 16,1 0-16,-1 0 15,18 0 1,-1 0-16,1 0 16,18 0-16,-1 0 15,-17 0-15,35 0 16,-17 0-16,17 0 16,18 0-1,-1 17-15,-17-17 16,18 18-16,-18 0 15,36-1-15,-1 1 16,0-18-16,1-18 16,17 1-16,0 17 15,18-18 1,-1 18-16,1-18 16,0 18-16,-1 0 15,1 0-15,0 0 16,-36 0-16,18 0 15,0 0 1,-18 0-16,1 0 16,-1 0-16,1 0 15,-1 0-15,53 0 16,-52 0-16,-36 0 16,0 0-1,-35 0-15,0 0 16,17 0-16,-17 0 15,-18 0-15,-17 0 16,-1 0-16,-17 18 16,18-18-1,-36 18-15,18 17 16,0-17-16,-18-1 16,0 1-16,1-1 15,-1 1-15,-18 0 16,1-18-1,0 17-15,-1 1 16,1-18 0,0 0 15,-18-18-31,0 1 16,0-1-1,0 0 1,0-17-1,17-53-15,-17 0 16,0 35-16,18 0 16,-18-88-1,0 0-15,0 35 16,18-88-16,-18 53 16,0 17-16,0-140 15,0 123-15,-18-71 16,18 36-16,0-1 15,0-87 1,0 87-16,0-87 16,0 70-16,0-89 15,0 89-15,0-106 16,-18 124-16,18-124 16,0 124-1,0-124-15,-17 106 16,17-106-16,0 141 15,17-123-15,-17 106 32,0-1-32,18-70 0,0 106 15,-1 18-15,-17-54 16,18 54-16,-18 35 16,0 17-1,0 18-15,0 0 0,-18 0 16,18 1-1,-17-1-15,17 0 16,-18 17-16,18 1 16,0 18-16,0-1 15,-18-17-15,18 17 32,-17 18-32,-1 0 15,0 0 1,1 0 15,-19 0-31,19 0 0,-36 0 16,0 18-1,-18-18-15,1 17 16,-18-17-16,-36 18 16,-17-18-16,-18 0 15,-17 0-15,0 0 16,-1 0-1,-34 0-15,-36 18 16,0-18-16,35 0 16,-458-18-16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7T00:12:32.7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8678 5856 0,'0'0'0,"18"0"156,0 0-140,17 0-16,0 0 16,36 0-16,-1 0 15,1 0-15,-1 0 16,1 0 0</inkml:trace>
  <inkml:trace contextRef="#ctx0" brushRef="#br0" timeOffset="812.76">8361 5980 0,'0'0'0,"17"0"171</inkml:trace>
  <inkml:trace contextRef="#ctx0" brushRef="#br0" timeOffset="1281.33">8731 5821 0,'0'0'0,"18"0"156,-18 35-156,18 18 15,17 0-15,0 0 16,0-18 0,-17 0-16,17 18 15,1-17-15,-1 17 16,0-18-16,0 0 16,-17-17-16,0-1 15,-1-17 1</inkml:trace>
  <inkml:trace contextRef="#ctx0" brushRef="#br0" timeOffset="1468.72">8890 5909 0,'0'0'0</inkml:trace>
  <inkml:trace contextRef="#ctx0" brushRef="#br0" timeOffset="2015.7">8855 5874 0,'0'0'0,"17"0"187,1 35-171,0-17-16,35-1 15,-1 36-15,1-35 16,-17 17-16,34-17 16,-17-1-16,18-17 15,-18 18 1,17 0-16,1-18 16,17 17-16,0 1 15,-17 17-15,17-17 16,0 17-16,-17-17 15,-1-18 1,1 17-16,-18-17 16,0 18-16,-18 0 15,0-18-15,18 0 16,-18 0-16,18 0 16,-17 0-16</inkml:trace>
  <inkml:trace contextRef="#ctx0" brushRef="#br0" timeOffset="2484.3">11077 5821 0,'0'0'0,"0"17"63,0 1-48,-17 35-15,-19-18 16,19 18-16,-1 0 16,0-35-16,-17 35 15,0 35-15,0 18 16,-1-36-1,19 1-15,-1-36 16,0 0-16,18-17 16,-17 17-16,17-17 15</inkml:trace>
  <inkml:trace contextRef="#ctx0" brushRef="#br0" timeOffset="3062.42">11518 6332 0,'0'0'0,"-17"0"62,-1 0-46,0 0 0,1 0-1,-1 0 1,0 18-1,18 35-15,-17 0 16,17-18-16,0 0 16,0-17-16,17 17 15,-17-17 1,18 0-16,0-18 16,-1 0-1,-17-18-15,18 0 16,-18-17-1,18 17-15,-1-17 16,-17 0-16,18 0 16,-18 17-16,0 0 15,-18 18 17,1 0-17,-1 0-15</inkml:trace>
  <inkml:trace contextRef="#ctx0" brushRef="#br0" timeOffset="3578.14">12224 6350 0,'0'0'0,"-18"0"63,0 0-48,1 0 1,-18 0-16,-1 0 15,19 0-15,-36 0 16,17 0-16,19 18 16,-18-1-16,-1 36 15,19 0-15,-1-18 16,18-17 0,0 17-16,0-17 15,0 0-15,18-1 16,-1 1-16,1 0 15,0-18 1,17 17-16,-18-17 16,19 0-16</inkml:trace>
  <inkml:trace contextRef="#ctx0" brushRef="#br0" timeOffset="4156.17">12665 5944 0,'0'0'0,"0"18"109,0 17-93,0 18-16,-18-35 15,0-1-15,18 36 16,-17 53-16,-1 0 16,1-35-16,17-19 15,-18-16 1,18-1-16,0-17 16,0-1-16,0 1 15</inkml:trace>
  <inkml:trace contextRef="#ctx0" brushRef="#br0" timeOffset="4671.92">12982 6350 0,'0'0'0,"-17"0"47,-1 0-31,0 0-1,1 0 1,-1 0-16,0 0 16,1 0-16,-1 0 15,0 0-15,1 0 16,34 18 31,1-1-47,17 19 15,-17 16-15,17 1 16,-17-35-16,0 17 16,-18-17-16,17 0 15,1 17 1,-18-17-16,18-1 15</inkml:trace>
  <inkml:trace contextRef="#ctx0" brushRef="#br0" timeOffset="5781.32">8026 6950 0,'0'0'0,"17"-18"141,1 0-126,17 18 1,1-35-16,16 18 16,-16-19-16,-1 1 15,18 17-15,-35 18 16,17 0-16,-18 0 16,1 0-1,0 0-15,17 0 16</inkml:trace>
  <inkml:trace contextRef="#ctx0" brushRef="#br0" timeOffset="6609.37">8273 6844 0,'0'0'0,"17"0"188,1 18-173,17-1-15,0 18 16,18 1 0,18 17-16,17 0 15,0-18-15,-17 0 16,17 0-16,-17 1 15,-1-19-15,1 1 16,-18 0-16,17-18 16,-17 17-1,0-17-15,0 18 16,18 0-16</inkml:trace>
  <inkml:trace contextRef="#ctx0" brushRef="#br0" timeOffset="7562.56">9948 6897 0,'0'0'0,"0"17"78,-17-17-78,17 36 16,-18-1 0,18 0-16,0 1 15,0-19-15,0 1 16,0-1-16,0 19 15,0-1-15,0-17 16,18-1 0,17-17-16,-17 18 15,17 0-15,0-18 16,0 17-16,1-17 16,17-17-16,-18 17 15,0-18-15,-17 0 16,-1 18-1,1 0-15,0 0 16,-18 18-16,17-18 16,1 0-16,-18 18 15,18-18-15,-18 35 16,17 35 0,19-17-16,-36 0 15,17-17-15,-17-1 16,18-18-16,0 19 15,-18-19 1,17 1-16</inkml:trace>
  <inkml:trace contextRef="#ctx0" brushRef="#br0" timeOffset="8031.17">11148 6844 0,'0'0'0,"0"18"62,-18 34-62,-17-16 16,17 17-16,18-18 15,-17 0-15,-19 71 16,19-18-16,-19 0 16,19-35-1,17 0-15,-18-35 16,18 17-16,-18-17 16,1-1-16,17 19 15</inkml:trace>
  <inkml:trace contextRef="#ctx0" brushRef="#br0" timeOffset="8906.21">10619 6844 0,'0'0'0,"0"18"31,0-1-15,0 18-16,0 1 16,0 17-16,0-18 15,0-17 1,0-1-16,0 1 15,0-1-15,0 1 16,0 0 0,17-18 15,-17-18-15,18 0-16,0-17 15,-18 18-15,17 17 16,-17-18-16,0 36 31,0-1-31,0 1 16,0-1-16,0 1 15,0 0-15,0-1 16,18 1-16,-1 0 31,1-18-31,-18 17 16,18-17-16</inkml:trace>
  <inkml:trace contextRef="#ctx0" brushRef="#br0" timeOffset="9797">11536 7320 0,'0'0'0,"-18"0"78,1 0-62,-1 0-16,0 0 15,1 18-15,-1-1 16,0 19-16,1-19 15,17 19 1,0-19-16,0 1 16,0 0-16,17-36 15,1 18 1,0-18-16,-1 18 16,1-17-16,0 17 15,-1-18 1,-17 0-16,18 18 15,-18-17-15,0-1 16,0 0 15,0 1-31</inkml:trace>
  <inkml:trace contextRef="#ctx0" brushRef="#br0" timeOffset="10171.89">12100 7320 0,'0'0'0,"-17"0"79,-19 0-64,19 0 1,-1 0-1,0 0-15,1 0 16,34 0 31,1 0-16,0 0-31,-1 0 16,19 0-16</inkml:trace>
  <inkml:trace contextRef="#ctx0" brushRef="#br0" timeOffset="10546.78">12488 6844 0,'0'0'0,"0"18"31,0 17-16,-17 0-15,17 18 16,-18-18 0,0 1-16,18-1 15,-17 18-15,17 35 16,-18-17-16,1-1 16,17-35-16,-18 1 15,18-1-15,0-17 16,0-1-1,0 1-15</inkml:trace>
  <inkml:trace contextRef="#ctx0" brushRef="#br0" timeOffset="11062.58">12982 7267 0,'0'0'0,"-17"0"31,-1 0-15,0 0 0,1 0-16,-19 0 15,19 0 1,-36 0-16,18 0 16,17 0-16,-17 0 15,17 0-15,0 0 16,1 0-16,-1 0 15,0 0 1,1 0 0,34 0 15,1 0-15,17 18-1,1 0-15,17 17 16,-1 18-16,1-18 15,0 0-15,-17 18 16</inkml:trace>
  <inkml:trace contextRef="#ctx0" brushRef="#br0" timeOffset="15515.74">26547 5256 0,'0'0'0,"-18"0"109,0 0-93,1 0 0,-1 0-1,0 0 1,1 0-16,-1-17 15,-17-1-15,0 18 16,-1-18-16,19 1 16,-36-18-16,17 17 15,1 0 1,-18 1-16,18-1 16,0 0-16,-18-17 15,35 35-15,-35-18 16,18 18-16,-18-17 15,0 17-15,0-18 16,0 1 0,18 17-16,-36-18 15,1 18-15,-1-18 16,1 18-16,-1-17 16,1-1-16,-1 0 15,18 18 1,-17-17-16,17-1 15,-18 0-15,-17 18 16,17-17-16,-34 17 16,16-18-16,1 18 15,0 0-15,17 0 16,1 0 0,-1 18-16,-17-18 15,35 17-15,-17-17 16,-1 18-16,1 0 15,-1-18-15,0 0 16,-17 0 0,0 0-16,17 17 15,1-17-15,-1 0 16,1 0-16,17 0 16,18 0-16,-1 0 15,-17 18-15,36-18 16,-36 35-1,35-17-15,-17 0 16,0 17-16,-1 0 16,1 0-16,0 18 15,0-35-15,-1 0 16,1 17-16,17-18 16,1 1-1,-1-18-15,0 18 16,18-1-16,-17-17 15,17 18-15,0 0 63,17-1-47,-17 1-16,18 17 15,0 1-15,-1 16 16,1-16-16,17 17 15,-17-36 1,17 19-16,-17-1 16,17 0-16,0-17 15,18 17-15,0-17 16,18 35-16,-1-1 16,19 19-1,-1-18-15,-18 0 16,1 0-16,-1 0 15,19-18-15,-19 0 16,18-17-16,1 17 16,16-17-1,-16-1-15,16-17 16,1 18-16,0 0 16,0-18-16,17 17 15,-17-17-15,35-17 16,0-19-16,1 1 15,-19-18 1,0-17-16,1 17 16,-18 18-16,0-1 15,-1 19-15,1-19 16,0 1-16,0-53 16,-18 17-1,-17 18-15,-18 18 16,0 0-16,-36 0 15,18-1-15,-17 1 16,0-18-16,-18 0 16,-18 18-1,-35-18-15,0 18 16,-17 17-16,-1 0 16,-35 36-16,-17-18 15</inkml:trace>
  <inkml:trace contextRef="#ctx0" brushRef="#br0" timeOffset="22609.29">23513 4568 0,'0'0'15,"0"18"17,0 0-17,0-1 1,0 1-1,0 0 1,0-1 0,0 1-1,0 0 1,0-1 0,0 1-1,-18-18 79,18-18-78,-18 18-1,18-17-15,-17-1 16,17 0-16,-18 1 15,0-1-15,1 0 16,-1 1-16,1-1 16,-1 0-1,18 1 1,-18-1-16,-17-17 16,0-36-16,17 18 15,-17 1-15,17-1 16,1 0-16,-1 0 15,-17-35 1,17-36-16,0 54 16,-17 17-16,17-36 15,1-34-15,-1 0 16,0 34-16,18 36 16,0-17-16,18-36 15,0-17 1,-1 17-16,1 35 15,17 18-15,18 0 16,-17 18-16,16 0 16,19-1-16,0 1 15,17 18 1,0-1-16</inkml:trace>
  <inkml:trace contextRef="#ctx0" brushRef="#br0" timeOffset="24281.45">24130 2258 0,'0'0'0,"0"17"47,0 1-31,0 0-1,0-1 1,0 1-1,-18 35 1,18-18-16,0 18 16,0 0-16,0 0 15,0-35-15,0-1 16,0 18-16,0-17 16,0 0-1,0-36 32,18 0-47,0 1 16,17-1-16,0-17 15,18-18 1,0 0-16,0 0 16,-18 18-16,1 17 15,-1 1-15,-18 17 16,1 0-16,17 17 15,-35 1-15,18-18 16,0 18 0,-18-1-1,17 18-15,1 1 16,-18 17-16,0-18 16,0 0-1,0-17-15,0-1 16,0 1-16,0 0 15,0-1 1,0 1-16,18-18 31,-18-18-31,17 1 16,1-1-16,-1 0 16,1 18-16,-18-17 15,35-1-15,-17 1 16,0 17-1,-1-18-15,1 18 16,0 0 0,-1 18-1,18 34 1,-17-34-16,-18 0 16,18 17-1,-1-17-15,-17-1 0</inkml:trace>
  <inkml:trace contextRef="#ctx0" brushRef="#br0" timeOffset="25078.12">25471 2469 0,'0'0'0,"0"18"78,-18 0-78,18 35 16,-18-18-16,1 0 15,17 0-15,-18-17 16,18 0-16,0 17 15,0-17 1,18-18 0,-18 17-16,17-17 15,1 0-15,17-17 16,0-1-16,-17-17 16,17 17-16,1 0 15,-19-17 1,1 35-16,0-17 15,-1 17-15,-17-18 16,18 18-16,0 0 16,-18 35-1,17 0 1,-17-17-16,18 0 16,-18 17-16,17-17 15,1-18-15,-18 17 16,18-17-16,-18 18 15,17 0 1,1-18-16,-18 17 16</inkml:trace>
  <inkml:trace contextRef="#ctx0" brushRef="#br0" timeOffset="25468.78">26635 1923 0,'0'0'0,"0"17"31,-18 19-16,-17 34 1,0-17-16,-1-18 16,19 1-16,-1 17 15,0 17-15,1 54 16,-1-36 0,18-35-16,0 0 15,0-18-15,18 0 16,-1 18-16,1-35 15,0-1-15,17 19 16,0-19-16,-17-17 16,35 18-16,-36 0 15</inkml:trace>
  <inkml:trace contextRef="#ctx0" brushRef="#br0" timeOffset="25875.1">26176 2346 0,'0'0'0,"0"18"78,18-18-78,17 17 16,0 1-1,18-18-15,0 18 16,18-18-16,-1 17 16,18-17-16,1 0 15,-19 0-15,1-17 16,-1 17-16,1-18 16</inkml:trace>
  <inkml:trace contextRef="#ctx0" brushRef="#br0" timeOffset="26624.93">26970 2434 0,'0'0'0,"18"0"110,-1 0-95,1 0-15,-1 0 16,19 18-16,17-1 16,0-17-16,17 18 15,1-18 1,-1 0-16,-17 0 16,18 0-16,-36 0 15,18 0-15,-18 0 16,-17 0-16,-1-18 15,-17 1-15,18-1 16,0 1 0,-18-1-16,0 0 15,-18 18 1,0 18 0,-17-18-1,0 18-15,-18-1 16,0 18-16,0 36 15,18-18-15,35-18 16,0 0-16,0-17 16,35 17-16,-17 1 15,35-19-15,-18 1 16,36 17 0,-19-17-16</inkml:trace>
  <inkml:trace contextRef="#ctx0" brushRef="#br0" timeOffset="27109.42">27975 2064 0,'0'0'0,"18"17"47,0 36-32,-1-17-15,1-1 16,17-17 0,0 34-16,18 19 15,18 17-15,-18 18 16,0-53-16,-18 0 15,18 35-15,0 36 16,0-36-16,-18-18 16,0 1-1,1-36-15,-19 0 16</inkml:trace>
  <inkml:trace contextRef="#ctx0" brushRef="#br0" timeOffset="27406.27">28646 2311 0,'0'0'0,"-18"17"16,0 1 0,-35 35-1,0 17-15,-17 19 16,17-36-16,18-1 16,-18-16-16,0-1 15,0 0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7T00:21:40.7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25665 2946 0,'0'0'0,"-18"0"140,0 0-124,1 0-1,-1 0 1,0 0-16,1 0 16,-1 0-1,-17-18-15,0 0 16,-18-17-16,0 0 16,17 0-16,-16-18 15,-19 17-15,18 1 16,0 17-1,0-17-15,-17 18 16,-1-1-16,1 0 16,-1 1-1,0-1-15,1-35 0,-36 0 16,18 18 0,-18-36-16,18 18 15,0 1-15,-1-1 16,-16 17-16,16 1 15,-16 17 1,-1 1-16,-18-19 16,18 19-16,1-1 15,-1 18-15,0-17 16,0-1-16,0 18 16,-17-18-16,-18 1 15,17-1-15,1 0 16,-1 1-1,1-19-15,-1 1 16,1 0-16,-1 17 16,1-17-16,-18 0 15,35 17-15,0 0 16,0 1 0,-35 17-16,18-18 15,-1 18-15,-17-17 16,18-1-16,-1 18 15,18 0-15,1-18 16,-1 18-16,18 0 16,-36 0-1,18 0-15,0 0 16,1 0-16,-19 0 16,36 18-16,-18-18 15,18 18-15,-18-1 16,0 1-1,18 17-15,0 0 16,0 1-16,-1-1 16,-16 0-16,34-17 15,0-1-15,1 1 16,-1 0 0,-17-1-16,18-17 15,-1 18-15,0 0 16,-17 17-16,18 18 15,-18 17-15,-1 1 16,19-18 0,-18-18-16,17 0 15,0-17-15,1 35 16,-18 18-16,-18 17 16,35 0-16,1-35 15,-1 0-15,18-18 16,-17 18-1,-1 18-15,-35-1 16,18 18-16,18-17 16,-1-18-16,-17 0 15,35-18-15,0 0 16,-18 0 0,1 18-16,17 18 15,-18-18-15,19 0 16,16-18-16,-17 18 15,36-18-15,-19-17 16,1 0-16,18 17 16,-1-18-1,-17 1-15,-1 35 16,19-18-16,-1 18 16,0 0-16,1 18 15,17-36-15,0 0 16,0 1-1,0-19-15,0 1 16,0 17-16,35 0 16,-17 18-16,-1 0 15,19 18 1,17-1-16,-18-17 16,18 0-16,53 0 15,-18-18-15,-18 1 16,1-1-16,-1-17 15,1-1-15,0 18 16,34 1 0,1-1-16,0 18 15,17-18-15,-17 0 16,35-17-16,18 17 16,-35-17-16,17 0 15,-18-18 1,18-18-16,0 18 15,18-18-15,-18-17 16,18 17-16,0 1 16,0-1-16,17 1 15,0-1 1,1 18-16,-19-18 16,19 18-16,-18-17 15,35 17-15,-18-18 16,18 18-16,-35 0 15,0-18-15,17 18 16,18 0 0,-18-17-16,1-1 15,-18 0-15,-18 18 16,17 0-16,19 0 16,-18 18-16,-1 0 15,-17-18-15,18 17 16,-18-17-1,18 0-15,0 0 16,-18 0-16,18 0 16,-18 0-16,0 0 15,0 0-15,18 0 16,-1 0 0,1 0-16,-18 0 15,0 0-15,1 0 16,-19 0-16,0 0 15,1 0-15,-18 0 16,0-17 0,-1-19-16,-16 1 15,-19-35-15,1 34 16,-1 1-16,-34 0 16,16 17-16,-34 0 15,0 1-15,17-1 16,-17-35-1,17-35-15,-17 18 16,-18 17-16,17-18 16,-17-35-16,18 0 15,0 18-15,-1-71 16,1-17 0,-18 70-16,-18 0 15,1-52-15,-36 17 16,-18 35-16,-35 18 15,-53-1-15</inkml:trace>
  <inkml:trace contextRef="#ctx0" brushRef="#br0" timeOffset="-107105.92">9454 8273 0,'0'0'16,"18"0"155,0 0-155,-1 0 0,1 0-1,-36 0 79,1 0-94,-1 0 16,0 0 15,1 0-31,-1 0 16,1 0-16,-1 0 15,-17 0-15,17 0 16,-17 0-16,17 0 15,-17 0-15,0 0 16,-1 0 0,19 0-16,-36 0 15,17 0-15,1 0 16,17 0-16,-17 0 16,0 17-16,0 1 15,-1 0 1,1 17-16,17 0 15,-17 0-15,0-17 16,0 17-16,17 1 16,0-19-16,18 1 15,-17 0 1,-1-18-16,18 17 16,-18-17-16,18 18 15,0-1 1,0 1-16,0 0 31,0-1-15,0 19-1,18-19-15,0 1 16,17 0-16,18 17 16,0 0-16,17 18 15,19 0 1,-19-18-16,-17 0 15,18 1-15,-18-19 16,-18 19-16,0-19 16,18 1-16,-18-18 15,1 18 1,-19-18-16,18 0 16,-17 0-16,0-18 15,17 18-15,-17-18 16,-1 18-16,1-17 15,0-1 1,-18 0 0,17 1-16,-17-1 15,0 0-15,0 1 16,0-1 0,-17-17-1,17-53-15,-18 0 16,-17 17-16,17 18 15,-17 0-15,17-17 16,-35-36-16,18 0 16</inkml:trace>
  <inkml:trace contextRef="#ctx0" brushRef="#br0" timeOffset="-35949.89">21784 8714 0,'0'0'0,"0"-18"156,0 0-140,18 18-16,-18-17 15,17 17-15,-17-18 16,36-17-16,-19 0 16,1-1-16,17 19 15,0-1-15,1-17 16,17 17-1,0-17-15,-1-1 16,19-16-16,-18-1 16,0 35-16,0 0 15,0-17-15,-18 35 16</inkml:trace>
  <inkml:trace contextRef="#ctx0" brushRef="#br0" timeOffset="-35028.08">22137 8343 0,'0'0'0,"0"18"31,0-1-31,-18-17 16,18 18-16,-17 0 94,-1-1-79,0 1 1,18 0-16,-17 17 16,17-17-1,0-1 1,0 1-1,0 0 1,0-1 0,0 1-1,0-1 1,17 1-16,1 0 31,17-18-31,0 17 16,1-17-16,17 36 15,0-19-15,-1 19 16,1-19-16,0 18 16,0 1-1,0 17-15,-18-18 16,1 0-16,-1-17 16,-17 17-16,-1-35 15,1 0-15</inkml:trace>
  <inkml:trace contextRef="#ctx0" brushRef="#br0" timeOffset="-33965.49">22207 8343 0,'0'0'0,"0"18"94,0-1-79,0 1 1,18 0 15,0-1-31,-1-17 16,1 0-16,0 0 16,17 0-16,0 18 15,0-18-15,1 18 16,-1-18-1,18 17-15,0 1 16,0-18-16,0 0 16,17 0-16,18 0 15,18-18-15,-18 1 16,18-1 0,-18 0-16,1-17 15,-1 17-15,18 1 16,-1-1-16,1 18 15,18-17-15,-18 17 16,17-18-16,1 18 16,-1 0-1,1-18-15,-1 1 16,18-1-16,0 0 16,0-17-16,0 17 15,-17 1-15,17-1 16,-18 1-1,36-1-15,18-17 16,-36-1-16,17 1 16,-16 0-16,52 0 15,-36 17-15,1 0 16,0-17-16,-18 35 16,0-18-1,-17 18-15,17-17 16,0-1-16,0 0 15,-18 1-15,1-36 16,-1-18-16,1 18 16,-36 0-1,-17 18-15</inkml:trace>
  <inkml:trace contextRef="#ctx0" brushRef="#br0" timeOffset="-25996.65">33849 7867 0,'0'0'0,"-18"88"4438</inkml:trace>
  <inkml:trace contextRef="#ctx0" brushRef="#br0" timeOffset="-25402.94">29016 7320 0,'0'0'15,"-18"18"267,1 17-267,-1-17-15,18 17 16,-18-17-1,18-1-15,0 1 16,0 17-16,0-17 16,0-36 15,0 1-15,0-1-1,18 0 1,0 1-1,-1 17-15,-17-18 16,18 0 0,0 18-1,-1-17-15,1 17 16,0 0-16,17 0 16,-18 0-16,1-18 15,0 18-15</inkml:trace>
  <inkml:trace contextRef="#ctx0" brushRef="#br0" timeOffset="-24231.03">29439 7320 0,'0'0'16,"18"0"78,0 0-63,-1 0-15,-17 18 93,0-1-93,18-17-1,0 0 1,-1 0 0,1 0-1,-1 0-15,1 0 16,17 0-16,-17 0 15,0 0-15,-1 0 16,1 0 0,0 0-16,-1 0 15,1 0 1,-1 0 0,1 0-1,0 0 1,-1 0-1,1 0 157,0 0-62,-1 0-79,1 0-31,0 0 16,-1 18-1,1-18 1,194 159-1,-212-177 17</inkml:trace>
  <inkml:trace contextRef="#ctx0" brushRef="#br0" timeOffset="-23746.67">29722 7320 0,'0'0'0</inkml:trace>
  <inkml:trace contextRef="#ctx0" brushRef="#br0" timeOffset="-23106.2">29528 7320 0,'0'0'0,"17"0"109,1 0-93,-1 0-16,1-17 15,17-19 1,-17 19-16,-18-19 16,18 19-16,-18-1 15,0 0-15,0 1 16,-71-1-1,53 36 17,1-1-17,-1 1-15,18 53 16,0-1-16,0 1 16,0-18-1,0-18-15,18 0 16,-1 0-16,-17-17 15,18 0-15,17-1 16,-17-17-16</inkml:trace>
  <inkml:trace contextRef="#ctx0" brushRef="#br0" timeOffset="-22481.17">30445 7303 0,'0'0'0,"-18"0"78,0 0-62,1 0-16,-1 0 15,1 0-15,-1 0 16,-17 0 0,17 17-16,-229 406 15,265-423 17,17-17-17,-17-36 1,17 18-16,0-1 15,0 1-15,-17 17 16,0-17-16,-1 0 16,1 0-16,0-1 15,-1 19-15,1-1 16,-18 36 31,18-1-32,-18 36 1,17-35-16,-17 17 16,18-35-16</inkml:trace>
  <inkml:trace contextRef="#ctx0" brushRef="#br0" timeOffset="-21856.04">31027 6967 0,'0'0'0,"-18"18"63,18 0-63,-17 17 16,-19-17-16,19-1 15,-1 36-15,-17 35 16,17 18-16,0-35 15,1-18-15,-1-18 16,18 0 0,18-17-16,-1-18 15,1-18 1,0 1-16,17-1 16,18-53-16,0-34 15,-18 34 1,18 0-16,-18-52 15,-17-1-15,0 36 16,-18 35-16,0 0 16,0 18-16,0 18 15,0 34 1,-18 18 0,0 71-1,18-35-15,0 17 16,0 53-16,0-17 15,36-54-15,-19 1 16,1-36 0</inkml:trace>
  <inkml:trace contextRef="#ctx0" brushRef="#br0" timeOffset="-21465.49">31503 6879 0,'0'0'0,"0"18"31,0-1-31,0 19 16,0-1-16,0 0 16,0-17-1,18 0-15,-18-1 16,17 18-16,-17-17 15,36 0-15,-19-1 16,19 1 0,-19-18-1</inkml:trace>
  <inkml:trace contextRef="#ctx0" brushRef="#br0" timeOffset="-21230.86">31909 6844 0,'0'0'0,"0"18"32,-18-1-17,18 36-15,-18-18 16,1 1-16,17 17 16,-35 88-16,-1-35 15,19-18 1,-1-18-16,18-17 15,-18-18-15,18 1 16,0-19 0</inkml:trace>
  <inkml:trace contextRef="#ctx0" brushRef="#br0" timeOffset="-20809.32">32138 6138 0,'0'0'0,"0"18"47,0 0-31,0-1-1,0 19 1,18 16-16,-18 1 16,17 18-16,-17-18 15,18-18-15,0 0 16,-18-17 0,17 17-16</inkml:trace>
  <inkml:trace contextRef="#ctx0" brushRef="#br0" timeOffset="-20528.09">32420 7108 0,'0'0'0,"0"18"31,0 0-15,0-1-1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7T00:56:54.8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21167 6015 0,'0'0'15</inkml:trace>
  <inkml:trace contextRef="#ctx0" brushRef="#br0" timeOffset="1031.25">21043 6015 0,'0'0'0,"0"18"187,0-1-171,0 1 0,-17-18-1,17 17-15,-18 1 16,0 0-16,18-1 15,-17 1-15,-1 0 16,-17-1-16,17-17 16,-17 18-1,17-18-15,-17 18 16,0-1-16,17-17 16,-17 18-16,-1-18 15,1 0-15,0 0 16,0 0-16,-18 0 15,17 0 1,-17 0-16,18 0 16,-18 0-16,18 17 15,0-17-15,-1 18 16,-16 0-16,16-18 16,1 0-16,-18 0 15,35 0 1,-34 0-16,16 0 15,1 0-15,-18 0 16,18 17-16,-1-17 16,-16 18-16,16 35 15,1-18 1,17 0-16,-17 18 16,17-35-16,18 17 15,0-17-15,0 0 16,0 17-1,18 18-15,0 17 16,-1 19 0,19-37-16,-1 1 15,-17-17-15,34 17 16,-16-36-16,17 18 16,0 1-16,0-1 15,17-17 1,1-18-16,17 0 15,-18 0-15,1-36 16,17-17-16,-17 18 16,-18 0-16,17 0 15,-17 17-15,18-17 16,17-36 0,0-17-16,-35 17 15,-18 19-15,0 34 16,-17-17-16,-18 17 15,0 0-15,0-17 16,-35 17-16,0-70 16,-36-18-1,-17 18-15,17 18 16,1-36-16,-18-35 16,17 35-16</inkml:trace>
  <inkml:trace contextRef="#ctx0" brushRef="#br0" timeOffset="-85590.33">22031 9137 0,'0'0'0,"-18"18"172,18-1-172,-17-17 16,-1 0 0,0 0-16,-17 0 15,0 0-15,0 0 16,-18 0-16,17 0 15,1-17-15,0-1 16,17 18 0,1 0-16,-19 0 15,19 0-15,-19 18 16,1-1-16,0-17 16,17 18-16,-17-18 15,17 18-15,1-18 16,-19 0-1,19 17-15,-19 1 16,1 35-16,0 0 16,17-18-16,1 0 15,17 0-15,0-17 16,17 0 0,1 17-16,35 18 15,0-18-15,0 0 16,17 18-16,-17-35 15,18 17-15,-18-17 16,17 0 0,1-1-16,17-17 15,-18 0-15,19-17 16,-19 17-16,18-18 16,-17 18-16,-18-18 15,0 1-15,0-1 16,-36 0-1,19-35-15,-19 18 16,-17 0-16,0 17 16,-35-17-16,17 0 15,-35-1-15,0-16 16,-17-19 0,-18 0-16,0 1 15,-1 17-15</inkml:trace>
  <inkml:trace contextRef="#ctx0" brushRef="#br0" timeOffset="-54262.22">17515 14376 0,'0'0'16,"-17"0"93,-1 0-93,1 0 0,-1-18-16,-17 18 15,-1-18-15,1 1 16,0-1-16,-18 1 16,18-19-16,-1 19 15,-52-1-15,35 18 16,0-18-1,0 1-15,18 17 16,0-18-16,0 18 16,17 0-16,0 0 15,1 0 1,-19 0-16,19 0 16,-1 0-1,0 0 1,1 0-1,-1 0 1,0 0 31,1 0-47,-1 0 16,18 18-1,-17-1 1,-1 1-16,18 17 15,-18 1-15,18-19 16,-17 18-16,17-17 16,-18 0-16,0 35 15,-17 35 1,17 18-16,1-53 16,-1-1-16,18 19 15,-17 17-15,-1 18 16,18-18-16,-18-17 15,18-18-15,-17-18 16,17 0 0,0 36-16,-18-1 15,18 1-15,-18 17 16,18-17-16,0-36 16,0 18-1,0-35-15,0-1 16,0 18-16,0-17 15,0 0 1,0-1 0,0 1-1,0 0 1,0-1 0,0 1-1,0 0 32,-17-18-47,17 17 16,-18-17-16,18 18 15,-18-1-15,1-17 16,17 18-16,-18-18 16,18 18-1,0-1 1,0 1-16,0 0 15,0-1-15,-17 1 16,17 0-16,0-1 16,0 1-16,0 0 15,0-1 1,0 1 0,0-1-1,0 1 1,0 0-1,0-1 1,0 1 0,0 0-16,0-1 15,0 1 17,17-18-1,1 0-16,-1 0 1,1 0-16,0 0 16,-1-18-1,36 1-15,18-19 16,-1-17-16,-17 36 16,18-1-16,-1-17 15,1 35-15,0 0 16,-1 0-1,1 35-15,17 0 16,-18 1-16,1-19 16,17-17-16,0 0 15</inkml:trace>
  <inkml:trace contextRef="#ctx0" brushRef="#br0" timeOffset="-41637.39">20532 15487 0,'0'0'16,"-18"0"78,0 0-63,1 0-31,-1 0 16,0 0-1,-17 0 1,18 0-16,-19-18 15,1 18 1,0-17-16,17-1 16,-35 18-16,18-18 15,0 18-15,-18-17 16,17-1-16,1 18 16,0-18-16,0 18 15,17 0 1,-17 0-16,-1 0 15,-17 0-15,18 0 16,-18 0-16,0 18 16,0-18-16,1 18 15,-1-1-15,0-17 16,17 18 0,-16-18-16,16 0 15,1 0-15,-18 0 16,18 0-16,-1 0 15,-16 0-15,16 18 16,1-1 0,-18-17-16,0 0 15,0 0-15,0 0 16,0 18-16,1-18 16,-1 18-16,0-18 15,0 0 1,0 0-16,0 17 15,0-17-15,0 0 16,0 0-16,18 0 16,-18 0-16,35 0 15,-17 0 1,17 0-16,1 0 16,-18 0-16,17 0 15,0 0 1,-17 0-1,17 0 1,-17 0 0,17 0-16,1 0 15,-1 0-15,-17 0 16,17 0-16,-17 18 16,17-18-16,-17 18 15,17-1 1,-17 18-16,17-17 15,1 0-15,-1-1 16,1 1-16,-1 0 16,18 17-16,-18-17 15,18-1-15,-17 1 16,-1-1 0,18 1-16,0 0 15,0-1 1,0 1-16,0 0 15,0-1 17,0 1-17,0 0 1,18-18 0,-1 17-16,1-17 15,0 18 1,-1-18-1,1 0-15,-1 17 16,19-17-16,-1 18 16,0 0-16,18 17 15,-18-35 1,36 18-16,-18-18 16,18 17-16,-19 1 15,19 0-15,0-1 16,-1 1-16,-17 0 15,18-1-15,-19 1 16,19-1 0,-18-17-16,18 18 15,17 0-15,0-18 16,-18 0-16,19 0 16,-1 0-16,-18 0 15,1 0 1,0 0-16,-1 17 15,1-17-15,-1 18 16,18 0-16,-17-18 16,17 0-16,0 0 15,1-36 1,-19 19-16,1-19 16,-1 1-16,-17 18 15,0-1-15,0 0 16,-18 18-16,18-17 15,-35 17-15,17-18 16,18-17 0,-18-18-16,1-18 15,-1 18-15,-18 18 16,1 0-16,-18 17 16,0 0-16,-18 1 15,1-18 1,-18-1-16,-18-17 15,0 0-15,-18-17 16,18-1-16,18 18 16,0 0-16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7T01:05:29.1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8414 9119 0,'0'0'0,"-18"0"31,18 18-15,-18-18 0,1 18-16,-1-1 15,-17-17-15,0 18 16,-1-18-16,-17 18 15,-17-18-15,17 17 16,-18 1 0,1-18-16,-18 0 15,-1 17-15,1-17 16,-18 18-16,1 0 16,-1-18-16,0 17 15,18-17-15,17 18 16,-17-18-16,0 18 15,17-1 1,1-17-16,-1 18 16,-17 0-16,17 17 15,1 0-15,-1 18 16,18-18 0,0-17-16,1 0 15,-1 17-15,-18 35 16,18 19-16,0-19 15,0-17 1,0 71-16,18 17 16,0-53-16,0 124 15,17-54-15,0-17 16,-17 89-16,17-89 16,-17 159-16,17-124 15,-17 124 1,18-124-16,-19 142 15,36-142-15,-17 124 16,17-124-16,-36 142 16,36-106-16,-17 70 15,17-71 1,0 72-16,-18-89 16,18 88-16,-18-106 15,1 124-15,-1-141 16,18 88-16,0-71 15,0-52-15,0-18 16,18 70 0,-18-35-16,0-53 15,0-17-15,0-1 16,0 19-16,0 16 16,0 1-16,0-35 15,0-18 1,0-18-16,0 18 15,17-18-15,1 0 16,-18 1-16,18-1 16,-18 0-16,17-17 15,1 0 1,0-18-16,17 17 16,0 1-16,36 17 15,-1 0-15,36 18 16,18 18-16,-19-18 15,19 17 1,-1-34-16,54-1 16,-1 0-16,18 0 15,-17-17-15,34 0 16,19-1-16,34 19 16,-52-19-1,17 54-15,53 17 16,-17 0-16,-36-35 15,441 106-15</inkml:trace>
  <inkml:trace contextRef="#ctx0" brushRef="#br0" timeOffset="17359.39">11412 13635 0,'0'0'0,"0"18"31,0-1-31,0 18 16,-17 18-16,17-17 15,-18-1-15,18-17 16,-35 17 0,17-18-16,1 1 15,-1 0-15,0-1 16,1 1-16,-19-18 15,1 18-15,0-18 16,17 17 0,-35 1-16,18-18 15,0 18-15,-18-18 16,17 17-16,1 1 16,-18-18-16,18 0 15,-18 0-15,-17 0 16,17 0-1,-18 0-15,1 0 16,-1-18-16,-17-17 16,17 0-16,-17-1 15,0-17-15,0 1 16,35 34 0,-18-17-16,1 17 15,-1 0-15,-17-17 16,0 35-16,-1-18 15,-16 18-15,16 0 16,-16-17 0,16 17-16,1-18 15,0 1-15,0 17 16,0 0-16,17 0 16,1 0-16,-1 0 15,0 0 1,1 0-16,-1 0 15,-17 0-15,18 0 16,-19 0-16,19 0 16,-18 35-16,17-18 15,-17 36 1,-18 0-16,35 0 16,19-18-16,-1 1 15,0-19-15,0 1 16,18 0-16,-1 17 15,-17-17 1,18-1-16,17 1 16,1-1-16,-19 1 15,36 17-15,-17-17 16,17 0-16,0 17 16,0-17-16,0 17 15,17 0 1,1 0-16,0-17 15,-1 0-15,19-1 16,-1 1 0,18 0-16,-18-1 0,18 19 15,0-19 1,18-17-16,34 18 16,-16-18-16,16 17 15,19 1-15,-18-18 16,0 18-16,-1-18 15,19 0 1,-1 0-16,-17 0 16,35 0-16,-17 0 15,-1 0-15,18 0 16,0 0-16,1 0 16,-1 0-1,0 0-15,-18 0 16,18 0-16,-35 0 15,0 0-15,0 0 16,-18 0-16,0 0 16,-17 0-16,-1 0 15,1 0 1,-18 0-16,0 0 16,0 0-16,0 0 15,-36 0-15,18 0 16,1-18-16,-19-35 15,1 0 1,0 36-16,-1-89 16,1-35-16,0 52 15,-1 19-15,1 17 16,17 18-16,-35-1 16,18 19-1,-18-18-15,17 17 16</inkml:trace>
  <inkml:trace contextRef="#ctx0" brushRef="#br0" timeOffset="18593.68">12806 13159 0,'0'0'0,"0"17"31,0 19-15,-18-19 0,1 1-16,17 17 15,-18-17-15,0 17 16,1 0-1,-1-17-15,-17 105 16,17-17-16,0-35 16,18-1-16,0 124 15,0-70-15,0-54 16,0 1 0,0-36-16,0 18 15,0-18-15</inkml:trace>
  <inkml:trace contextRef="#ctx0" brushRef="#br0" timeOffset="19359.62">12735 14605 0,'0'0'0,"-17"0"93,-1 0-93,0 0 16,1 0 0,-1 0-1,0 0 1,18 18-16,-17-18 15,17 17 1,-18-17-16,1 18 16,17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28T23:40:28.8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11606 10231 0,'0'0'0,"-17"0"94,-1 0-78,-17 0-1,17 0-15,-35 0 16,18 0-16,-18 0 15,0 0-15,0-36 16,-17 19-16,17-1 16,-18 0-1,1 1-15,-1-1 16,1-17-16,-19 0 16,1-1-16,-18 1 15,18-18 1,-18 35-16,0-17 15,1 18-15,-1-1 16,0-17-16,0 35 16,-17-18-16,-1 0 15,1 1 1,-18 17-16,0-18 16,17 0-16,1 1 15,-19-1-15,1 18 16,-17-18-16,16 18 15,19-17 1,-18-18-16,17 35 16,1-18-16,-18 18 15,17 0-15,-17 0 16,18 18-16,17-18 16,-18 17-16,19 1 15,-1-1-15,-18 1 16,1-18-1,-1 18-15,19-1 16,-1-17-16,-18 36 16,18 34-16,18 1 15,-18-1 1,18-17-16,0-17 16,0-1-16,17 35 15,-17 19-15,18-19 16,-1 1-16,18-18 15,18-18-15,-1 0 16,19-17 0,-1-1-16,1 19 15,-19-1-15,36 0 16,0 36-16,0-1 16,18-17-16,0-17 15,17 16 1,18 1-16,17 36 15,1 16-15,-1-16 16,19-1-16,34-35 16,1 0-16,17 0 15,0-18 1,0 0-16,18-17 16,-1 17-16,19-17 15,-1-18-15,-17 17 16,-18-17-16,35 0 15,18 0-15,-17 0 16,17 0 0,-35 0-16,17 0 15,18 0-15,35 0 16,-17 0-16,-18 0 16,18-17-1,35-36-15,-18 0 16,-35-18-16,18 18 15,-18 0 1,-18 18-16,-17 0 0,0 17 16,-36 1-1,-17 17-15,-18-18 16,-17-17-16,-1-1 16,-17-34-16,18 17 15,-36 0-15,0 35 16,-17 1-1,-18-19-15,17-52 16,-17-18-16,-17 36 16</inkml:trace>
  <inkml:trace contextRef="#ctx0" brushRef="#br0" timeOffset="2140.02">28857 10125 0,'0'0'0,"-35"0"140,17-18-124,-17 18-16,0-18 15,-53 1 1,17-18-16,-17-1 16,-36 19-16,19-19 15,16 1-15,-34 0 16,-1 17-16,1 1 16,-18-1-16,0-17 15,0 35 1,17-18-16,1-17 15,-1 35-15,-35-36 16,36 1-16,-18-18 16,0 0-16,0 0 15,17 18 1,-17 0-16,18 0 16,-1 17-16,1 0 15,-19-17-15,1 35 16,18-18-16,-1 18 15,1-17 1,-18 17-16,17 0 16,-17 0-16,0 0 15,35 0-15,0 0 16,18 0 0,-18 0-16,18 0 15,0 0-15,0 0 16,-18 35-16,18 0 15,-36 36-15,19-36 16,16 18-16,1-18 16,0-17-16,0 17 15,17 0 1,1 1-16,-1 17 16,18 0-16,-17 17 15,34-17-15,1 0 16,0-35-1,17-1-15,1 19 16,-1 34-16,0 18 16,-17 0-16,35-35 15,-18-17-15,18-1 16,0 0-16,0 36 16,0-1-1,18 36-15,-18-35 16,35-18-16,-17 0 15,17-18-15,-17 18 16,17-18-16,0 0 16,18 36-1,18-1-15,-1 1 16,1-18-16,17 17 16,0-34-16,18 17 15,0 0-15,0-36 16,0 18-16,35-17 15,-18 0 1,18 17-16,18-35 16,-18 18-16,18-18 15,17 17-15,1-17 16,-1 0-16,18 0 16,0 0-16,35 18 15,1-18 1,-1 0-16,18 0 15,0 0-15,-18 18 16,1-18-16,-36 0 16,0 0-1,17 0-15,-34 0 16,17 0-16,-36 0 16,1 0-16,-18 0 15,-35-36-15,0 1 16,17-18-16,-34-17 15,-1 17 1,-18 17-16,-17 1 16,0 17-16,0-17 15,0 0-15,-18 0 16,-17-18-16,17 0 16,-35 0-1,0 18-15,-35-1 16,17-17-16,-52-17 15,-54-71-15,19 35 16,-1 18-16,0 17 16,-18-88-16,19 36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2-28T23:55:23.2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18450 9331 0,'0'0'0,"0"35"16,0-17-1,0 0 1,0 17-16,0-18 16</inkml:trace>
  <inkml:trace contextRef="#ctx0" brushRef="#br0" timeOffset="1561.94">18450 10195 0,'0'0'0,"-35"-17"234,17 17-234,1-18 16,-1-17-16,0 17 15,1 18-15,-18-18 16,17 1-1,0-1-15,1 18 16,-1-17-16,-17 17 16,-1-18-16,19 0 15,-18 18 1,-1-17-16,-17 17 16,0-18-16,0 18 15,18-35-15,-18 17 16,0 18-16,36-18 15,-19 18-15,1-17 16,0-1 0,17 18-16,-17-17 15,17 17-15,-17-18 16,0 18-16,0 0 16,-1 0-16,1-18 15,0 18 1,-1 0-16,1 0 15,0 0-15,17 18 16,-17-18-16,0 18 16,-1 17-16,1 0 15,0-17 1,-18 35-16,18-36 16,-18 19-16,17-19 15,1 1-15,0-18 16,17 17-16,1 1 15,-19-18 1,19 18-16,-1-18 16,0 17-16,1 1 15,-1 0-15,0-1 16,1 36-16,-1-18 16,-17 18-1,35-17-15,-18-1 16,18 0-16,0-17 15,0 0-15,0-1 16,0 1-16,0-1 16,18 36-1,17 18 1,18 17-16,-35-35 16,17 0-16,0 0 15,1-18-15,-19 0 16,19 18-16,-1 18 15,0-1-15,0-17 16,18 0 0,0 0-16,-18-18 15,1-17-15,17 0 16,-18 17-16,18-17 16,-18-18-16,0 17 15,18-17 1,-17-17-16,-1-1 15,18 0-15,0 1 16,-18-1-16,18 0 16,0-17-16,0 18 15,17-1 1,18-35-16,-17-18 16,0 1-16,-18 17 15,-1 0-15,1 35 16,-17-17-16,-1 17 15,-17-17-15,34-18 16,-16 0 0,-1 0-16,0 1 15,-17-1-15,0 17 16,-18 1-16,17 0 16,-17 17-16,0 1 15,-17-1 1,-1-53-16,-17-52 15,-1 35-15,-17-71 16,18 0-16</inkml:trace>
  <inkml:trace contextRef="#ctx0" brushRef="#br0" timeOffset="82260.97">19544 10724 0,'0'0'0,"0"36"219,0-1-219,0 0 16,0 1-16,0-1 15,0-18 1,0 19-16,0-19 0,0 1 15,0 17 1,0 1-16,0 34 16,0 1-16,-18-18 15,1 0 1,17-18-16,-18 0 0,18-17 16,-18 17-16,1-17 15,-1-1 1,0 19-16,1-19 15,-1 1 1,-17 17-16,0-17 0,17-1 16,-17 1-16,-1 17 15,1 1 1,0-1-16,-18 0 16,0 18-16,0-18 15,18 1-15,-18-1 16,0 0-16,0 0 15,0-17 1,0 0-16,0-1 16,-17 19-16,-1-19 15,18 1-15,-35 35 16,18 0-16,-1 0 16,18 0-1,-17 0-15,-1-18 16,0 0-16,1 0 15,-1-17-15,1 0 16,-1 17-16,-17-17 16,0-18-16,17 17 15,1-17 1,-19 18-16,19-1 16,-18-17-16,17 0 15,18 0-15,-17 0 16,17 0-16,0 0 15,0 0 1,0 0-16,0 0 16,18 0-16,-18 0 15,-18 0-15,1 0 16,-1 0-16,1 0 16,-1 0-1,18 0-15,0 0 16,0 0-16,-17 0 15,35 0-15,-18 0 16,17 0-16,1 0 16,-18 0-16,18 0 15,0 18 1,-18-18-16,0 18 16,18-1-16,-18-17 15,0 18-15,-18 0 16,18 17-16,0-17 15,0 17 1,0 0-16,1 0 16,-1 1-16,0-1 15,17-17-15,1-1 16,0 1-16,0 0 16,17-18-1,-17 17-15,-1 1 16,19-1-16,-19 19 15,1 17-15,0 0 16,0-1 0,-1-16-16,19-1 15,-1 0-15,0-17 16,1 0-16,-1-1 16,18 1-16,-17 17 15,-1-17-15,-17 35 16,17-18-1,18 36-15,-35-19 16,35 1-16,-18 0 16,18-35-16,-18 0 15,18 17-15,0-18 16,-17 36-16,-1-17 16,18-1-1,0 18-15,0-18 16,0-17-16,0-1 15,0 1-15,0 0 16,0-1-16,0 1 16,0 0-1,0-1 1,-17-17 15,-1 0-15,18-17-1,-35 17-15,17-18 16,0 18-16,1-18 16,-19 1-16,1-19 15,0-34-15,0 17 16,-1 0 0,19 0-16,-1 18 15,0 0-15</inkml:trace>
  <inkml:trace contextRef="#ctx0" brushRef="#br0" timeOffset="83010.87">14464 14111 0,'0'0'0,"-18"0"141,1 0-126,-1 0 1,18-18 15,18-34-15,17-1 0,0 0-16,36 0 15,35-18-15,17-17 16</inkml:trace>
  <inkml:trace contextRef="#ctx0" brushRef="#br0" timeOffset="-198615.69">9366 14111 0,'0'0'16,"-17"35"31,17 1-31,-18 17-1,18-18-15,-18 0 16,18-17-16,0-1 15,0 1-15,-17 0 16,17-1-16,-18 1 16,0 0-1,1-1 1,-1-17 0,1 0 30,-19-17-30,19-1 0,-1 0-16,-17 1 15,17-1-15,-17 0 16,-1-17 0,1 18-16,18-1 15,-1 0-15,0 18 16,1-17-16,-19 17 15,1-18-15,17 18 16,-17-18 0,-18 1-16,18 17 15,-18-18-15,0 18 16,18-18-16,-18 18 16,0-17-16,0-1 15,18 0-15,-18 1 16,0-18-1,0 35-15,0-18 16,18 18-16,-18-18 16,0 1-16,-17-1 15,17 0-15,17 1 16,-17-1 0,0-17-16,1 0 15,-1 17-15,0 0 16,0-17-16,18 17 15,-18 18 1,17-17-16,-34 17 0,17 17 16,0-17-1,0 18-15,0 17 16,0-17-16,0 17 16,18 0-16,0-17 15,-18 0-15,35-1 16,-17 1-1,0 0-15,-1-18 16,19 35-16,-19 18 16,-16 17-16,16 1 15,1-36-15,17 18 16,1-18 0,-1-17-16,0 0 15,18 17-15,-17 0 16,17 36-16,0 17 15,0-17-15,0-36 16,0 18 0,17-36-16,-17 19 15,18-1-15,0-17 16,-1-1-16,1 1 16,35 17-16,0-17 15,0-1-15,17 1 16,18 0-1,18-1-15,-18 1 16,36-18-16,-1 18 16,1-1-16,-1-17 15,1 0-15,-1 0 16,-17 0 0,0 0-16,0 0 15,-18 0-15,18-17 16,17-19-16,-17-34 15,18-1-15,-19 18 16,-16 18 0,-19 0-16,-17 17 15,0-17-15,-18-18 16,-17-18-16,-18 1 16,0 35-16,-35-18 15,-1-18 1,-69-105-16,34 70 15,-17-71-15,0-17 16,52 106-16</inkml:trace>
  <inkml:trace contextRef="#ctx0" brushRef="#br0" timeOffset="-195819.09">8819 14111 0,'0'0'0,"-17"0"94,-1 0-94,1 0 15,34 0 188,1 0-203,-1 0 16,1 0-16,17 0 16,1 0-16,-1 0 15,0 0-15,18 0 16,0-18-16,0 1 16,0-18-1,17-1-15,-17 1 16,18 0-16,-36-1 15,36 19-15,17-36 16,0 35-16,0-17 16,1 17-1,16-17-15,1 17 16,-18 18-16,1-17 16,16 17-16,1-18 15,0 1-15,-18 17 16,18-18-1,-18 18-15,18 0 16,-18 0-16,18 0 16,-18 0-16,18 0 15,-18-18-15,18 1 16,0-19-16,0-17 16,0 0-1,-18 1-15,18 16 16,-36-17-16,18 36 15,1-36-15,-1-18 16,18-17 0,-36 18-16,1 17 15,-1 0-15,-17 17 16,18-17-16,-1-17 16,1-18-16,0 0 15,-19 35-15,1 0 16,0 17-1,-17 1-15,-1 0 16,0 0-16,18-1 16,-18-17-16,1 0 15,16 18-15,-34-18 16,17 18 0,1 0-16,-19-1 15,1 1-15,0 18 16,-1-1-16,1 0 15,-18 1-15,18-1 16,-18 0 0,17 18-16,-17-17 15,18 17-15,-1-18 16,1 0 0,-18 1-16,18 17 15,-1-18 1,1-17 62,0 0-62,17-36-16,0 18 15,0 0-15,1 0 16,-1 36-16,-17-19 15,-1 1-15,1 17 16,0 1 0,-18-1-16,0 1 15,0-1-15,0 0 16,0 1-16,0-1 31,-18 18 16,-17 0-31,17 0-16,-35 35 15,0 18 1,18-18-16,-18 1 16,0 17-16,-17 0 15,-1 17-15,0 36 16,1-18-16,-1-17 15,18-18 1,0-18-16,-35 53 16,0 0-16,18 18 15,-1-35-15,0-18 16</inkml:trace>
  <inkml:trace contextRef="#ctx0" brushRef="#br0" timeOffset="-195069.63">13952 11165 0,'0'0'0,"18"0"31,0 0-15,-1 0-1,1 0 1,-18 18-16,18 0 16,-18 35-16,17-18 15,1 0 1,-18 0-16,17 1 15,36 17-15,0 52 16,18 19-16,-1-36 16,19 0-16,-19 36 15,1 17-15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2T22:57:51.4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24888 5380 0,'0'0'0,"-17"0"188,-1 0-188,1 0 15,-1 0 1,-17 0-16,17 0 16,-17 0-16,-1 0 15,1 0-15,0 0 16,-18 0-16,18 0 16,-1 0-16,-16 0 15,16 0 1,1 0-1,-18 0-15,0 0 0,18 0 16,0 0-16,-1 0 16,-17 0-16,18 0 15,-18 0 1,0 0-16,0 0 16,0 0-16,18 0 15,0 0-15,-18 0 16,0 0-16,18 0 15,-18 0 1,0 0-16,0 0 16,0 0-16,0 0 15,0 0-15,0 0 16,0 0-16,1 0 16,16 0-1,-17 0-15,18 0 16,0 0-16,-18 0 15,18 0-15,-1 0 16,-17 0-16,36 0 16,-19 0-16,1 0 15,-18 0 1,18 0-16,0 0 16,-18 0-16,18 0 15,-1 0-15,-17 0 16,18 0-16,0-18 15,-18 1 1,18 17-16,-1-18 16,-17-17-16,18 17 15,0-17-15,0-1 16,-1 19-16,19-18 16,-19 17-1,1 0-15,17-17 16,1 17-16,-18 1 15,-1-1-15,19 18 16,-36-18-16,17 18 16,-17-17-16,1 17 15,-1-18 1,0 1-16,-18 17 16,1-18-16,17 18 15,0 0-15,18 0 16,-1 0-16,-17 0 15,18 0 1,0 0-16,-18 0 16,35 18-16,-17-18 15,0 35-15,17-35 16,0 17-16,1-17 16,-1 18-16,-17 17 15,17-17 1,1 17-16,-1-17 15,0 0-15,1-1 16,-1 1-16,-17-1 16,35 1-16,-18-18 15,18 18-15,-18-1 16,18 1 0,0 0-1,0 17-15,0 18 16,0-18-16,0 0 15,18 1-15,-18-1 16,0 0 0,18-17-16,-18 0 15,17-1-15,1 18 16,0-17 0,-1 0-16,19 17 15,-1-17-15,0-1 16,18-17-1,-18 18-15,18 0 16,0-18-16,18 17 16,-1 1-16,-17-18 15,18 0-15,-1 0 16,1 17-16,-1-17 16,1 18-1,17-18-15,-17 0 16,17 0-16,-18 0 15,19 18-15,-1-18 16,0 17 0,0-17-16,-17 0 15,17 0-15,0 18 16,0-18-16,18 0 16,0-18-16,0 18 15,0 0-15,0 0 16,-1-17-1,-16 17-15,16 0 16,1 0-16,0 0 16,0 0-16,0 0 15,0 0-15,17 0 16,-17 0 0,-18-18-16,18 18 15,-18 0-15,-17 0 16,-18 0-16,-1 0 15,-16 0-15,-1 0 16,-17 0-16,17 0 16,-17 0-1,-1 0-15,1 0 16,-1-35 0,-17 0-16,0-18 15,0 35-15,-17-17 16,-1-1-1,1 1-15</inkml:trace>
  <inkml:trace contextRef="#ctx0" brushRef="#br0" timeOffset="37501.01">12471 14111 0,'0'0'0,"-18"0"218,0 0-202,1 0 0,-1 0-1,1 0 1,-1 0 0,0 0-16,-17 0 15,17 0 1,1 0-16,-19 0 15,19 0-15,-19 0 16,1 0-16,0 0 16,17 0-16,-35 0 15,18 0 1,0 0-16,-18 0 16,18 0-16,-1 0 15,-17 0-15,18 0 16,0 0-16,17 0 15,-35 0-15,18 0 16,0 0 0,-18 0-16,18 0 15,-1 0-15,-17 0 16,18 0-16,0 0 16,-18 0-16,0 0 15,18 0 1,-18 0-16,0 0 15,0 0-15,18 0 16,-18 0-16,17 0 16,1 0-16,-18 0 15,18 0 1,0 0-16,-1 0 16,1 0-16,-18 0 15,18 0-15,0 0 16,-18 0-16,18 0 15,-1 0 1,-17 0-16,18 0 16,-18 0-16,18 0 15,-18 0-15,18 0 16,-18 0-16,0 0 16,18 0-1,-18 0-15,17 0 16,1 0-16,-18 0 15,18 0-15,-18 0 16,0 0-16,0 0 16,0 0-16,0 0 15,0 0 1,0 0-16,18 18 16,0-1-16,-18 1 15,18 0-15,17-1 16,0 1-16,-17 0 15,18-1 1,-1 19-16,0-19 16,1 18-16,17-17 15,-18 0-15,18-1 16,-18 1-16,1-18 16,17 18-1,0-1 1,0 19-1,0-19-15,0 18 16,17 1-16,1 17 16,0-18-16,-1 0 15,1 18 1,17-35-16,0 17 16,-17 0-16,17-17 15,1 17-15,-1-17 16,0 0-16,18-1 15,0 1 1,0-1-16,17 1 16,-17 0-16,18-18 15,0 17-15,-1-17 16,1 18-16,-1-18 16,1 18-1,-1-1-15,1-17 16,-1 0-16,19 0 15,-19 0-15,36 0 16,0 0-16,0 0 16,-18 0-1,18 0-15,-18 0 16,18 0-16,-18-17 16,18 17-16,0 0 15,-1 0-15,1 0 16,-18 0-1,18 0-15,-18 0 16,1 0-16,-1 0 16,-18 0-16,1 0 15,0 0-15,17 0 16,-35 0 0,0 0-16,-1 0 15,1 0-15,-35 0 16,17 0-16,1 0 15,-19 0-15,1 0 16,-1-18 0,19-17-16,-19-18 15,1 0-15,0 35 16,-1-17-16,-17 17 16,18 1-16,-18-1 15,0-35 1,-18-17-16,18-1 15,-35 0-15,17 19 16,-35-1-16,18 17 16,-18 1-16,0 0 15,-35 0 1,0-18-16,-53-18 16,17-17-16,1-18 15,-1 53-15,36 0 16,-35 18-16</inkml:trace>
  <inkml:trace contextRef="#ctx0" brushRef="#br0" timeOffset="55595.39">12612 14235 0,'0'0'0,"-18"0"109,1 0-109,17-18 203,17-35-203,1-35 16,-1 35-16,19 0 15,-19 0-15,1 18 16,17-18 0,1-18-16,16-34 15,1 34-15,0 0 16,-17 36-16,34-53 15,-17 0-15,35-53 16,-35 70 0,0 1-16,0 17 15,18-71-15,-1-17 16,-17 53-16,18 17 16,-1-17-16,36-71 15,-35 36-15,-19 35 16,19 17-1,0-17-15,17-53 16,-18 35-16,1 18 16,-18 17-16,35-52 15,0-36-15,0 53 16,-17 36 0,17-36-16,18-53 15,-18 53-15,0 18 16,1 17-16,-1-17 15,0-53 1,18 18-16,-18 34 16,0 19-16,0-18 15,18-18-15,18-18 16,-36 54-16,0-1 16,0 18-16,0-52 15,36-37 1,-18 54-16,-18 18 15,18-1-15,0-17 16,35-36-16,-18 19 16,-17 16-16,0 37 15,0-1 1,0-18-16,17-52 16,0 17-16,-17 18 15,18 17-15,-18 18 16,17-17-16,1-19 15,-1-17-15,0 36 16,-17-1 0,0 18-16,0 18 15,17-35-15,1-36 16,-1 18-16,-17-1 16,-18 36-16,1 1 15,-19 34 1,36-35-16,0-18 15,0 1-15,17-36 16,-17 36-16,0 17 16,-18 17-16,0 1 15,-17 0 1,17-1-16,0-16 16,18-1-16,-18 0 15,18-18-15,-18 1 16,-17 17-16,-1 17 15,1 1-15,-18 0 16,0 17 0,0 1-16,-18-1 15,0 0-15,0 18 16,1-17-16,-19 17 16,19-18-16,-19 18 15,1 0 1,0 0-16,-1 0 15,1 0 1,-1 0 15,1 0-31,0 0 16,-1 0 0,1 0-1,0 0 1,-54 0 124,1 0-124,-18-18-16,-35 18 16,-18 18-16,0 0 15,-17 35-15,-18 35 16,-18-35 0,0 0-16,-35 17 15,-405 124-15</inkml:trace>
  <inkml:trace contextRef="#ctx0" brushRef="#br0" timeOffset="56470.42">21855 5838 0,'0'0'0,"0"36"156,17 34-156,-17-17 0,18 18 0,-18 105 16,0-70 0,-18 159-16,1-107 15,17-69-15</inkml:trace>
  <inkml:trace contextRef="#ctx0" brushRef="#br0" timeOffset="64064.53">23477 6826 0,'0'0'0,"0"-17"297,0-1-297,0 0 16,0-17-1,0 17-15,0 1 16,0-18-16,0 17 15,0 0 1,0 1-16,0-1 16,-17 0-16,17 1 15,-18-1-15,0 18 16,18-18-16,-17 18 16,17-17-1,-18 17-15,1-18 16,-1 0-16,0 18 15,-17-17-15,17-1 16,1 1 0,-19 17-1,19 0 1,-1 0-16,1 0 16,-1 0-16,0 0 15,-17 0 1,17 0-16,1 0 15,-1-18-15,0 18 16,1 0-16,-19-18 16,1 18-16,0-17 15,17-1-15,-35 18 16,18 0-16,-18 0 16,18 0-1,-18 0-15,0 0 16,0 0-16,0 0 15,0 0-15,0 0 16,18 0-16,-18 0 16,0 0-1,18 0-15,0 0 16,-18 0-16,18 0 16,-1 0-16,-17 0 15,36 18-15,-19-1 16,1 1-16,0 17 15,17 0 1,-35 1-16,36-1 16,-19 0-16,1 1 15,0-19-15,17 1 16,1 0-16,-19-1 16,19 18-1,-19 18-15,19-17 16,-1-1-16,-17 18 15,17 0-15,18-18 16,-17 0-16,17 1 16,0-19-16,0 1 15,0-1 1,17 1-16,-17 0 16,18 17-16,17-17 15,0 17-15,18-17 16,0-1-16,18 19 15,-1-19-15,19 1 16,-1-18 0,0 17-16,0 1 15,0-18-15,-17 18 16,17-18-16,-17 0 16,17-18-16,-18 18 15,36 0 1,-18 0-16,18-18 15,-18 18-15,18-17 16,-18 17-16,-17 0 16,0-18-16,-1 1 15,-35-19-15,18 19 16,-17-36 0,-19 0-16,1 35 15,-1-17-15,-17 17 16,18-52-16,0-36 15,-18 18 1,0 35-16,0 17 16,-36-16-16,19 16 15,-36 1-15,-35-18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2T23:26:15.8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21043 10266 0,'0'0'15,"-17"0"142,-19 0-157,19 0 15,-19 0 17,19 0-32,-1 17 0,-17 1 15,17 0 1,1-1-1,17 19 1,0 17 0,0-36-1,0 1-15,0 0 16,17-1-16,-17 1 16,0-1-1,0 19 1,-17-1-1,17 0-15,-36 18 16,19-35-16,-1 17 16,0-17-16,-17-1 15,0-17-15,-36-17 16,18 17-16,-17 0 16,17 0-1,0 0-15,18 0 16,-1 0-16,19 0 15</inkml:trace>
  <inkml:trace contextRef="#ctx0" brushRef="#br0" timeOffset="609.07">21731 10231 0,'0'0'0,"-18"0"94,1 0-94,-1 0 0,1 17 15,-19 1-15,-17 52 16,18-17-16,0-17 16,17-1-16,1 0 15,-19 0-15,19 18 16,17 18-16,0-18 15,0 0 1,17-36-16,19 1 16,-19-18-16,1 0 15,17-18 1,0 18-16,18-17 16,-17 17-16,-1 0 15,18 0-15,-18-18 16</inkml:trace>
  <inkml:trace contextRef="#ctx0" brushRef="#br0" timeOffset="1015.38">21078 10407 0,'0'0'0,"18"0"32,0-18-17,17 1 1,18-1-16,18 0 16,-1 1-16,18 17 15,-17-18-15,-1 18 16,-17 0-16,18 18 15,-1 35-15,19 0 16</inkml:trace>
  <inkml:trace contextRef="#ctx0" brushRef="#br0" timeOffset="1843.38">22472 10724 0,'0'0'0,"-18"0"62,1 0-31,-19 0-31,19 0 16,-36 0 0,18 0-16,-1 0 0,-17 36 15,36-1-15,-19 0 16,19 1-16,-1-19 16,18 1-1,18-18 1,-1-18-16,1 1 15,17 17-15,1-18 16,-19 18 0,1-18-16,17 18 15,-17-17-15,-18-1 16,17 18-16,1 0 16,-18 18 46,0-1-46,18 54-1,-18-54-15,17 19 16,-17-19-16,36 1 16,-19 0-1,1-1-15</inkml:trace>
  <inkml:trace contextRef="#ctx0" brushRef="#br0" timeOffset="2171.65">23107 10160 0,'0'0'16,"0"18"15,-18 52-15,-17 1-1,35-18-15,-18-18 16,1 18-16,17 17 16,-18-34-16,18-19 15,0 1-15</inkml:trace>
  <inkml:trace contextRef="#ctx0" brushRef="#br0" timeOffset="3062.22">23213 10724 0,'0'0'0,"17"0"94,1 0-79,35 0 1,-18 0 0,1 0-16,-1 0 15,0-17-15,0-1 16,18-17-16,-17-18 15,-1 18-15,-18-18 16,-17 35-16,18 1 16,-36 34 15,1 1-31,-18-1 16,-36 36-1,53 0-15,1 18 16,-1-1-1,18-17-15,18-17 16,-1 16-16,1-16 16,35-1-16,-18 0 15,18-17-15,-18 0 16</inkml:trace>
  <inkml:trace contextRef="#ctx0" brushRef="#br0" timeOffset="3640.44">23036 10319 0,'0'0'0,"0"17"79,0 1-79,0 17 0,-17 1 15,17-19-15,-18 19 16,0 87-16,1-17 15,17-36-15,-18 1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2T23:28:26.7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20955 8520 0,'0'0'0,"0"-18"63,0 0-48,0 1 1,-18 17-16,1-18 16,-1 0-1,0 1 1,1-1-16,-1 0 31,1 18-15,-1 0-1,0 0 1,18 18-16,-17 0 0,17 17 16,-18-17-1,18 17-15,0-17 16,0-1-16,18 1 16,-18 0-16,0-1 15,0 1 1,0-1 15,-18 1-31,0 0 16,1-18-1,-19 17-15,1 19 16,-18-19 0,0 36-16,0-18 15,0 1-15,18 17 16,0-18-16,17 0 15,1-17-15,17 17 16</inkml:trace>
  <inkml:trace contextRef="#ctx0" brushRef="#br0" timeOffset="640.51">21431 8290 0,'0'0'0,"0"18"79,-17 0-64,-1 17 1,0 18-16,1-18 0,-1 18 15,-17-35 1,17-1-16,1 19 16,-1-19-16,0 18 15,1 1-15,17 17 16,0-18 0,0 0-16,0 18 0,17-35 15,1-1 1,0-17-16,17 0 15,0 0-15,0-17 16,1 17-16,-1-18 16,-17 18-16</inkml:trace>
  <inkml:trace contextRef="#ctx0" brushRef="#br0" timeOffset="1078.22">21043 8767 0,'0'0'15,"18"0"48,35-53-47,-18 17-16,0 19 15,18-19 1,-35 19-16,17 17 0,0 17 15,1 1-15,-19-18 16,19 18 0,-1-18-16,0 17 15,-17-17 1,-1 18-16,19 0 0,-19-18 16,19 17-16</inkml:trace>
  <inkml:trace contextRef="#ctx0" brushRef="#br0" timeOffset="1671.96">22013 8784 0,'0'0'0,"-17"0"62,-1 0-46,0 0 0,1 0-1,-1 0-15,-17 0 0,17 0 31,1 0-15,17 18-16,0-1 16,0 1-1,17 0 1,1-18 0,17-18-1,-17 18-15,17 0 16,-17-18-16,-1 1 15,19 17-15,-19-18 16,1 1 0,-18 34 46,-18 1-46,18 35-1,-17 0 1,17-18-16,0 0 0,0-17 16,0-1-16,0 1 15</inkml:trace>
  <inkml:trace contextRef="#ctx0" brushRef="#br0" timeOffset="2031.29">22648 8290 0,'0'0'0,"0"18"62,-17 17-62,17 18 16,-18-18-16,0 1 16,1 17-16,-1 17 15,-17 54-15,0-36 16,-1-35 0,19 0-16,-1-18 15,0 0-15,18-17 16,0 17-16,0-17 15,0-1 17,0 1-32</inkml:trace>
  <inkml:trace contextRef="#ctx0" brushRef="#br0" timeOffset="2734.36">22931 8784 0,'0'0'0,"17"0"62,1 0-46,-1 0-1,1 0 1,0 0 0,-1 0-16,1 0 15,0-17-15,17 17 16,0-36-16,-17 19 15,17-1 1,-17-17-16,-1 17 16,19 0-16,-36 1 15,17-1-15,-34 18 47,-19 18-31,19-1-1,-18 1-15,-1-18 16,1 18-16,17 17 16,-17 0-16,17 18 15,1-18-15,17 1 16,17-19 0,19 1-16,34 0 15,1-18-15,17 0 16,18 0-16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2T23:32:03.5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31080 3916 0,'0'0'0,"-18"0"63,0 0-48,-17 0 1,18-18 0,-54 1-16,18-19 15,0 1 1,0 0-16,-17-1 15,-71-34 1,52 52-16,1-17 16,18 0-16,-19 17 15,-16 0 1,34 1-16,-17 17 16,-18-18-16,18 1 15,-18 17 1,-17-18-16,-1 18 0,1 0 15,17 0-15,0 0 16,-18 0 0,1 0-16,-1 0 15,1 0-15,0 0 16,-1 0-16,1 0 16,17 0-16,-18 0 15,1 0-15,-1 18 16,1-18-1,17 35-15,0 0 16,0 0-16,18 18 16,18-35-16,-19 17 15,1 0-15,0-17 16,0 17 0,0-17-16,-1 0 15,1 17-15,0 0 16,18 18-16,-1 18 15,18-18-15,18-18 16,-1 0-16,19-17 16,-1 17-1,1 0-15,-19 18 16,19 35-16,17 1 16,0-36-16,0-18 15,0 35-15,35 54 16,0-1-1,18-52-15,0-1 16,0-17-16,18 0 16,17 0-16,18 0 15,17 0-15,18 18 16,18-1-16,17 1 16,1-18-1,17 0-15,17-1 16,19-16-16,-19-1 15,19-17 1,34-18-16,1-18 16,-1-35-16,19 0 15,16-17-15,-52 34 16,-17 1-16,17 17 16,0-70-16,-18-35 15,-53 35-15,1 35 16,-36-18-1,-18-52-15,-52 34 16,-18 19-16,-18 35 16,-35-54-16,0-52 15,-35 35-15,-1 36 16,-52-18-16</inkml:trace>
  <inkml:trace contextRef="#ctx0" brushRef="#br0" timeOffset="6031.26">4533 11800 0,'0'0'0,"-17"18"78,-1 0-62,0-18 0,18 17-16,-17-17 15,17 18 1,0 0-16,0-1 16,17 1-1,-17 0 1,18-1-1,0 1-15,-1-1 16,18 19-16,1-19 16,17-17-16,0 18 15,0 0-15,17-18 16,-17 17-16,0-17 16,0 18-1,17-18-15,-17 18 16,18-18-16,-18 0 15,17-18-15,1 0 16,-1-35-16,1 0 16,0 1-1,-1 16-15,-17 1 16,18 0-16,-19 17 16,1-35-16,36-35 15,-36 0-15,-1 35 16,1 0-16,0 0 15,0-35 1,0-36-16,-18 36 16,18 35-16,-35 0 15,35-53-15,-36-35 16,19 53 0,-19 35-16,-17 0 15,36-70-15,-19-18 16,-17 35-16,18 18 15,-18-53-15,18 17 16,-1 18-16,-17 36 16,18-54-1,-18-52-15,18 70 16,-18 36-16,0-1 16,17-88-16,-17 18 15,0 53-15,0 17 16,0-17-1,-17-53-15,17 18 16,0 52-16,-18 0 16,18 19-16,-18-1 15,18 0-15,-17-35 16,-1-1-16,18 19 16,-18 17-1,18 0-15,-17 18 16,17-1-16,-18 1 15,0-18-15,18-17 16,-17-19-16,17 19 16,-18-1-1,0 36-15,18 0 16,-17 17-16,17 0 16,-18-17-16,18 18 15,-17-1 1,-1 0-16,0-17 15,1-18-15,-1-17 16,0-1-16,18 18 16,-17 18-16,17 0 15,-18 17-15,18-17 16,0 17 0,0 0-16,0 1 15,-18-1 1,18 0-1,0 1 1,0-1 0,0 0-1,0 1 110,-17 17-109,17-18-16,-18 1 16,18-1-16,-17 0 15,-1 1-15,0-1 16,1 0-16,-1 1 15,0-19-15,1 19 32,-1-1-17,0 18-15,18-17 16,-17-1-16,-1 0 16,1 18 15,-1 0-16,0 0 1,1 0 0,-1 0-1,0 0 1,1 18-16,-19-18 16,19 18-16,-1-1 15,-17-17-15,0 18 16,-18-18-16,0 17 15,0-17 1,-18 18-16,18 0 16,-17-18-16,-1 17 15,1 1-15,17 0 16,0 17-16,-18 0 16,36 18-1,-18-18-15,0 18 16,0-35-16,18 17 15,0-17 1,-18 0-16,18 17 0,-1 0 16,1 18-16,-36 35 15,18-17 1,18-18-16,-18 0 16,36-18-16,-36 35 15,17 36-15,-16-35 16,16-1-16,19 1 15,-36 52-15,17 18 16,1-52 0,18-19-16,-19 54 15,1 34-15,17-69 16,1-19-16,-1 54 16,0 52-16,18-52 15,0-54 1,0 36-16,0 53 15,18-53-15,-18-18 16,18-18-16,-1 54 16,1 34-16,0-69 15,-18-1 1,17 18-16,19 70 16,-19-70-16,-17-18 15,35 89-15,-17-19 16,0-70-16,-1 54 15,1 34 1,0-53-16,17 19 16,0 69-16,0-87 15,18-36-15,0 0 16,18 18-16,-1-18 16,1-17-1,17-36-15,0-35 16</inkml:trace>
  <inkml:trace contextRef="#ctx0" brushRef="#br0" timeOffset="7312.91">13653 14605 0,'0'0'0</inkml:trace>
  <inkml:trace contextRef="#ctx0" brushRef="#br0" timeOffset="8796.84">13300 14517 0,'0'0'0,"0"-18"31,0 1-15,0-1-1,0 0-15,0 1 16,0-1-16,0-17 16,0 17-1,0 0 1,0 1-1,0-1-15,-18 18 16,18-17-16,-18 17 16,18-18-1,-17 0-15,-1 18 16,1-17-16,-19 17 16,1-36-16,-18 1 15,18-18-15,-36-17 16,1-1-1,17 18-15,-35 18 16,17 0-16,-17-1 16,0 1-16,-1 0 15,-16 17-15,16 0 16,-16 1 0,16-18-16,1 17 15,0 18-15,17-18 16,-17 18-16,18-17 15,-19-1-15,1 18 16,0-18 0,0 18-16,0 0 15,17 0-15,1-17 16,-19 17-16,19 0 16,-1 17-16,1-17 15,-1 18 1,1-18-16,-1 0 15,18 0-15,-17 0 16,-1 0-16,18 0 16,-17 18-16,17-18 15,0 17-15,0-17 16,0 18 0,0 0-16,0 17 15,0 0-15,0 0 16,18 1-16,-18-1 15,-18 18-15,19-36 16,-1 19 0,0-19-16,0 1 15,0 0-15,-35 35 16,0-1-16,17 19 16,0 0-16,1-18 15,17-18-15,18 0 16,-1-17-1,1 17-15,17 36 16,-17 34-16,18-34 16,-1-18-16,0 0 15,1 0-15,17 17 16,-18 18 0,18 1-16,-18-19 15,18-17-15,0-18 16,0 18-16,18 18 15,0 17-15,17 18 16,-17-36 0,34 1-16,-16-18 15,-1-18-15,18 0 16,17 36-16,1 0 16,17-1-16,0 18 15,1-17 1,16-1-16,1-17 15,18 0-15,17 0 16,18-35-16,-18-1 16,35 19-16,1-19 15,17-17 1,-36 0-16,-17 18 16,18-18-16,-35-18 15,17 1-15,0-19 16,0 1-16,0-18 15,0-17 1,-35 34-16,0 1 16,0 0-16,17 17 15,1 1-15,-1-1 16,1-35-16,-1-18 16,1-17-1,-19 18-15,-34 34 16,-1 1-16,-17 18 15,-17-19-15,-1 1 16,0-18-16,0 0 16,-17-17-1,0 34-15,-1-17 16,1 18-16,17-71 16,1-35-16,-19 53 15,1 17-15,-18-70 16,-35 0-1,17 53-15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2T23:37:50.4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24606 10231 0,'0'0'0,"-17"0"141,-1 0-126,0 0 1,1 0-16,-1 0 16,-17 0-16,0-18 15,-1 0-15,1 1 16,-18-1 0,0 0-16,18 1 15,0-1-15,-1 0 16,1 1-16,17 17 15,-17 0-15,0 0 16,0 0 0,17 17-16,-17 1 15,-1-18-15,-17 18 16,18-18-16,0 17 16,-18 1-16,0 0 15,18 52-15,-36 1 16,18-1-1,18-34-15,0-1 16,-18 35-16,0 19 16,0-1-16,35-18 15,1-17 1,-1-17-16,0 16 16,1 54-16,17 0 15,0-18-15,0-17 16,17-36-1,1 0-15,17 1 16,1 17-16,17-18 16,-1 0-16,1-17 15,18-1-15,17 1 16,18 0-16,0-1 16,-18-17-16,18-35 15,0-35-15,-18 17 16,0-18-1,18-88-15,-53 71 16,17-18-16,-17-88 16,-17 88-16,-19-35 15,1-70 1,-18 105-16,-18 18 16,-17-1-16,-36-52 15,1 0-15,17 35 16,0 36-16</inkml:trace>
  <inkml:trace contextRef="#ctx0" brushRef="#br0" timeOffset="18656.62">17745 15910 0,'0'0'0,"0"18"31,0 0 32,-18-18-48,0 0 1,1 0 0,17 17-1,-18-17-15,1 0 32,-1 0-32,0 0 15,1 0 1,-1 0-1,0-17-15,1 17 16,-19-18 0,1 0-16,0 18 15,0-17-15,-1-1 16,-17-17-16,18-1 16,0 1-16,-18 18 15,18-1-15,-1 0 16,1 1-1,-18-1-15,0 18 16,0-18-16,18 1 16,0 17-16,-18-18 15,18 18-15,-1-18 16,-17 18 0,18-17-16,0-1 15,-18 18-15,-18-17 16,18-1-16,-17-17 15,17 17 1,0 0-16,-17 1 16,17-1-16,0 0 15,0-17-15,0 17 16,18 1-16,-18-1 16,0 1-16,0-1 15,18 0 1,-18-17-16,0 17 15,0 18-15,0-17 16,0 17-16,0-18 16,-18 0-16,19 18 15,-1-17 1,-18 17-16,18 0 16,-17 0-16,17 0 15,0 0-15,0 0 16,0 0-16,0 0 15,0 0-15,18 0 16,0 0 0,-18 0-16,0 0 15,0 0-15,0 0 16,0 0-16,0 0 16,0 0-16,18 0 15,0 0 1,-18 0-16,17 0 15,-17 0-15,18 0 16,-18 0-16,18 0 16,-18 0-16,18 0 15,0 0 1,-18-18-16,17 18 16,-34-17-16,17 17 15,0 0-15,0 0 16,18 0-16,-18 0 15,18 0 1,-1 0-16,-17 0 16,18 0-16,0 0 15,-18 0-15,18 0 16,-1 17-16,-17 1 16,18-18-1,0 17-15,0 1 16,-1 0-16,1 17 15,0 0-15,-1-17 16,19 0-16,-18 17 16,17-18-16,0 1 15,-17 0 1,17-1-16,1-17 16,-1 18-16,0-18 15,1 18-15,-18-1 16,17 19-16,0-1 15,1 0 1,-1 18-16,0 0 16,18-18-16,-17 1 15,17-19-15,0 18 16,0-17-16,0 0 31,0-1 0,0 1-31,0 0 0,0-1 16,17-17 0,-17 18-1,18 0-15,0-1 16,-1-17 0,1 35-16,0-17 15,-1 0-15,1-1 16,-1 1-16,19 17 15,-1 1 1,18-1-16,-18 0 16,0 0-16,18 18 15,-17-17-15,-1-19 16,18 1-16,0 0 16,0-1-1,0 1-15,0-1 16,-1-17-16,1 18 15,18 0-15,-1-18 16,1 0-16,0 0 16,-1 0-1,1 0-15,-1 0 16,18 0-16,-17 0 16,0 0-16,-1 0 15,-17 0-15,18 0 16,-1 0-1,1 0-15,-1 0 16,18 17-16,-17-17 16,0 18-16,-1-18 15,1 0-15,17 0 16,-18 0 0,1 0-16,0 0 15,-19 0-15,19 0 16,0 0-16,-1 0 15,1 0-15,-1 0 16,1 0 0,35 0-16,-18 0 15,-18 0-15,-17 18 16,0-18-16,0 0 16,0 0-16,-18 0 15,1 0 1,-1 0-16,18 17 15,-18-17-15,0 18 16,18-18-16,18 0 16,-18 0-16,0 0 15,-18 0 1,18 0-16,0 0 16,0 0-16,0 0 15,0 0-15,-1 0 16,1 0-16,0 0 15,0 0 1,-18 0-16,1 0 16,17 0-16,-18 0 15,18 0-15,-18 0 16,0 0-16,18 0 16,-17 0-16,-1 0 15,18 0 1,-36 0-16,19 0 15,-1 0-15,0 0 16,-17 0-16,17 0 16,-17-18-16,-1 18 15,1-17-15,0-1 16,-1 0 0,1 18-16,-18-17 15,18-19-15,-1 1 16,-17 0-16,0 17 15,0 1-15,-17-19 16,-1 19 0</inkml:trace>
  <inkml:trace contextRef="#ctx0" brushRef="#br0" timeOffset="18719.16">17057 15575 0,'0'0'0</inkml:trace>
  <inkml:trace contextRef="#ctx0" brushRef="#br0" timeOffset="20203.53">17092 15575 0,'0'0'0,"-18"0"79,1 0-48,34 0 125,1 0-156,0 0 0,35-17 16,-18 17-16,18-18 15,17-17-15,19-18 16,-1 0-16,0 0 16,0 18-16,18-1 15,0 1 1,17 0-16,18-36 15,1-17-15,-19 0 16,-17 17-16,0 18 16,0 0-1,17-17-15,18-36 16,-17 0-16,-1 36 16,1-1-16,-36 36 15,35-53-15,18-18 16,0 0-16,-35 18 15,18 35 1,-36 0-16,18 0 16,0-18-16,-1-17 15,1 0-15,0 17 16,-35 19-16,17 16 16,18-17-1,-18 0-15,35-35 16,-17 0-16,-18 18 15,1-1-15,-19 36 16,1-18-16,-1 17 16,1-16-1,17-1-15,18-36 16,-36 1-16,1 35 16,-1 0-16,19 18 15,-36 0-15,17 0 16,1-1-16,-1-34 15,18-36 1,-17 35-16,17 1 16,0 17-16,-17 18 15,-1-1-15,1 1 16,-18 0-16,-18 17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7.78598" units="1/cm"/>
          <inkml:channelProperty channel="Y" name="resolution" value="37.83251" units="1/cm"/>
          <inkml:channelProperty channel="T" name="resolution" value="1" units="1/dev"/>
        </inkml:channelProperties>
      </inkml:inkSource>
      <inkml:timestamp xml:id="ts0" timeString="2023-03-02T23:48:09.7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11077 10724 0,'0'0'0,"-17"0"109,-1 0-93,-17 0 0,-1 0-16,1 0 15,0 0-15,0 0 16,-18 0-16,17 0 15,-34-17-15,-1 17 16,1-18 0,-1 1-16,1-1 15,-19-17-15,1 17 16,18 0-16,-19-17 16,1 0-16,18 17 15,-18-17 1,-18 0-16,0-1 15,0 19-15,0-19 16,18 19-16,-35-1 16,17 18-16,17 0 15,-34 18 1,0 35-16,-19 0 16,1 0-16,0-1 15,18-16-15,17-1 16,0-17-16,-17-1 15,17 1 1,0-18-16,0 18 16,0-1-16,0-17 15,1 18-15,16-18 16,1 0-16,-18 0 16,18 0-1,-18 0-15,1 0 16,-1 0-16,0 0 15,18 0-15,-18 0 16,35 0-16,1 0 16,-1 0-1,1 17-15,17-17 16,-18 0-16,-17 0 16,0 0-16,17 18 15,-17 0-15,-18-1 16,36 1-1,-19 17-15,1 1 16,18 16-16,17-16 16,-18-1-16,18-17 15,18-1-15,-18 1 16,18 0 0,0-1-16,-1 1 15,19-18-15,-19 18 16,19-18-16,-1 17 15,-17-17-15,17 18 16,0-18 0,18 17 62,18 1-78,17 17 15,1 1-15,34-1 16,-17 0-16,18 0 16,35-17-16,17 17 15,-35-17-15,36 0 16,-18 17-16,35 0 16,-18-17-1,1-1-15,-1 1 16,18 0-16,-17-1 15,17 1-15,-18-18 16,18 18-16,18-18 16,0 17-1,-18-17-15,0 0 16,18 0-16,0 0 16,-1 0-16,-17 0 15,1 0-15,-1 0 16,-18 0-16,1 0 15,34 0 1,-17 0-16,1 0 16,-1 0-16,0 0 15,-18 0-15,36 0 16,0-17 0,-1 17-16,1-18 15,0-17-15,-18 17 16,-17-35-16,17 0 15,-35 18-15,-1 0 16,-16 17-16,-1-17 16,-18 17-1,-17 1-15,0-1 16,-35-17-16,-1-1 16,1-34-16,-18 17 15,-18 18 1,1-1-16,-36 1 15,0 0-15,-35-18 16,17 18-16,-52-18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929249" y="8272204"/>
            <a:ext cx="809005" cy="25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A5F5D154-69B8-4A8D-BF9F-C7518DAF13D1}" type="slidenum">
              <a:rPr lang="en-US" altLang="en-US" sz="1200" b="0" smtClean="0">
                <a:latin typeface="Century Gothic" pitchFamily="34" charset="0"/>
              </a:rPr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DCA426-98C5-17F5-7CD9-AE04FD4486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A6AE0B-6AFE-D48F-7405-BB0E09C620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1655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Class09_threads</a:t>
            </a:r>
          </a:p>
          <a:p>
            <a:r>
              <a:rPr lang="en-US" dirty="0"/>
              <a:t>Be sure to have a handout of the demo program </a:t>
            </a:r>
            <a:r>
              <a:rPr lang="en-US" dirty="0" err="1"/>
              <a:t>thread_sleeps.c</a:t>
            </a:r>
            <a:r>
              <a:rPr lang="en-US" dirty="0"/>
              <a:t> (and post it).  It’s only needed toward the end of the lecture.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4D26F51F-FEA0-7444-0451-C553F31B34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9958649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E6DF91B-7FDB-01E5-3BE3-06C0B73DAB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C14D44-235A-3CCE-BD9F-360114F2AC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79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B8D7E1-CB34-A4EB-FB14-E62BDED518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BE39076-6F18-97C9-CE4C-F6C8F3012E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31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5CF4402-E23E-73DA-8D67-CF1D116EF4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E7F93CE-CE18-61EB-E947-6C09B90F6F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84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4474245-7DC2-1F19-64ED-87B1CD8B63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D4F56B8-3E7E-278C-3002-D3B7E9F193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9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FE5EB50-C596-3893-885E-655EA2A239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9013238-7587-E771-48DD-1165EC4845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Highlight: </a:t>
            </a:r>
            <a:r>
              <a:rPr lang="en-US" dirty="0" err="1"/>
              <a:t>ptr</a:t>
            </a:r>
            <a:r>
              <a:rPr lang="en-US" dirty="0"/>
              <a:t> is a pointer to one or more things, each of which is a pointer to characters, i.e. a string.  </a:t>
            </a:r>
            <a:r>
              <a:rPr lang="en-US" dirty="0" err="1"/>
              <a:t>msgs</a:t>
            </a:r>
            <a:r>
              <a:rPr lang="en-US" dirty="0"/>
              <a:t> is precisely an array of two things, each of which is a pointer to character: a string.</a:t>
            </a:r>
          </a:p>
        </p:txBody>
      </p:sp>
    </p:spTree>
    <p:extLst>
      <p:ext uri="{BB962C8B-B14F-4D97-AF65-F5344CB8AC3E}">
        <p14:creationId xmlns:p14="http://schemas.microsoft.com/office/powerpoint/2010/main" val="545458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EEE7658-4B63-31C9-0C74-4197CA7096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E755EF9-B329-1ACF-BF5E-3D668D7C72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Theoretically, only global variables are accessible to all threads.  In reality, only local variables </a:t>
            </a:r>
            <a:r>
              <a:rPr lang="en-US" i="1" dirty="0"/>
              <a:t>stored in registers</a:t>
            </a:r>
            <a:r>
              <a:rPr lang="en-US" i="0" dirty="0"/>
              <a:t> are absolutely guaranteed to be private.  But making a local variable non-private requires taking its address (or serious pointer abuse or buffer overflow).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0367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0E4923E-B996-3CFA-78EB-3006046CB6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36A5FF7-126F-51FD-D615-975165E6A5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318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5779D25-4178-3BF6-301B-287295C8F2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025269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E2D3B3C-B0FF-5278-F105-36F6D000E3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8BF46E7-0504-4BA8-93FB-10C2D529AF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865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execution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9E9941D-D34A-54BD-41F7-9C1F86EC1B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37241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449618A-CBDE-166A-0122-FBCDF28123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7FECFC-3D0E-ABEE-180F-1A33CEF48E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674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Side note: compiler changed upward loop to downward one so that </a:t>
            </a:r>
            <a:r>
              <a:rPr lang="en-US" dirty="0" err="1"/>
              <a:t>cmp</a:t>
            </a:r>
            <a:r>
              <a:rPr lang="en-US" dirty="0"/>
              <a:t> wouldn’t be needed.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93C4CDF4-BCF0-454F-9691-C9887A392A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668FB6E-2E7A-F654-8981-8820E1B259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CF76562-72EA-078F-B215-F1F83CCE7F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738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“OK” is a popup.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3EB67DF2-59CE-C7DA-77A9-5264547492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1B0C74-76C8-CDF9-1DEC-1E7DCD7096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44A8BA-9CD0-FAEE-97A1-DBCC0A73B9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“oops” is animated.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value, the oops, and the progress graph are all individually animated.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1F34A82-0A42-0016-33D4-1554A3D9B3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173939C-3AE9-41D3-51D9-D3C2F7A1F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1731485-A705-CEB9-2413-E9761128A5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174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8539B0-14B9-8E9F-CEF4-A8F2701B0D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104BECF-4E3A-43FC-C4DF-7F67AF2827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207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4897470-C66A-63EB-1CCD-6B9D142DFA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46F885C-6D06-6261-4007-5D1D9B883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494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EC6ACA7-2E0B-D296-79A5-D09068022E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43EBEA1-4092-239A-3F26-DDF805A10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182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FFC6CC5-6EDA-60CA-5C7D-2941C6D487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FB184DB-A235-689A-5B82-31D1565390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06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1362781-CC6C-A373-6678-CB38A1F87B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8B8522E-8E84-4A80-1DDC-433A1B0F02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948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A0C4AD8-8E6A-E099-ACEE-645BF8DAFA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160645-2B38-DB8C-5194-56F331D63B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301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8ACAB4-07E7-35FD-D7E7-7745D43DF2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C27771-F201-B299-191A-FF9B1ECB3A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Dijkstra is also the source of the Five Dining Philosophers problem.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E5DB4E4-2686-4441-6443-9FC68D7EBE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4A37A05-8CC6-1B98-BEBF-F8032DA4EA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795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AABEF76-F2B3-D7B0-73D7-6DC03FE0BB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1825343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Numbers next to dots are mutex values; -1 indicates that you couldn’t get that.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2954AF3D-C5EE-27BB-03C7-24D885E090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5383009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E531170-1E60-DF30-1C6B-B3A40EF004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541CCCD-AE0B-7B2C-A89D-6CDC061991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431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A000093-DDBF-5891-BBEE-0CBE80B6E1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03F5A85-3C8C-8641-3334-5B89446DBE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662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11E94C6-866A-6910-A354-5FE8B27D79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CD5E8C1-E91B-B739-1A59-1A7182D65C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768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04E73A4-28D5-6492-8CDE-AE59AFC30E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F61F553-CD5B-6FC9-246C-07ADA4E87F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7109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“OK to swap order”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A244B43-B52C-3D97-53D0-11F7155935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480367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44EFDE0-3D25-A075-DB37-B533D06DE7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3B3A810-581A-5F17-BD86-0D520AEC86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thread can be thought of as a process that shares all its memory with another process.</a:t>
            </a:r>
          </a:p>
        </p:txBody>
      </p:sp>
    </p:spTree>
    <p:extLst>
      <p:ext uri="{BB962C8B-B14F-4D97-AF65-F5344CB8AC3E}">
        <p14:creationId xmlns:p14="http://schemas.microsoft.com/office/powerpoint/2010/main" val="40906714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Commentary is a popup.  Always use while, not if.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6F75DD7-25AC-C697-BCCE-C19637138F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8203957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AD42AB-9193-7FF9-1A7A-E9DD39DFF7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42D38B7-AD0F-0537-8C2F-E4E324A523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3095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D5D03F-AE34-C199-34FE-2D63DA6369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3909EDC-0BD7-5B75-6C6D-32E8EBA9B5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it can be important for PRNG to be reproducible with same seed!</a:t>
            </a:r>
          </a:p>
        </p:txBody>
      </p:sp>
    </p:spTree>
    <p:extLst>
      <p:ext uri="{BB962C8B-B14F-4D97-AF65-F5344CB8AC3E}">
        <p14:creationId xmlns:p14="http://schemas.microsoft.com/office/powerpoint/2010/main" val="195720234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D5D03F-AE34-C199-34FE-2D63DA6369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3909EDC-0BD7-5B75-6C6D-32E8EBA9B5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360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“Why outside the mutex?” is a popup.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7D21C91-82DD-A1CB-8E45-8962D38AE1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00439754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DDD4E28-CC4A-E604-C138-A5EA1B9ADF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FD8D576-4521-6173-0470-DF1158424C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6526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832734-321A-1782-A7AE-B909B97351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13BF339-E86F-7AD4-EF45-DD3BC2B6ED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6051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B558BD8-EBF2-CD71-2882-968FEBAFA9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1984CC9-1002-F9C8-B48D-69B8C9D9CB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00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2E49055-3553-8954-9F8D-8B4F29A03B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7054B97-FD5E-7904-0F4D-9EBEB5E36D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69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F409439-A216-ADD6-3D41-2D7B23E68C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646204-6E7D-19AC-77A5-C378AAE0F1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on modern machines you can expect two threads to be truly concurrent (unless the machine is overloaded).</a:t>
            </a:r>
          </a:p>
        </p:txBody>
      </p:sp>
    </p:spTree>
    <p:extLst>
      <p:ext uri="{BB962C8B-B14F-4D97-AF65-F5344CB8AC3E}">
        <p14:creationId xmlns:p14="http://schemas.microsoft.com/office/powerpoint/2010/main" val="1627206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I used to say 2X, not 8X.  But I wrote a program to measure it and was very surprised.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CFA961B1-CF4F-4044-9DD5-E3B7428A7B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36375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817D7B2-98FC-B4FE-FEAF-B19B2F3EF1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14B6D67-72FC-3A08-DE3E-60821CA0C5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67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C852951-6C84-60C6-9CC6-2DF1704F80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B5EFDB9-D844-A70F-141B-14743F075C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4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214684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06595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667" y="247651"/>
            <a:ext cx="2768600" cy="6130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751" y="247651"/>
            <a:ext cx="8104716" cy="6130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1159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09106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8972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1" y="1154113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1551" y="1154113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270646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30356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114160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5189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899948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841832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1" y="1154113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247651"/>
            <a:ext cx="9527116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A9BDFFC1-EBD7-4686-AB99-7F998D5EE0DA}" type="slidenum">
              <a:rPr lang="en-US" sz="1400" b="0" smtClean="0">
                <a:solidFill>
                  <a:schemeClr val="hlink"/>
                </a:solidFill>
              </a:rPr>
              <a:pPr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0462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4700" y="100013"/>
            <a:ext cx="754380" cy="96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Programming with Threads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9451" y="3667125"/>
            <a:ext cx="6175375" cy="2514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Topics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Shared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The need for synchronization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Synchronizing with semaphores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Thread safety and reentrancy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Races and deadlocks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0863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Execution of Threaded “Hello, world”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692292" y="1370290"/>
            <a:ext cx="149271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dirty="0"/>
              <a:t>main thread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702565" y="2602190"/>
            <a:ext cx="144142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peer thread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4418013" y="2081214"/>
            <a:ext cx="0" cy="1119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8248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324850" y="3551238"/>
            <a:ext cx="1830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>
                <a:latin typeface="Courier New" pitchFamily="49" charset="0"/>
              </a:rPr>
              <a:t>return NULL;</a:t>
            </a:r>
            <a:endParaRPr lang="en-US" altLang="en-US" sz="1800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419600" y="2438401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524000" y="3505200"/>
            <a:ext cx="2863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main thread waits for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peer  thread to terminate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4438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62200" y="5029201"/>
            <a:ext cx="2012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dirty="0">
                <a:latin typeface="Courier New" pitchFamily="49" charset="0"/>
              </a:rPr>
              <a:t>exit()</a:t>
            </a:r>
            <a:r>
              <a:rPr lang="en-US" altLang="en-US" sz="1800" dirty="0"/>
              <a:t>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terminates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main thread and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any peer threads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036764" y="2209801"/>
            <a:ext cx="2306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call Pthread_create()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316164" y="2971801"/>
            <a:ext cx="2027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call Pthread_join()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828800" y="4419601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Pthread_join() returns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8305801" y="3200401"/>
            <a:ext cx="1281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>
                <a:latin typeface="Courier New" pitchFamily="49" charset="0"/>
              </a:rPr>
              <a:t>printf()</a:t>
            </a:r>
            <a:endParaRPr lang="en-US" altLang="en-US" sz="1800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324850" y="3810000"/>
            <a:ext cx="1428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b="0"/>
              <a:t>(peer thread</a:t>
            </a:r>
          </a:p>
          <a:p>
            <a:pPr algn="l"/>
            <a:r>
              <a:rPr lang="en-US" altLang="en-US" sz="1800" b="0"/>
              <a:t>terminates)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668464" y="2514601"/>
            <a:ext cx="2674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Pthread_create() returns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4418013" y="4559300"/>
            <a:ext cx="0" cy="1030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410075" y="3282951"/>
            <a:ext cx="7938" cy="1154113"/>
          </a:xfrm>
          <a:prstGeom prst="line">
            <a:avLst/>
          </a:prstGeom>
          <a:noFill/>
          <a:ln w="25400">
            <a:solidFill>
              <a:srgbClr val="6699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Pros and Cons of Thread-Based Designs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+ Threads take advantage of multicore/multi-CPU hardware</a:t>
            </a:r>
          </a:p>
          <a:p>
            <a:pPr eaLnBrk="1" hangingPunct="1"/>
            <a:r>
              <a:rPr lang="en-US" altLang="en-US" dirty="0"/>
              <a:t>+ Easy to share data structures between threads</a:t>
            </a:r>
          </a:p>
          <a:p>
            <a:pPr lvl="1" eaLnBrk="1" hangingPunct="1"/>
            <a:r>
              <a:rPr lang="en-US" altLang="en-US" dirty="0"/>
              <a:t>E.g., logging information, file cache</a:t>
            </a:r>
          </a:p>
          <a:p>
            <a:pPr eaLnBrk="1" hangingPunct="1"/>
            <a:r>
              <a:rPr lang="en-US" altLang="en-US" dirty="0"/>
              <a:t>+ Threads are more efficient than processes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–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Unintentional sharing can introduce subtle and hard-to-reproduce errors!</a:t>
            </a:r>
          </a:p>
          <a:p>
            <a:pPr lvl="1" eaLnBrk="1" hangingPunct="1"/>
            <a:r>
              <a:rPr lang="en-US" altLang="en-US" dirty="0"/>
              <a:t>Ease of data sharing is greatest strength of threads, but also greatest weakness</a:t>
            </a:r>
          </a:p>
          <a:p>
            <a:pPr lvl="1" eaLnBrk="1" hangingPunct="1"/>
            <a:r>
              <a:rPr lang="en-US" altLang="en-US" dirty="0"/>
              <a:t>Hard to know what’s shared, what’s private</a:t>
            </a:r>
          </a:p>
          <a:p>
            <a:pPr lvl="1" eaLnBrk="1" hangingPunct="1"/>
            <a:r>
              <a:rPr lang="en-US" altLang="en-US" dirty="0"/>
              <a:t>Hard to detect errors by testing (low-probability failures)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9715597" cy="747713"/>
          </a:xfrm>
        </p:spPr>
        <p:txBody>
          <a:bodyPr/>
          <a:lstStyle/>
          <a:p>
            <a:pPr eaLnBrk="1" hangingPunct="1"/>
            <a:r>
              <a:rPr lang="en-US" altLang="en-US" dirty="0"/>
              <a:t>Shared Variables in Threaded C Programs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Question: Which variables in a threaded C program are shared variables?</a:t>
            </a:r>
          </a:p>
          <a:p>
            <a:pPr lvl="1" eaLnBrk="1" hangingPunct="1"/>
            <a:r>
              <a:rPr lang="en-US" altLang="en-US" dirty="0"/>
              <a:t>Answer not as simple as “global variables are shared” and “stack variables are private”</a:t>
            </a:r>
          </a:p>
          <a:p>
            <a:pPr eaLnBrk="1" hangingPunct="1"/>
            <a:r>
              <a:rPr lang="en-US" altLang="en-US" i="1" dirty="0"/>
              <a:t>Definition:</a:t>
            </a:r>
            <a:r>
              <a:rPr lang="en-US" altLang="en-US" dirty="0"/>
              <a:t> A variable x is </a:t>
            </a:r>
            <a:r>
              <a:rPr lang="en-US" altLang="en-US" i="1" dirty="0"/>
              <a:t>shared</a:t>
            </a:r>
            <a:r>
              <a:rPr lang="en-US" altLang="en-US" dirty="0"/>
              <a:t> if and only if multiple threads reference some instance of x.</a:t>
            </a:r>
            <a:endParaRPr lang="en-US" altLang="en-US" i="1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Requires answers to the following questions:</a:t>
            </a:r>
          </a:p>
          <a:p>
            <a:pPr lvl="1" eaLnBrk="1" hangingPunct="1"/>
            <a:r>
              <a:rPr lang="en-US" altLang="en-US" dirty="0"/>
              <a:t>What is the memory model for threads?</a:t>
            </a:r>
          </a:p>
          <a:p>
            <a:pPr lvl="1" eaLnBrk="1" hangingPunct="1"/>
            <a:r>
              <a:rPr lang="en-US" altLang="en-US" dirty="0"/>
              <a:t>How are variables mapped to memory instances?</a:t>
            </a:r>
          </a:p>
          <a:p>
            <a:pPr lvl="1" eaLnBrk="1" hangingPunct="1"/>
            <a:r>
              <a:rPr lang="en-US" altLang="en-US" dirty="0"/>
              <a:t>How many threads reference each of these instances?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Memory Model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Conceptual model:</a:t>
            </a:r>
          </a:p>
          <a:p>
            <a:pPr lvl="1" eaLnBrk="1" hangingPunct="1"/>
            <a:r>
              <a:rPr lang="en-US" altLang="en-US" sz="1800" dirty="0"/>
              <a:t>Each thread runs in larger context of a process</a:t>
            </a:r>
          </a:p>
          <a:p>
            <a:pPr lvl="1" eaLnBrk="1" hangingPunct="1"/>
            <a:r>
              <a:rPr lang="en-US" altLang="en-US" sz="1800" dirty="0"/>
              <a:t>Each thread has its own separate thread context</a:t>
            </a:r>
          </a:p>
          <a:p>
            <a:pPr lvl="2" eaLnBrk="1" hangingPunct="1"/>
            <a:r>
              <a:rPr lang="en-US" altLang="en-US" sz="1600" dirty="0"/>
              <a:t>Thread ID, </a:t>
            </a:r>
            <a:r>
              <a:rPr lang="en-US" altLang="en-US" sz="1600" dirty="0">
                <a:solidFill>
                  <a:srgbClr val="FF0000"/>
                </a:solidFill>
              </a:rPr>
              <a:t>stack</a:t>
            </a:r>
            <a:r>
              <a:rPr lang="en-US" altLang="en-US" sz="1600" dirty="0"/>
              <a:t>, stack pointer, program counter, condition codes, and general-purpose registers</a:t>
            </a:r>
          </a:p>
          <a:p>
            <a:pPr lvl="1" eaLnBrk="1" hangingPunct="1"/>
            <a:r>
              <a:rPr lang="en-US" altLang="en-US" sz="1800" dirty="0"/>
              <a:t>All threads share remaining process context</a:t>
            </a:r>
          </a:p>
          <a:p>
            <a:pPr lvl="2" eaLnBrk="1" hangingPunct="1"/>
            <a:r>
              <a:rPr lang="en-US" altLang="en-US" sz="1600" dirty="0"/>
              <a:t>Code, </a:t>
            </a:r>
            <a:r>
              <a:rPr lang="en-US" altLang="en-US" sz="1600" dirty="0">
                <a:solidFill>
                  <a:srgbClr val="FF0000"/>
                </a:solidFill>
              </a:rPr>
              <a:t>data, heap</a:t>
            </a:r>
            <a:r>
              <a:rPr lang="en-US" altLang="en-US" sz="1600" dirty="0"/>
              <a:t>, and shared library segments of process virtual address space</a:t>
            </a:r>
          </a:p>
          <a:p>
            <a:pPr lvl="2" eaLnBrk="1" hangingPunct="1"/>
            <a:r>
              <a:rPr lang="en-US" altLang="en-US" sz="1600" dirty="0"/>
              <a:t>Open files and installed signal handlers (see later lecture on exceptions)</a:t>
            </a:r>
          </a:p>
          <a:p>
            <a:pPr eaLnBrk="1" hangingPunct="1"/>
            <a:r>
              <a:rPr lang="en-US" altLang="en-US" sz="2000" dirty="0"/>
              <a:t>Operationally, this model is not strictly enforced:</a:t>
            </a:r>
          </a:p>
          <a:p>
            <a:pPr lvl="1" eaLnBrk="1" hangingPunct="1"/>
            <a:r>
              <a:rPr lang="en-US" altLang="en-US" sz="1800" dirty="0"/>
              <a:t>Register values are truly separate and protected</a:t>
            </a:r>
          </a:p>
          <a:p>
            <a:pPr lvl="1" eaLnBrk="1" hangingPunct="1"/>
            <a:r>
              <a:rPr lang="en-US" altLang="en-US" sz="1800" dirty="0"/>
              <a:t>But any thread can potentially read and write the stack of any other thread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i="1" dirty="0">
                <a:solidFill>
                  <a:srgbClr val="FF0000"/>
                </a:solidFill>
              </a:rPr>
              <a:t>Mismatch between conceptual and operational model is a source of confusion and errors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Program to Illustrate Sharing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774825" y="1502648"/>
            <a:ext cx="3764172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char **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;  /* global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char *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[2] =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foo",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bar"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2;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thread,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(void *)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// </a:t>
            </a:r>
            <a:r>
              <a:rPr lang="en-US" altLang="en-US" dirty="0" err="1">
                <a:latin typeface="Courier New" pitchFamily="49" charset="0"/>
              </a:rPr>
              <a:t>Pthread_joins</a:t>
            </a:r>
            <a:r>
              <a:rPr lang="en-US" altLang="en-US" dirty="0">
                <a:latin typeface="Courier New" pitchFamily="49" charset="0"/>
              </a:rPr>
              <a:t> omitted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Pthread_exit</a:t>
            </a:r>
            <a:r>
              <a:rPr lang="en-US" altLang="en-US" dirty="0">
                <a:latin typeface="Courier New" pitchFamily="49" charset="0"/>
              </a:rPr>
              <a:t>(NULL);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883276" y="1634544"/>
            <a:ext cx="4504759" cy="2462213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static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 =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("[%d]: %s (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=%d)\n",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], ++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603520" y="4309289"/>
            <a:ext cx="489973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 dirty="0"/>
              <a:t>Peer threads reference main thread’s stack</a:t>
            </a:r>
          </a:p>
          <a:p>
            <a:r>
              <a:rPr lang="en-US" altLang="en-US" sz="1800" i="1" dirty="0"/>
              <a:t>indirectly through global </a:t>
            </a:r>
            <a:r>
              <a:rPr lang="en-US" altLang="en-US" sz="1800" i="1" dirty="0" err="1"/>
              <a:t>ptr</a:t>
            </a:r>
            <a:r>
              <a:rPr lang="en-US" altLang="en-US" sz="1800" i="1" dirty="0"/>
              <a:t> variable</a:t>
            </a:r>
            <a:endParaRPr lang="en-US" altLang="en-US" sz="1800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7454900" y="3606800"/>
            <a:ext cx="520700" cy="673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F8E60DD-37B5-7722-B256-4239BAC6EC46}"/>
                  </a:ext>
                </a:extLst>
              </p14:cNvPr>
              <p14:cNvContentPartPr/>
              <p14:nvPr/>
            </p14:nvContentPartPr>
            <p14:xfrm>
              <a:off x="3276720" y="1778040"/>
              <a:ext cx="5683320" cy="3651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F8E60DD-37B5-7722-B256-4239BAC6EC4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67360" y="1768680"/>
                <a:ext cx="5702040" cy="3670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Process memory contains exactly one instance of any global variable</a:t>
            </a: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frame contains one instance of each local variable</a:t>
            </a:r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Process memory contains exactly one instance of any local static variable.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0762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Mapping Vars to Memory Instances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74825" y="1845548"/>
            <a:ext cx="3764172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char **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;  /* global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int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char *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[2] =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foo",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bar"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2;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thread,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(void *)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// </a:t>
            </a:r>
            <a:r>
              <a:rPr lang="en-US" altLang="en-US" dirty="0" err="1">
                <a:latin typeface="Courier New" pitchFamily="49" charset="0"/>
              </a:rPr>
              <a:t>Pthread_joins</a:t>
            </a:r>
            <a:r>
              <a:rPr lang="en-US" altLang="en-US" dirty="0">
                <a:latin typeface="Courier New" pitchFamily="49" charset="0"/>
              </a:rPr>
              <a:t> omitted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Pthread_exit</a:t>
            </a:r>
            <a:r>
              <a:rPr lang="en-US" altLang="en-US" dirty="0">
                <a:latin typeface="Courier New" pitchFamily="49" charset="0"/>
              </a:rPr>
              <a:t>(NULL);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010275" y="3371851"/>
            <a:ext cx="4476750" cy="22256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*thread(void *vargp)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myid = (int)vargp;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static int svar = 0;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printf("[%d]: %s (svar=%d)\n",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myid, ptr[myid], ++svar);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608139" y="986245"/>
            <a:ext cx="45063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Global variable</a:t>
            </a:r>
            <a:r>
              <a:rPr lang="en-US" altLang="en-US" sz="1800" dirty="0"/>
              <a:t>: 1 instance (</a:t>
            </a:r>
            <a:r>
              <a:rPr lang="en-US" altLang="en-US" sz="1800" dirty="0" err="1">
                <a:latin typeface="Courier New" pitchFamily="49" charset="0"/>
              </a:rPr>
              <a:t>ptr</a:t>
            </a:r>
            <a:r>
              <a:rPr lang="en-US" altLang="en-US" sz="1800" dirty="0">
                <a:latin typeface="Courier New" pitchFamily="49" charset="0"/>
              </a:rPr>
              <a:t> </a:t>
            </a:r>
            <a:r>
              <a:rPr lang="en-US" altLang="en-US" sz="1800" dirty="0"/>
              <a:t>[data])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2921000" y="1244600"/>
            <a:ext cx="381000" cy="78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865814" y="5983695"/>
            <a:ext cx="51187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Local static variable</a:t>
            </a:r>
            <a:r>
              <a:rPr lang="en-US" altLang="en-US" sz="1800" dirty="0"/>
              <a:t>: 1 instance: </a:t>
            </a:r>
            <a:r>
              <a:rPr lang="en-US" altLang="en-US" sz="1800" dirty="0" err="1">
                <a:latin typeface="Courier New" pitchFamily="49" charset="0"/>
              </a:rPr>
              <a:t>svar</a:t>
            </a:r>
            <a:r>
              <a:rPr lang="en-US" altLang="en-US" sz="1800" dirty="0">
                <a:latin typeface="Courier New" pitchFamily="49" charset="0"/>
              </a:rPr>
              <a:t> </a:t>
            </a:r>
            <a:r>
              <a:rPr lang="en-US" altLang="en-US" sz="1800" dirty="0"/>
              <a:t>[data]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V="1">
            <a:off x="7810500" y="4584700"/>
            <a:ext cx="30480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181476" y="1449795"/>
            <a:ext cx="593303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Local automatic variables</a:t>
            </a:r>
            <a:r>
              <a:rPr lang="en-US" altLang="en-US" sz="1800" dirty="0"/>
              <a:t>: 1 instance: </a:t>
            </a:r>
            <a:r>
              <a:rPr lang="en-US" altLang="en-US" sz="1800" dirty="0" err="1">
                <a:latin typeface="Courier New" pitchFamily="49" charset="0"/>
              </a:rPr>
              <a:t>i.m</a:t>
            </a:r>
            <a:r>
              <a:rPr lang="en-US" altLang="en-US" sz="1800" dirty="0">
                <a:latin typeface="Courier New" pitchFamily="49" charset="0"/>
              </a:rPr>
              <a:t>, </a:t>
            </a:r>
            <a:r>
              <a:rPr lang="en-US" altLang="en-US" sz="1800" dirty="0" err="1">
                <a:latin typeface="Courier New" pitchFamily="49" charset="0"/>
              </a:rPr>
              <a:t>msgs.m</a:t>
            </a:r>
            <a:endParaRPr lang="en-US" altLang="en-US" sz="1800" dirty="0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4165600" y="1752600"/>
            <a:ext cx="1701800" cy="165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699126" y="2037984"/>
            <a:ext cx="44165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Local automatic variable:</a:t>
            </a:r>
            <a:r>
              <a:rPr lang="en-US" altLang="en-US" sz="1800" dirty="0"/>
              <a:t>  2 instances:</a:t>
            </a:r>
          </a:p>
          <a:p>
            <a:pPr algn="l"/>
            <a:r>
              <a:rPr lang="en-US" altLang="en-US" sz="1800" dirty="0"/>
              <a:t>      </a:t>
            </a:r>
            <a:r>
              <a:rPr lang="en-US" altLang="en-US" sz="1800" dirty="0">
                <a:latin typeface="Courier New" pitchFamily="49" charset="0"/>
              </a:rPr>
              <a:t>myid.p0</a:t>
            </a:r>
            <a:r>
              <a:rPr lang="en-US" altLang="en-US" sz="1800" dirty="0"/>
              <a:t>[peer thread 0’s stack],</a:t>
            </a:r>
          </a:p>
          <a:p>
            <a:pPr algn="l"/>
            <a:r>
              <a:rPr lang="en-US" altLang="en-US" sz="1800" dirty="0"/>
              <a:t>      </a:t>
            </a:r>
            <a:r>
              <a:rPr lang="en-US" altLang="en-US" sz="1800" dirty="0">
                <a:latin typeface="Courier New" pitchFamily="49" charset="0"/>
              </a:rPr>
              <a:t>myid.p1</a:t>
            </a:r>
            <a:r>
              <a:rPr lang="en-US" altLang="en-US" sz="1800" dirty="0"/>
              <a:t>[peer thread 1’s stack]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7429500" y="2882900"/>
            <a:ext cx="533400" cy="1320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Variable Analysis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Which variables are shared?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309814" y="1730375"/>
            <a:ext cx="7272337" cy="24971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Variable 	Referenced by	Referenced by 	Referenced by</a:t>
            </a:r>
          </a:p>
          <a:p>
            <a:pPr algn="l"/>
            <a:r>
              <a:rPr lang="en-US" altLang="en-US" sz="1800"/>
              <a:t>instance	main thread?	peer thread 0?	peer thread 1?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>
                <a:latin typeface="Courier New" pitchFamily="49" charset="0"/>
              </a:rPr>
              <a:t>ptr		yes		yes		yes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svar		no		yes		yes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i.m		yes		no		no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msgs.m		yes		yes		yes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myid.p0	no		yes		no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myid.p1	no		no		yes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968500" y="4610101"/>
            <a:ext cx="82550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85763" indent="-385763"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algn="l">
              <a:spcBef>
                <a:spcPct val="20000"/>
              </a:spcBef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dirty="0"/>
              <a:t>Answer: A variable x is shared </a:t>
            </a:r>
            <a:r>
              <a:rPr lang="en-US" altLang="en-US" dirty="0" err="1"/>
              <a:t>iff</a:t>
            </a:r>
            <a:r>
              <a:rPr lang="en-US" altLang="en-US" dirty="0"/>
              <a:t> multiple threads reference at least one  instance of x. Thus:</a:t>
            </a:r>
          </a:p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/>
              <a:t>, 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/>
              <a:t>, and 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/>
              <a:t> are shared.</a:t>
            </a:r>
          </a:p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/>
              <a:t> and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/>
              <a:t> are </a:t>
            </a:r>
            <a:r>
              <a:rPr lang="en-US" altLang="en-US" dirty="0">
                <a:solidFill>
                  <a:srgbClr val="FF0000"/>
                </a:solidFill>
              </a:rPr>
              <a:t>NOT</a:t>
            </a:r>
            <a:r>
              <a:rPr lang="en-US" altLang="en-US" dirty="0"/>
              <a:t> shared.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endParaRPr lang="en-US" dirty="0"/>
          </a:p>
          <a:p>
            <a:r>
              <a:rPr lang="en-US" dirty="0"/>
              <a:t>…but introduce the possibility of nasty </a:t>
            </a:r>
            <a:r>
              <a:rPr lang="en-US" i="1" dirty="0"/>
              <a:t>synchronization</a:t>
            </a:r>
            <a:r>
              <a:rPr lang="en-US" dirty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72427187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itchFamily="49" charset="0"/>
              </a:rPr>
              <a:t>badcnt.c</a:t>
            </a:r>
            <a:r>
              <a:rPr lang="en-US" altLang="en-US"/>
              <a:t>: An Improperly Synchronized Threaded Program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952625" y="1140824"/>
            <a:ext cx="4381328" cy="566308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#define NITERS 1000000000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unsigned int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 0; /* shared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tid1, tid2;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(&amp;tid1,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   count,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(&amp;tid2,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   count, NULL);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(tid1,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(tid2, NULL);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if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== (unsigned)NITERS*2)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("OK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else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("BOOM!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489701" y="1204938"/>
            <a:ext cx="4134465" cy="196977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*count(void *</a:t>
            </a:r>
            <a:r>
              <a:rPr lang="en-US" altLang="en-US" dirty="0" err="1">
                <a:latin typeface="Courier New" pitchFamily="49" charset="0"/>
              </a:rPr>
              <a:t>arg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NITERS;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832517" name="Text Box 5"/>
          <p:cNvSpPr txBox="1">
            <a:spLocks noChangeArrowheads="1"/>
          </p:cNvSpPr>
          <p:nvPr/>
        </p:nvSpPr>
        <p:spPr bwMode="auto">
          <a:xfrm>
            <a:off x="7086601" y="3222626"/>
            <a:ext cx="2525713" cy="20732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cnt=198841183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cnt=198261801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cnt=198269672</a:t>
            </a: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6828164" y="5279937"/>
            <a:ext cx="30187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2400">
                <a:latin typeface="Courier New" pitchFamily="49" charset="0"/>
              </a:rPr>
              <a:t>cnt</a:t>
            </a:r>
            <a:r>
              <a:rPr lang="en-US" altLang="en-US" sz="2400"/>
              <a:t> should be</a:t>
            </a:r>
          </a:p>
          <a:p>
            <a:r>
              <a:rPr lang="en-US" altLang="en-US" sz="2400"/>
              <a:t>200,000,000. </a:t>
            </a:r>
          </a:p>
          <a:p>
            <a:r>
              <a:rPr lang="en-US" altLang="en-US" sz="2400"/>
              <a:t>What went wrong?!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7" grpId="0" animBg="1"/>
      <p:bldP spid="8325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Traditional View of a Process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= process context + code, data, and stack</a:t>
            </a:r>
          </a:p>
        </p:txBody>
      </p:sp>
      <p:sp>
        <p:nvSpPr>
          <p:cNvPr id="4100" name="Rectangle 4"/>
          <p:cNvSpPr>
            <a:spLocks noChangeAspect="1" noChangeArrowheads="1"/>
          </p:cNvSpPr>
          <p:nvPr/>
        </p:nvSpPr>
        <p:spPr bwMode="auto">
          <a:xfrm>
            <a:off x="6619875" y="328771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4101" name="Rectangle 5"/>
          <p:cNvSpPr>
            <a:spLocks noChangeAspect="1" noChangeArrowheads="1"/>
          </p:cNvSpPr>
          <p:nvPr/>
        </p:nvSpPr>
        <p:spPr bwMode="auto">
          <a:xfrm>
            <a:off x="6619875" y="3606800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ChangeAspect="1" noChangeArrowheads="1"/>
          </p:cNvSpPr>
          <p:nvPr/>
        </p:nvSpPr>
        <p:spPr bwMode="auto">
          <a:xfrm>
            <a:off x="6619875" y="3860801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4103" name="Text Box 7"/>
          <p:cNvSpPr txBox="1">
            <a:spLocks noChangeAspect="1" noChangeArrowheads="1"/>
          </p:cNvSpPr>
          <p:nvPr/>
        </p:nvSpPr>
        <p:spPr bwMode="auto">
          <a:xfrm>
            <a:off x="6391275" y="492760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4104" name="Rectangle 8"/>
          <p:cNvSpPr>
            <a:spLocks noChangeAspect="1" noChangeArrowheads="1"/>
          </p:cNvSpPr>
          <p:nvPr/>
        </p:nvSpPr>
        <p:spPr bwMode="auto">
          <a:xfrm>
            <a:off x="6619876" y="4149726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733676" y="2790825"/>
            <a:ext cx="2549525" cy="24082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Program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Stack pointer (SP)</a:t>
            </a:r>
          </a:p>
          <a:p>
            <a:pPr algn="l"/>
            <a:r>
              <a:rPr lang="en-US" altLang="en-US"/>
              <a:t>    Program counter (PC)</a:t>
            </a:r>
          </a:p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 File descriptor table</a:t>
            </a:r>
          </a:p>
          <a:p>
            <a:pPr algn="l"/>
            <a:r>
              <a:rPr lang="en-US" altLang="en-US"/>
              <a:t>    brk pointer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445250" y="2209801"/>
            <a:ext cx="253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Code, data, and stack</a:t>
            </a:r>
          </a:p>
        </p:txBody>
      </p:sp>
      <p:sp>
        <p:nvSpPr>
          <p:cNvPr id="4107" name="Rectangle 11"/>
          <p:cNvSpPr>
            <a:spLocks noChangeAspect="1" noChangeArrowheads="1"/>
          </p:cNvSpPr>
          <p:nvPr/>
        </p:nvSpPr>
        <p:spPr bwMode="auto">
          <a:xfrm>
            <a:off x="6619876" y="4470401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4108" name="Rectangle 12"/>
          <p:cNvSpPr>
            <a:spLocks noChangeAspect="1" noChangeArrowheads="1"/>
          </p:cNvSpPr>
          <p:nvPr/>
        </p:nvSpPr>
        <p:spPr bwMode="auto">
          <a:xfrm>
            <a:off x="6619876" y="4775201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09" name="Rectangle 13"/>
          <p:cNvSpPr>
            <a:spLocks noChangeAspect="1" noChangeArrowheads="1"/>
          </p:cNvSpPr>
          <p:nvPr/>
        </p:nvSpPr>
        <p:spPr bwMode="auto">
          <a:xfrm>
            <a:off x="6619875" y="2973389"/>
            <a:ext cx="2230438" cy="319087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10" name="Rectangle 14"/>
          <p:cNvSpPr>
            <a:spLocks noChangeAspect="1" noChangeArrowheads="1"/>
          </p:cNvSpPr>
          <p:nvPr/>
        </p:nvSpPr>
        <p:spPr bwMode="auto">
          <a:xfrm>
            <a:off x="6619875" y="265906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819776" y="2803525"/>
            <a:ext cx="455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6261100" y="29845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800726" y="4441825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PC</a:t>
            </a:r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6248400" y="4622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783263" y="3692525"/>
            <a:ext cx="50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brk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6261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021013" y="2209801"/>
            <a:ext cx="194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Process context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3504459" y="1715870"/>
            <a:ext cx="4044697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 algn="l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 (i = 0; i &lt; NITERS; i++)</a:t>
            </a:r>
          </a:p>
          <a:p>
            <a:pPr lvl="0" algn="l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3099576" y="1310789"/>
            <a:ext cx="485446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3719660" y="3472917"/>
            <a:ext cx="3614294" cy="2055687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$100000000, %</a:t>
            </a:r>
            <a:r>
              <a:rPr lang="en-US" sz="1800" dirty="0" err="1">
                <a:latin typeface="Courier New"/>
                <a:cs typeface="Courier New"/>
              </a:rPr>
              <a:t>edx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.L2: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addl</a:t>
            </a:r>
            <a:r>
              <a:rPr lang="en-US" sz="1800" dirty="0">
                <a:latin typeface="Courier New"/>
                <a:cs typeface="Courier New"/>
              </a:rPr>
              <a:t> $1,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subl</a:t>
            </a:r>
            <a:r>
              <a:rPr lang="en-US" sz="1800" dirty="0">
                <a:latin typeface="Courier New"/>
                <a:cs typeface="Courier New"/>
              </a:rPr>
              <a:t> $1, %</a:t>
            </a:r>
            <a:r>
              <a:rPr lang="en-US" sz="1800" dirty="0" err="1">
                <a:latin typeface="Courier New"/>
                <a:cs typeface="Courier New"/>
              </a:rPr>
              <a:t>edx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jne</a:t>
            </a:r>
            <a:r>
              <a:rPr lang="en-US" sz="1800" dirty="0">
                <a:latin typeface="Courier New"/>
                <a:cs typeface="Courier New"/>
              </a:rPr>
              <a:t>  .L2</a:t>
            </a: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7446650" y="3439747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7493323" y="3450734"/>
            <a:ext cx="11641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H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7493322" y="5007871"/>
            <a:ext cx="86780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dirty="0"/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3736484" y="379787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3736484" y="4898524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7493323" y="4036029"/>
            <a:ext cx="185980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L</a:t>
            </a:r>
            <a:r>
              <a:rPr lang="en-US" sz="1800" i="1" baseline="-25000" dirty="0"/>
              <a:t>i  </a:t>
            </a:r>
            <a:r>
              <a:rPr lang="en-US" sz="1800" dirty="0"/>
              <a:t>: Load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 err="1"/>
              <a:t>U</a:t>
            </a:r>
            <a:r>
              <a:rPr lang="en-US" sz="1800" i="1" baseline="-25000" dirty="0" err="1"/>
              <a:t>i</a:t>
            </a:r>
            <a:r>
              <a:rPr lang="en-US" sz="1800" dirty="0"/>
              <a:t> : Update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/>
              <a:t>S</a:t>
            </a:r>
            <a:r>
              <a:rPr lang="en-US" sz="1800" i="1" baseline="-25000" dirty="0"/>
              <a:t>i</a:t>
            </a:r>
            <a:r>
              <a:rPr lang="en-US" sz="1800" dirty="0"/>
              <a:t> : Store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4378897" y="3083798"/>
            <a:ext cx="22958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7446650" y="4277831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7446650" y="4978572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66057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“Sequential Consistency?”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en-US"/>
              <a:t>Two (or more) parallel executions are </a:t>
            </a:r>
            <a:r>
              <a:rPr lang="en-US" altLang="en-US">
                <a:solidFill>
                  <a:schemeClr val="accent2"/>
                </a:solidFill>
              </a:rPr>
              <a:t>sequentially consistent</a:t>
            </a:r>
            <a:r>
              <a:rPr lang="en-US" altLang="en-US"/>
              <a:t> iff instructions of each thread (or process) are executed in sequential order</a:t>
            </a:r>
          </a:p>
          <a:p>
            <a:pPr marL="879475" lvl="1" indent="-381000" eaLnBrk="1" hangingPunct="1"/>
            <a:r>
              <a:rPr lang="en-US" altLang="en-US"/>
              <a:t>No restrictions on how threads relate to each other</a:t>
            </a:r>
          </a:p>
          <a:p>
            <a:pPr marL="879475" lvl="1" indent="-381000" eaLnBrk="1" hangingPunct="1"/>
            <a:r>
              <a:rPr lang="en-US" altLang="en-US"/>
              <a:t>Each thread runs at arbitrary speed</a:t>
            </a:r>
          </a:p>
          <a:p>
            <a:pPr marL="879475" lvl="1" indent="-381000" eaLnBrk="1" hangingPunct="1"/>
            <a:r>
              <a:rPr lang="en-US" altLang="en-US"/>
              <a:t>Any interleaving is legitimate</a:t>
            </a:r>
          </a:p>
          <a:p>
            <a:pPr marL="1250950" lvl="2" indent="-342900" eaLnBrk="1" hangingPunct="1"/>
            <a:r>
              <a:rPr lang="en-US" altLang="en-US"/>
              <a:t>Any (or all) instructions of B can run between any two instructions of A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I</a:t>
            </a:r>
            <a:r>
              <a:rPr lang="en-US" baseline="-25000" dirty="0" err="1"/>
              <a:t>k</a:t>
            </a:r>
            <a:r>
              <a:rPr lang="en-US" dirty="0"/>
              <a:t> denotes that thread k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k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k’s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3344864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3344864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3344864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3344864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3344864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3344864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3344864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3344864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3344864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3344864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237013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237013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237013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237013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237013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237013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237013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237013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237013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237013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431958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431958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431958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431958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431958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431958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431958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431958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431958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431958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6240464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6240464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6240464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6240464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6240464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6240464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6240464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6240464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6240464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6240464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2334950" y="2895600"/>
            <a:ext cx="11278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3508205" y="2911475"/>
            <a:ext cx="68865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k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6507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4446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7502947" y="5730635"/>
            <a:ext cx="43473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526573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526573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526573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526573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526573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526573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526573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526573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526573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526573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5392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7762838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458201" y="3392270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7762838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458201" y="4078070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916611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3322535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3322535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3322535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3322535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3322535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3322535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3322535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3322535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3322535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3322535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234781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234781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234781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234781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234781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234781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234781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234781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234781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234781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429726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429726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429726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429726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429726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429726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429726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429726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429726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429726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6186385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6186385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6186385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6186385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6186385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6186385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6186385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6186385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6186385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6186385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2311426" y="2281793"/>
            <a:ext cx="11278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3502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6451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4422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525611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525611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525611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525611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525611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525611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525611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525611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525611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525611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5381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7439209" y="5014555"/>
            <a:ext cx="68698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F74AC8E-31E1-4CF2-44C4-29556565385D}"/>
                  </a:ext>
                </a:extLst>
              </p14:cNvPr>
              <p14:cNvContentPartPr/>
              <p14:nvPr/>
            </p14:nvContentPartPr>
            <p14:xfrm>
              <a:off x="7302600" y="3657600"/>
              <a:ext cx="1219320" cy="324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F74AC8E-31E1-4CF2-44C4-2955656538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93240" y="3648240"/>
                <a:ext cx="1238040" cy="34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22448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/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3338807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3338807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3338807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3338807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3338807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3338807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3338807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3338807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3338807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3338807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236408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236408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236408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236408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236408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236408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236408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236408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236408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236408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431353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431353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431353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431353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431353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431353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431353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431353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431353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431353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6202657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6202657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6202657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6202657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6202657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6202657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6202657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6202657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6202657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6202657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2328894" y="1828800"/>
            <a:ext cx="112787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3519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6469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4440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527238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527238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527238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527238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527238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527238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527238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527238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527238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527238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5399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48200" y="240289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556340" y="216262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638800" y="295081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640370" y="321491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41940" y="3460171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556340" y="346969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648200" y="376066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48200" y="403212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556340" y="402045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553200" y="452482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7439209" y="4481155"/>
            <a:ext cx="68698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553200" y="428171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055F63-ADDF-D257-4D8E-E1F3F4DD5491}"/>
                  </a:ext>
                </a:extLst>
              </p14:cNvPr>
              <p14:cNvContentPartPr/>
              <p14:nvPr/>
            </p14:nvContentPartPr>
            <p14:xfrm>
              <a:off x="7321680" y="2984400"/>
              <a:ext cx="1105200" cy="28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055F63-ADDF-D257-4D8E-E1F3F4DD54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12320" y="2975040"/>
                <a:ext cx="1123920" cy="30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8514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Progress Graphs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FE249ABA-186F-4CEA-9FA3-F1C3ADFF8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209" y="1200975"/>
            <a:ext cx="379601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>
                <a:solidFill>
                  <a:srgbClr val="FF0000"/>
                </a:solidFill>
              </a:rPr>
              <a:t>Progress graph</a:t>
            </a:r>
            <a:r>
              <a:rPr lang="en-US" altLang="en-US" sz="1800" dirty="0"/>
              <a:t> depicts discrete </a:t>
            </a:r>
            <a:r>
              <a:rPr lang="en-US" altLang="en-US" sz="1800" i="1" dirty="0"/>
              <a:t>execution state space</a:t>
            </a:r>
            <a:r>
              <a:rPr lang="en-US" altLang="en-US" sz="1800" dirty="0"/>
              <a:t> of concurrent threads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Each axis corresponds to sequential order of instructions in a thread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Each point corresponds to a possible </a:t>
            </a:r>
            <a:r>
              <a:rPr lang="en-US" altLang="en-US" sz="1800" i="1" dirty="0">
                <a:solidFill>
                  <a:srgbClr val="FF0000"/>
                </a:solidFill>
              </a:rPr>
              <a:t>execution state </a:t>
            </a:r>
            <a:r>
              <a:rPr lang="en-US" altLang="en-US" sz="1800" dirty="0"/>
              <a:t>(Inst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Inst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)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E.g., </a:t>
            </a:r>
            <a:r>
              <a:rPr lang="en-US" altLang="en-US" sz="1800" dirty="0">
                <a:solidFill>
                  <a:srgbClr val="FF0000"/>
                </a:solidFill>
              </a:rPr>
              <a:t>(L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US" altLang="en-US" sz="1800" dirty="0">
                <a:solidFill>
                  <a:srgbClr val="FF0000"/>
                </a:solidFill>
              </a:rPr>
              <a:t>, S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>
                <a:solidFill>
                  <a:srgbClr val="FF0000"/>
                </a:solidFill>
              </a:rPr>
              <a:t>)</a:t>
            </a:r>
            <a:r>
              <a:rPr lang="en-US" altLang="en-US" sz="1800" dirty="0"/>
              <a:t>  denotes state where  thread 1 has completed L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 and thread 2 has completed S</a:t>
            </a:r>
            <a:r>
              <a:rPr lang="en-US" altLang="en-US" sz="1800" baseline="-25000" dirty="0"/>
              <a:t>2</a:t>
            </a:r>
            <a:endParaRPr lang="en-US" altLang="en-US" sz="1800" dirty="0"/>
          </a:p>
        </p:txBody>
      </p:sp>
      <p:sp>
        <p:nvSpPr>
          <p:cNvPr id="54" name="Oval 33">
            <a:extLst>
              <a:ext uri="{FF2B5EF4-FFF2-40B4-BE49-F238E27FC236}">
                <a16:creationId xmlns:a16="http://schemas.microsoft.com/office/drawing/2014/main" id="{F993B360-1AA7-4592-A22F-63292C164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8944" y="2236044"/>
            <a:ext cx="256032" cy="25603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2E20A695-CEF5-4A9F-B1C8-6D2A232C7F8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14737" y="2017463"/>
            <a:ext cx="91440" cy="91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(L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 S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72807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Trajectories in Progress Graphs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D36AD12-8C0E-4E01-AF28-B9C8ED3E7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949" y="1409700"/>
            <a:ext cx="4139198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A </a:t>
            </a:r>
            <a:r>
              <a:rPr lang="en-US" altLang="en-US" sz="1800" i="1" dirty="0">
                <a:solidFill>
                  <a:srgbClr val="FF0000"/>
                </a:solidFill>
              </a:rPr>
              <a:t>Trajectory</a:t>
            </a:r>
            <a:r>
              <a:rPr lang="en-US" altLang="en-US" sz="1800" dirty="0"/>
              <a:t> is sequence of legal state transitions that describes one possible concurrent execution of the threads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Example: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H</a:t>
            </a:r>
            <a:r>
              <a:rPr lang="en-US" altLang="en-US" baseline="-25000" dirty="0"/>
              <a:t>1</a:t>
            </a:r>
            <a:r>
              <a:rPr lang="en-US" altLang="en-US" sz="1800" dirty="0"/>
              <a:t>, L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U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H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, L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, S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T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U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, S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, T</a:t>
            </a:r>
            <a:r>
              <a:rPr lang="en-US" altLang="en-US" sz="1800" baseline="-25000" dirty="0"/>
              <a:t>2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BD9BA56-0BBE-4B60-975D-88B0027D33AF}"/>
              </a:ext>
            </a:extLst>
          </p:cNvPr>
          <p:cNvCxnSpPr/>
          <p:nvPr/>
        </p:nvCxnSpPr>
        <p:spPr bwMode="auto">
          <a:xfrm>
            <a:off x="220294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B34465B-CAF9-4BEF-A65E-0EE6A1582C33}"/>
              </a:ext>
            </a:extLst>
          </p:cNvPr>
          <p:cNvCxnSpPr/>
          <p:nvPr/>
        </p:nvCxnSpPr>
        <p:spPr bwMode="auto">
          <a:xfrm>
            <a:off x="2867973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6EAA618-2FC4-41EE-B499-AF2575833090}"/>
              </a:ext>
            </a:extLst>
          </p:cNvPr>
          <p:cNvCxnSpPr/>
          <p:nvPr/>
        </p:nvCxnSpPr>
        <p:spPr bwMode="auto">
          <a:xfrm>
            <a:off x="364693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6D07F2A-F4F2-4C99-AEAC-AA9E233A3032}"/>
              </a:ext>
            </a:extLst>
          </p:cNvPr>
          <p:cNvCxnSpPr/>
          <p:nvPr/>
        </p:nvCxnSpPr>
        <p:spPr bwMode="auto">
          <a:xfrm flipH="1" flipV="1">
            <a:off x="4348859" y="4441495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3620B0D-D5D7-4061-8392-02E586D5B5A4}"/>
              </a:ext>
            </a:extLst>
          </p:cNvPr>
          <p:cNvCxnSpPr/>
          <p:nvPr/>
        </p:nvCxnSpPr>
        <p:spPr bwMode="auto">
          <a:xfrm flipH="1" flipV="1">
            <a:off x="4341084" y="374096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10922CD-CB09-4C9B-B6BB-953C8D289727}"/>
              </a:ext>
            </a:extLst>
          </p:cNvPr>
          <p:cNvCxnSpPr/>
          <p:nvPr/>
        </p:nvCxnSpPr>
        <p:spPr bwMode="auto">
          <a:xfrm>
            <a:off x="4280600" y="3782136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52ACED5D-CE4A-48E5-B6BC-B13587637782}"/>
              </a:ext>
            </a:extLst>
          </p:cNvPr>
          <p:cNvCxnSpPr/>
          <p:nvPr/>
        </p:nvCxnSpPr>
        <p:spPr bwMode="auto">
          <a:xfrm>
            <a:off x="5010514" y="3806200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DE37EC5-F892-4F78-A25E-E2FA536AD247}"/>
              </a:ext>
            </a:extLst>
          </p:cNvPr>
          <p:cNvCxnSpPr/>
          <p:nvPr/>
        </p:nvCxnSpPr>
        <p:spPr bwMode="auto">
          <a:xfrm flipH="1" flipV="1">
            <a:off x="5740512" y="3037804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4F8614C-E09C-4701-9BBC-A3560C18C913}"/>
              </a:ext>
            </a:extLst>
          </p:cNvPr>
          <p:cNvCxnSpPr/>
          <p:nvPr/>
        </p:nvCxnSpPr>
        <p:spPr bwMode="auto">
          <a:xfrm flipH="1" flipV="1">
            <a:off x="5740512" y="2356020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F9F3DF9-4D03-483E-82A5-545908D6134E}"/>
              </a:ext>
            </a:extLst>
          </p:cNvPr>
          <p:cNvCxnSpPr/>
          <p:nvPr/>
        </p:nvCxnSpPr>
        <p:spPr bwMode="auto">
          <a:xfrm flipH="1" flipV="1">
            <a:off x="5740512" y="1674236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44915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4">
            <a:extLst>
              <a:ext uri="{FF2B5EF4-FFF2-40B4-BE49-F238E27FC236}">
                <a16:creationId xmlns:a16="http://schemas.microsoft.com/office/drawing/2014/main" id="{392504B1-DAEA-4EF4-8AF8-1CAD07AA8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361" y="2466876"/>
            <a:ext cx="2011680" cy="192024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Critical Sections and Unsafe Regions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A9B370E0-EBAF-4EC4-AA81-846D100B2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4160" y="1244601"/>
            <a:ext cx="3965522" cy="392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L, U, and S form a </a:t>
            </a:r>
            <a:r>
              <a:rPr lang="en-US" altLang="en-US" sz="1800" i="1" dirty="0">
                <a:solidFill>
                  <a:srgbClr val="FF0000"/>
                </a:solidFill>
              </a:rPr>
              <a:t>critical section</a:t>
            </a:r>
            <a:r>
              <a:rPr lang="en-US" altLang="en-US" sz="1800" i="1" dirty="0"/>
              <a:t> </a:t>
            </a:r>
            <a:r>
              <a:rPr lang="en-US" altLang="en-US" sz="1800" dirty="0"/>
              <a:t>with respect to the shared variable </a:t>
            </a:r>
            <a:r>
              <a:rPr lang="en-US" altLang="en-US" sz="1800" dirty="0" err="1">
                <a:latin typeface="Courier New" pitchFamily="49" charset="0"/>
              </a:rPr>
              <a:t>cnt</a:t>
            </a:r>
            <a:endParaRPr lang="en-US" altLang="en-US" sz="1800" i="1" dirty="0"/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Instructions in critical sections (</a:t>
            </a:r>
            <a:r>
              <a:rPr lang="en-US" altLang="en-US" sz="1800" dirty="0" err="1"/>
              <a:t>w.r.t.</a:t>
            </a:r>
            <a:r>
              <a:rPr lang="en-US" altLang="en-US" sz="1800" dirty="0"/>
              <a:t> to some shared variable) should not be interleaved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Sets of states where such interleaving occurs form </a:t>
            </a:r>
            <a:r>
              <a:rPr lang="en-US" altLang="en-US" sz="1800" i="1" dirty="0">
                <a:solidFill>
                  <a:srgbClr val="FF0000"/>
                </a:solidFill>
              </a:rPr>
              <a:t>unsafe regions</a:t>
            </a:r>
            <a:endParaRPr lang="en-US" altLang="en-US" sz="1800" dirty="0"/>
          </a:p>
          <a:p>
            <a:pPr algn="l"/>
            <a:endParaRPr lang="en-US" altLang="en-US" sz="1800" dirty="0"/>
          </a:p>
        </p:txBody>
      </p:sp>
      <p:sp>
        <p:nvSpPr>
          <p:cNvPr id="57" name="Text Box 55">
            <a:extLst>
              <a:ext uri="{FF2B5EF4-FFF2-40B4-BE49-F238E27FC236}">
                <a16:creationId xmlns:a16="http://schemas.microsoft.com/office/drawing/2014/main" id="{F60891F4-194E-457C-A912-72A08E82C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945" y="3264969"/>
            <a:ext cx="172830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Unsafe region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F07688-57CC-D201-5D1B-34AAA500F619}"/>
                  </a:ext>
                </a:extLst>
              </p14:cNvPr>
              <p14:cNvContentPartPr/>
              <p14:nvPr/>
            </p14:nvContentPartPr>
            <p14:xfrm>
              <a:off x="1434960" y="1251000"/>
              <a:ext cx="9995400" cy="4692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F07688-57CC-D201-5D1B-34AAA500F61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5600" y="1241640"/>
                <a:ext cx="10014120" cy="471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83744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4">
            <a:extLst>
              <a:ext uri="{FF2B5EF4-FFF2-40B4-BE49-F238E27FC236}">
                <a16:creationId xmlns:a16="http://schemas.microsoft.com/office/drawing/2014/main" id="{392504B1-DAEA-4EF4-8AF8-1CAD07AA8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361" y="2466876"/>
            <a:ext cx="2011680" cy="192024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Safe and Unsafe Trajectories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 Box 55">
            <a:extLst>
              <a:ext uri="{FF2B5EF4-FFF2-40B4-BE49-F238E27FC236}">
                <a16:creationId xmlns:a16="http://schemas.microsoft.com/office/drawing/2014/main" id="{F60891F4-194E-457C-A912-72A08E82C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945" y="3264969"/>
            <a:ext cx="172830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Unsafe region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EDC5EC5-F268-47CD-B4F2-078E58F2575C}"/>
              </a:ext>
            </a:extLst>
          </p:cNvPr>
          <p:cNvCxnSpPr/>
          <p:nvPr/>
        </p:nvCxnSpPr>
        <p:spPr bwMode="auto">
          <a:xfrm>
            <a:off x="220294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A744072-73DD-432A-86A5-9AC4FB67319F}"/>
              </a:ext>
            </a:extLst>
          </p:cNvPr>
          <p:cNvCxnSpPr/>
          <p:nvPr/>
        </p:nvCxnSpPr>
        <p:spPr bwMode="auto">
          <a:xfrm>
            <a:off x="2867973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930D317-53D9-4315-92F5-0003F7D165B3}"/>
              </a:ext>
            </a:extLst>
          </p:cNvPr>
          <p:cNvCxnSpPr/>
          <p:nvPr/>
        </p:nvCxnSpPr>
        <p:spPr bwMode="auto">
          <a:xfrm>
            <a:off x="364693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D16D9AD-1763-4E96-A68D-B62F500520C1}"/>
              </a:ext>
            </a:extLst>
          </p:cNvPr>
          <p:cNvCxnSpPr/>
          <p:nvPr/>
        </p:nvCxnSpPr>
        <p:spPr bwMode="auto">
          <a:xfrm flipH="1" flipV="1">
            <a:off x="4348859" y="4441495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27DCEA0-25F8-44FF-9CDB-A156A49D453D}"/>
              </a:ext>
            </a:extLst>
          </p:cNvPr>
          <p:cNvCxnSpPr/>
          <p:nvPr/>
        </p:nvCxnSpPr>
        <p:spPr bwMode="auto">
          <a:xfrm flipH="1" flipV="1">
            <a:off x="4341084" y="374096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8EC604D-A05F-4FE9-9A7B-F3FB91ED7C7D}"/>
              </a:ext>
            </a:extLst>
          </p:cNvPr>
          <p:cNvCxnSpPr/>
          <p:nvPr/>
        </p:nvCxnSpPr>
        <p:spPr bwMode="auto">
          <a:xfrm>
            <a:off x="4280600" y="3782136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F9FA41B-6FAE-43E9-8570-038F3389749F}"/>
              </a:ext>
            </a:extLst>
          </p:cNvPr>
          <p:cNvCxnSpPr/>
          <p:nvPr/>
        </p:nvCxnSpPr>
        <p:spPr bwMode="auto">
          <a:xfrm>
            <a:off x="5010514" y="3806200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18DB6DA-1BA4-4BD3-A577-305CA9E221CE}"/>
              </a:ext>
            </a:extLst>
          </p:cNvPr>
          <p:cNvCxnSpPr/>
          <p:nvPr/>
        </p:nvCxnSpPr>
        <p:spPr bwMode="auto">
          <a:xfrm flipH="1" flipV="1">
            <a:off x="5740512" y="3037804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DD97E93-4A30-495C-A066-44E22FD1F401}"/>
              </a:ext>
            </a:extLst>
          </p:cNvPr>
          <p:cNvCxnSpPr/>
          <p:nvPr/>
        </p:nvCxnSpPr>
        <p:spPr bwMode="auto">
          <a:xfrm flipH="1" flipV="1">
            <a:off x="5740512" y="2356020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D29C962-C175-469E-B0E5-310C8BBF2C63}"/>
              </a:ext>
            </a:extLst>
          </p:cNvPr>
          <p:cNvCxnSpPr/>
          <p:nvPr/>
        </p:nvCxnSpPr>
        <p:spPr bwMode="auto">
          <a:xfrm flipH="1" flipV="1">
            <a:off x="5740512" y="1674236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8197421-574F-483B-BD53-2799FF54ED45}"/>
              </a:ext>
            </a:extLst>
          </p:cNvPr>
          <p:cNvCxnSpPr/>
          <p:nvPr/>
        </p:nvCxnSpPr>
        <p:spPr bwMode="auto">
          <a:xfrm flipH="1" flipV="1">
            <a:off x="2247592" y="445483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8375826D-E67A-4439-8526-A964AF2090FC}"/>
              </a:ext>
            </a:extLst>
          </p:cNvPr>
          <p:cNvCxnSpPr/>
          <p:nvPr/>
        </p:nvCxnSpPr>
        <p:spPr bwMode="auto">
          <a:xfrm flipH="1" flipV="1">
            <a:off x="2239572" y="377304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5C7A672-D618-437F-82A7-118B38AC1C7E}"/>
              </a:ext>
            </a:extLst>
          </p:cNvPr>
          <p:cNvCxnSpPr/>
          <p:nvPr/>
        </p:nvCxnSpPr>
        <p:spPr bwMode="auto">
          <a:xfrm flipH="1" flipV="1">
            <a:off x="2231552" y="309125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4905309-82FC-4FEC-A6B1-A94B07D54E87}"/>
              </a:ext>
            </a:extLst>
          </p:cNvPr>
          <p:cNvCxnSpPr/>
          <p:nvPr/>
        </p:nvCxnSpPr>
        <p:spPr bwMode="auto">
          <a:xfrm flipH="1" flipV="1">
            <a:off x="2929380" y="2361343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74FF87-F123-40DE-8B92-3BC9AA77A720}"/>
              </a:ext>
            </a:extLst>
          </p:cNvPr>
          <p:cNvCxnSpPr/>
          <p:nvPr/>
        </p:nvCxnSpPr>
        <p:spPr bwMode="auto">
          <a:xfrm flipH="1" flipV="1">
            <a:off x="4333056" y="1631427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E82BE95-8958-4E25-A834-048368E4E149}"/>
              </a:ext>
            </a:extLst>
          </p:cNvPr>
          <p:cNvCxnSpPr/>
          <p:nvPr/>
        </p:nvCxnSpPr>
        <p:spPr bwMode="auto">
          <a:xfrm>
            <a:off x="2243055" y="307628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807DD56-1E8A-4475-9BB8-E42B06E15358}"/>
              </a:ext>
            </a:extLst>
          </p:cNvPr>
          <p:cNvCxnSpPr/>
          <p:nvPr/>
        </p:nvCxnSpPr>
        <p:spPr bwMode="auto">
          <a:xfrm>
            <a:off x="2924843" y="236241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A80C954-CBC3-4F4F-8889-24D2893ACA4E}"/>
              </a:ext>
            </a:extLst>
          </p:cNvPr>
          <p:cNvCxnSpPr/>
          <p:nvPr/>
        </p:nvCxnSpPr>
        <p:spPr bwMode="auto">
          <a:xfrm>
            <a:off x="3590587" y="235439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017D865-879F-4363-8FFF-4A4AA38DEF4B}"/>
              </a:ext>
            </a:extLst>
          </p:cNvPr>
          <p:cNvCxnSpPr/>
          <p:nvPr/>
        </p:nvCxnSpPr>
        <p:spPr bwMode="auto">
          <a:xfrm>
            <a:off x="4320499" y="1656565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C6FA8F3-AF5D-43EE-A418-AA9B5C208FBD}"/>
              </a:ext>
            </a:extLst>
          </p:cNvPr>
          <p:cNvCxnSpPr/>
          <p:nvPr/>
        </p:nvCxnSpPr>
        <p:spPr bwMode="auto">
          <a:xfrm>
            <a:off x="5002285" y="1648545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 Box 3">
            <a:extLst>
              <a:ext uri="{FF2B5EF4-FFF2-40B4-BE49-F238E27FC236}">
                <a16:creationId xmlns:a16="http://schemas.microsoft.com/office/drawing/2014/main" id="{99AE519C-EECB-4265-81AA-C3B74954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1473201"/>
            <a:ext cx="3914588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Def: </a:t>
            </a:r>
            <a:r>
              <a:rPr lang="en-US" altLang="en-US" sz="1800" dirty="0"/>
              <a:t>A trajectory is </a:t>
            </a:r>
            <a:r>
              <a:rPr lang="en-US" altLang="en-US" sz="1800" i="1" dirty="0">
                <a:solidFill>
                  <a:srgbClr val="FF0000"/>
                </a:solidFill>
              </a:rPr>
              <a:t>safe </a:t>
            </a:r>
            <a:r>
              <a:rPr lang="en-US" altLang="en-US" sz="1800" dirty="0" err="1"/>
              <a:t>iff</a:t>
            </a:r>
            <a:r>
              <a:rPr lang="en-US" altLang="en-US" sz="1800" dirty="0"/>
              <a:t> it doesn’t  enter any part of an unsafe region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i="1" dirty="0"/>
              <a:t>Claim: </a:t>
            </a:r>
            <a:r>
              <a:rPr lang="en-US" altLang="en-US" sz="1800" dirty="0"/>
              <a:t>A trajectory is correct (</a:t>
            </a:r>
            <a:r>
              <a:rPr lang="en-US" altLang="en-US" sz="1800" dirty="0" err="1"/>
              <a:t>w.r.t.</a:t>
            </a:r>
            <a:r>
              <a:rPr lang="en-US" altLang="en-US" sz="1800" dirty="0"/>
              <a:t> </a:t>
            </a:r>
            <a:r>
              <a:rPr lang="en-US" altLang="en-US" sz="1800" dirty="0" err="1">
                <a:latin typeface="Courier New" pitchFamily="49" charset="0"/>
              </a:rPr>
              <a:t>cnt</a:t>
            </a:r>
            <a:r>
              <a:rPr lang="en-US" altLang="en-US" sz="1800" dirty="0"/>
              <a:t>)  </a:t>
            </a:r>
            <a:r>
              <a:rPr lang="en-US" altLang="en-US" sz="1800" dirty="0" err="1"/>
              <a:t>iff</a:t>
            </a:r>
            <a:r>
              <a:rPr lang="en-US" altLang="en-US" sz="1800" dirty="0"/>
              <a:t> it is safe</a:t>
            </a:r>
          </a:p>
          <a:p>
            <a:pPr algn="l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77781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Canonical Progress Graph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94488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Alternate View of a Process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= thread + code, data, and kernel context</a:t>
            </a:r>
          </a:p>
        </p:txBody>
      </p:sp>
      <p:sp>
        <p:nvSpPr>
          <p:cNvPr id="5124" name="Rectangle 4"/>
          <p:cNvSpPr>
            <a:spLocks noChangeAspect="1" noChangeArrowheads="1"/>
          </p:cNvSpPr>
          <p:nvPr/>
        </p:nvSpPr>
        <p:spPr bwMode="auto">
          <a:xfrm>
            <a:off x="7064375" y="2667000"/>
            <a:ext cx="2230438" cy="3190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5125" name="Rectangle 5"/>
          <p:cNvSpPr>
            <a:spLocks noChangeAspect="1" noChangeArrowheads="1"/>
          </p:cNvSpPr>
          <p:nvPr/>
        </p:nvSpPr>
        <p:spPr bwMode="auto">
          <a:xfrm>
            <a:off x="7064375" y="2986088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ChangeAspect="1" noChangeArrowheads="1"/>
          </p:cNvSpPr>
          <p:nvPr/>
        </p:nvSpPr>
        <p:spPr bwMode="auto">
          <a:xfrm>
            <a:off x="7064375" y="3240089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5127" name="Text Box 7"/>
          <p:cNvSpPr txBox="1">
            <a:spLocks noChangeAspect="1" noChangeArrowheads="1"/>
          </p:cNvSpPr>
          <p:nvPr/>
        </p:nvSpPr>
        <p:spPr bwMode="auto">
          <a:xfrm>
            <a:off x="6835775" y="4306889"/>
            <a:ext cx="273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5128" name="Rectangle 8"/>
          <p:cNvSpPr>
            <a:spLocks noChangeAspect="1" noChangeArrowheads="1"/>
          </p:cNvSpPr>
          <p:nvPr/>
        </p:nvSpPr>
        <p:spPr bwMode="auto">
          <a:xfrm>
            <a:off x="7064376" y="3529014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152775" y="3582988"/>
            <a:ext cx="2546350" cy="137001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Stack pointer (SP)</a:t>
            </a:r>
          </a:p>
          <a:p>
            <a:pPr algn="l"/>
            <a:r>
              <a:rPr lang="en-US" altLang="en-US"/>
              <a:t>    Program counter (PC)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232650" y="2133601"/>
            <a:ext cx="184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 Code and Data</a:t>
            </a:r>
          </a:p>
        </p:txBody>
      </p:sp>
      <p:sp>
        <p:nvSpPr>
          <p:cNvPr id="5131" name="Rectangle 11"/>
          <p:cNvSpPr>
            <a:spLocks noChangeAspect="1" noChangeArrowheads="1"/>
          </p:cNvSpPr>
          <p:nvPr/>
        </p:nvSpPr>
        <p:spPr bwMode="auto">
          <a:xfrm>
            <a:off x="7064376" y="3849689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5132" name="Rectangle 12"/>
          <p:cNvSpPr>
            <a:spLocks noChangeAspect="1" noChangeArrowheads="1"/>
          </p:cNvSpPr>
          <p:nvPr/>
        </p:nvSpPr>
        <p:spPr bwMode="auto">
          <a:xfrm>
            <a:off x="7064376" y="4154489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133" name="Rectangle 13"/>
          <p:cNvSpPr>
            <a:spLocks noChangeAspect="1" noChangeArrowheads="1"/>
          </p:cNvSpPr>
          <p:nvPr/>
        </p:nvSpPr>
        <p:spPr bwMode="auto">
          <a:xfrm>
            <a:off x="3319464" y="2971800"/>
            <a:ext cx="2230437" cy="319088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19363" y="3092450"/>
            <a:ext cx="455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2960688" y="32766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245226" y="38211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PC</a:t>
            </a: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6692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227763" y="3071813"/>
            <a:ext cx="50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brk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6705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041650" y="2133601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(main thread)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086601" y="4784725"/>
            <a:ext cx="2371725" cy="115570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 File descriptor table</a:t>
            </a:r>
          </a:p>
          <a:p>
            <a:pPr algn="l"/>
            <a:r>
              <a:rPr lang="en-US" altLang="en-US"/>
              <a:t>    brk pointer</a:t>
            </a: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2501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A29AA66-4991-2DD0-136C-0668793C3886}"/>
                  </a:ext>
                </a:extLst>
              </p14:cNvPr>
              <p14:cNvContentPartPr/>
              <p14:nvPr/>
            </p14:nvContentPartPr>
            <p14:xfrm>
              <a:off x="6540480" y="1562040"/>
              <a:ext cx="3530880" cy="4718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A29AA66-4991-2DD0-136C-0668793C38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31120" y="1552680"/>
                <a:ext cx="3549600" cy="473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Races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Race </a:t>
            </a:r>
            <a:r>
              <a:rPr lang="en-US" altLang="en-US" dirty="0"/>
              <a:t>happens when program correctness depends on one thread reaching point </a:t>
            </a:r>
            <a:r>
              <a:rPr lang="en-US" altLang="en-US" i="1" dirty="0"/>
              <a:t>x</a:t>
            </a:r>
            <a:r>
              <a:rPr lang="en-US" altLang="en-US" dirty="0"/>
              <a:t> before another thread reaches point </a:t>
            </a:r>
            <a:r>
              <a:rPr lang="en-US" altLang="en-US" i="1" dirty="0"/>
              <a:t>y</a:t>
            </a:r>
            <a:endParaRPr lang="en-US" altLang="en-US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635251" y="2020741"/>
            <a:ext cx="6342063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/* a threaded program with a race */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[N];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NULL, thread, &amp;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 = *((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*)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("Hello from thread %d\n",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7523A33-D7F6-3F13-D364-D3446727D389}"/>
                  </a:ext>
                </a:extLst>
              </p14:cNvPr>
              <p14:cNvContentPartPr/>
              <p14:nvPr/>
            </p14:nvContentPartPr>
            <p14:xfrm>
              <a:off x="4489560" y="3467160"/>
              <a:ext cx="4394520" cy="24958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7523A33-D7F6-3F13-D364-D3446727D38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80200" y="3457800"/>
                <a:ext cx="4413240" cy="2514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i.e., 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</a:t>
            </a:r>
            <a:r>
              <a:rPr lang="en-US" dirty="0"/>
              <a:t>to critical regions</a:t>
            </a:r>
          </a:p>
          <a:p>
            <a:pPr>
              <a:lnSpc>
                <a:spcPct val="90000"/>
              </a:lnSpc>
            </a:pPr>
            <a:r>
              <a:rPr lang="en-US" dirty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Dijkstra)</a:t>
            </a:r>
          </a:p>
          <a:p>
            <a:pPr>
              <a:lnSpc>
                <a:spcPct val="90000"/>
              </a:lnSpc>
            </a:pPr>
            <a:r>
              <a:rPr lang="en-US" dirty="0"/>
              <a:t>Other approaches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and condition variables (</a:t>
            </a:r>
            <a:r>
              <a:rPr lang="en-US" dirty="0" err="1"/>
              <a:t>Pthreads</a:t>
            </a:r>
            <a:r>
              <a:rPr lang="en-US" dirty="0"/>
              <a:t>—</a:t>
            </a:r>
            <a:r>
              <a:rPr lang="en-US" dirty="0" err="1"/>
              <a:t>ringbuf</a:t>
            </a:r>
            <a:r>
              <a:rPr lang="en-US" dirty="0"/>
              <a:t> lab)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Monitors (Java)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Rendevous</a:t>
            </a:r>
            <a:r>
              <a:rPr lang="en-US" dirty="0"/>
              <a:t> (Ada)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919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Pthread</a:t>
            </a:r>
            <a:r>
              <a:rPr lang="en-US" dirty="0"/>
              <a:t> Mutexes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Part of </a:t>
            </a:r>
            <a:r>
              <a:rPr lang="en-US" dirty="0" err="1"/>
              <a:t>Posix</a:t>
            </a:r>
            <a:r>
              <a:rPr lang="en-US" dirty="0"/>
              <a:t> </a:t>
            </a:r>
            <a:r>
              <a:rPr lang="en-US" dirty="0" err="1"/>
              <a:t>pthreads</a:t>
            </a:r>
            <a:r>
              <a:rPr lang="en-US" dirty="0"/>
              <a:t> package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Only one thread can </a:t>
            </a:r>
            <a:r>
              <a:rPr lang="en-US" b="1" i="1" dirty="0">
                <a:solidFill>
                  <a:srgbClr val="FF0000"/>
                </a:solidFill>
              </a:rPr>
              <a:t>hold</a:t>
            </a:r>
            <a:r>
              <a:rPr lang="en-US" i="1" dirty="0"/>
              <a:t> </a:t>
            </a:r>
            <a:r>
              <a:rPr lang="en-US" dirty="0"/>
              <a:t>a given mutex at one time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is associated with specific critical region or shared variable(s)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use multiple mutexes to control different critical regions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pthread_mutex_lock</a:t>
            </a:r>
            <a:r>
              <a:rPr lang="en-US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“Grabs” given mutex and returns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some other thread already has mutex, waits until it’s free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pthread_mutex_unlock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“Releases” mutex and makes it available to other threads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any threads are waiting for mutex, wakes one up </a:t>
            </a:r>
            <a:r>
              <a:rPr lang="en-US" i="1" dirty="0">
                <a:solidFill>
                  <a:srgbClr val="FF0000"/>
                </a:solidFill>
              </a:rPr>
              <a:t>at random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gives mutex to it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51408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Sharing With </a:t>
            </a:r>
            <a:r>
              <a:rPr lang="en-US" altLang="en-US" dirty="0" err="1"/>
              <a:t>Pthread</a:t>
            </a:r>
            <a:r>
              <a:rPr lang="en-US" altLang="en-US" dirty="0"/>
              <a:t> Mutexes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180153" y="945222"/>
            <a:ext cx="4773612" cy="547612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</a:t>
            </a:r>
            <a:r>
              <a:rPr lang="en-US" altLang="en-US" dirty="0" err="1">
                <a:latin typeface="Courier New" pitchFamily="49" charset="0"/>
              </a:rPr>
              <a:t>goodcnt.c</a:t>
            </a:r>
            <a:r>
              <a:rPr lang="en-US" altLang="en-US" dirty="0">
                <a:latin typeface="Courier New" pitchFamily="49" charset="0"/>
              </a:rPr>
              <a:t> - properly sync’d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counter program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#include &lt;</a:t>
            </a:r>
            <a:r>
              <a:rPr lang="en-US" altLang="en-US" dirty="0" err="1">
                <a:latin typeface="Courier New" pitchFamily="49" charset="0"/>
              </a:rPr>
              <a:t>pthread.h</a:t>
            </a:r>
            <a:r>
              <a:rPr lang="en-US" altLang="en-US" dirty="0">
                <a:latin typeface="Courier New" pitchFamily="49" charset="0"/>
              </a:rPr>
              <a:t>&gt;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#define NITERS 10000000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unsigned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; /* counter */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pthread_mutex_t</a:t>
            </a:r>
            <a:r>
              <a:rPr lang="en-US" altLang="en-US" dirty="0">
                <a:latin typeface="Courier New" pitchFamily="49" charset="0"/>
              </a:rPr>
              <a:t> mutex; /* lock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tid1, tid2;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pthread_mutex_init</a:t>
            </a:r>
            <a:r>
              <a:rPr lang="en-US" altLang="en-US" dirty="0">
                <a:latin typeface="Courier New" pitchFamily="49" charset="0"/>
              </a:rPr>
              <a:t>(&amp;mutex,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/* create 2 threads and wait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...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if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== (unsigned)NITERS*2)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("OK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else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("BOOM!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061715" y="1037272"/>
            <a:ext cx="4751622" cy="295465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*count(void *</a:t>
            </a:r>
            <a:r>
              <a:rPr lang="en-US" altLang="en-US" dirty="0" err="1">
                <a:latin typeface="Courier New" pitchFamily="49" charset="0"/>
              </a:rPr>
              <a:t>arg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NITERS;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ular Callout 3">
            <a:extLst>
              <a:ext uri="{FF2B5EF4-FFF2-40B4-BE49-F238E27FC236}">
                <a16:creationId xmlns:a16="http://schemas.microsoft.com/office/drawing/2014/main" id="{06C11306-2462-41F8-8B0D-0C0D1B4E1161}"/>
              </a:ext>
            </a:extLst>
          </p:cNvPr>
          <p:cNvSpPr/>
          <p:nvPr/>
        </p:nvSpPr>
        <p:spPr bwMode="auto">
          <a:xfrm>
            <a:off x="9054021" y="4866641"/>
            <a:ext cx="2045382" cy="954087"/>
          </a:xfrm>
          <a:prstGeom prst="wedgeRectCallout">
            <a:avLst>
              <a:gd name="adj1" fmla="val -165701"/>
              <a:gd name="adj2" fmla="val -32495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 dirty="0">
                <a:latin typeface="Helvetica" pitchFamily="34" charset="0"/>
              </a:rPr>
              <a:t>Why not just put lock/unlock around the whole loop?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45F9E8A-BB2D-96A5-1FDE-A3BB8D0D50B1}"/>
                  </a:ext>
                </a:extLst>
              </p14:cNvPr>
              <p14:cNvContentPartPr/>
              <p14:nvPr/>
            </p14:nvContentPartPr>
            <p14:xfrm>
              <a:off x="1644480" y="3708360"/>
              <a:ext cx="2343600" cy="489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45F9E8A-BB2D-96A5-1FDE-A3BB8D0D50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5120" y="3699000"/>
                <a:ext cx="2362320" cy="5079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886FE14A-B728-273F-80B5-92CA243ED24B}"/>
              </a:ext>
            </a:extLst>
          </p:cNvPr>
          <p:cNvSpPr/>
          <p:nvPr/>
        </p:nvSpPr>
        <p:spPr bwMode="auto">
          <a:xfrm>
            <a:off x="6210551" y="5147817"/>
            <a:ext cx="2148345" cy="584775"/>
          </a:xfrm>
          <a:prstGeom prst="wedgeRectCallout">
            <a:avLst>
              <a:gd name="adj1" fmla="val -84677"/>
              <a:gd name="adj2" fmla="val -221568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Best to give value;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Helvetica" pitchFamily="34" charset="0"/>
              </a:rPr>
              <a:t>see </a:t>
            </a:r>
            <a:r>
              <a:rPr lang="en-US" dirty="0" err="1">
                <a:latin typeface="Helvetica" pitchFamily="34" charset="0"/>
              </a:rPr>
              <a:t>thread_sleeps.c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AB62A69-6F18-440D-901F-CB8F5AB84759}"/>
              </a:ext>
            </a:extLst>
          </p:cNvPr>
          <p:cNvGrpSpPr/>
          <p:nvPr/>
        </p:nvGrpSpPr>
        <p:grpSpPr>
          <a:xfrm>
            <a:off x="3346746" y="2232886"/>
            <a:ext cx="2356693" cy="2634087"/>
            <a:chOff x="2842075" y="1920710"/>
            <a:chExt cx="2356693" cy="2634087"/>
          </a:xfrm>
        </p:grpSpPr>
        <p:sp>
          <p:nvSpPr>
            <p:cNvPr id="59" name="Rectangle 88">
              <a:extLst>
                <a:ext uri="{FF2B5EF4-FFF2-40B4-BE49-F238E27FC236}">
                  <a16:creationId xmlns:a16="http://schemas.microsoft.com/office/drawing/2014/main" id="{4AC3BA83-29C1-4231-9474-F06431D09F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42075" y="2253233"/>
              <a:ext cx="2356693" cy="23015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6" name="Rectangle 4">
              <a:extLst>
                <a:ext uri="{FF2B5EF4-FFF2-40B4-BE49-F238E27FC236}">
                  <a16:creationId xmlns:a16="http://schemas.microsoft.com/office/drawing/2014/main" id="{392504B1-DAEA-4EF4-8AF8-1CAD07AA8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361" y="2466876"/>
              <a:ext cx="2011680" cy="1920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" name="Text Box 55">
              <a:extLst>
                <a:ext uri="{FF2B5EF4-FFF2-40B4-BE49-F238E27FC236}">
                  <a16:creationId xmlns:a16="http://schemas.microsoft.com/office/drawing/2014/main" id="{F60891F4-194E-457C-A912-72A08E82C6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945" y="3264969"/>
              <a:ext cx="1728302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Unsafe region</a:t>
              </a:r>
            </a:p>
          </p:txBody>
        </p:sp>
        <p:sp>
          <p:nvSpPr>
            <p:cNvPr id="60" name="Text Box 89">
              <a:extLst>
                <a:ext uri="{FF2B5EF4-FFF2-40B4-BE49-F238E27FC236}">
                  <a16:creationId xmlns:a16="http://schemas.microsoft.com/office/drawing/2014/main" id="{C0B8CA3C-8025-452C-BABE-092B3545DE3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093321" y="1920710"/>
              <a:ext cx="1854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Forbidden region</a:t>
              </a:r>
            </a:p>
          </p:txBody>
        </p:sp>
      </p:grp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Why Mutexes Work</a:t>
            </a:r>
          </a:p>
        </p:txBody>
      </p:sp>
      <p:sp>
        <p:nvSpPr>
          <p:cNvPr id="58" name="Text Box 3">
            <a:extLst>
              <a:ext uri="{FF2B5EF4-FFF2-40B4-BE49-F238E27FC236}">
                <a16:creationId xmlns:a16="http://schemas.microsoft.com/office/drawing/2014/main" id="{9A65E6B5-E4FF-449E-835E-DD7BF769F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174" y="1381126"/>
            <a:ext cx="3750423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Provide mutually exclusive access to shared variable by surrounding critical section with  lock and unlock operations on mutex named</a:t>
            </a:r>
            <a:r>
              <a:rPr lang="en-US" altLang="en-US" sz="1800" dirty="0">
                <a:latin typeface="Courier New" pitchFamily="49" charset="0"/>
              </a:rPr>
              <a:t> m</a:t>
            </a:r>
            <a:endParaRPr lang="en-US" altLang="en-US" sz="1800" dirty="0"/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Creates </a:t>
            </a:r>
            <a:r>
              <a:rPr lang="en-US" altLang="en-US" sz="1800" i="1" dirty="0">
                <a:solidFill>
                  <a:srgbClr val="FF0000"/>
                </a:solidFill>
              </a:rPr>
              <a:t>forbidden </a:t>
            </a:r>
            <a:r>
              <a:rPr lang="en-US" altLang="en-US" sz="1800" i="1" dirty="0"/>
              <a:t>region </a:t>
            </a:r>
            <a:r>
              <a:rPr lang="en-US" altLang="en-US" sz="1800" dirty="0"/>
              <a:t>that encloses unsafe region and is never touched by any trajectory</a:t>
            </a:r>
          </a:p>
          <a:p>
            <a:pPr algn="l"/>
            <a:endParaRPr lang="en-US" altLang="en-US" sz="18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50975ED-C098-4B30-A2CB-7E7415F57FC2}"/>
              </a:ext>
            </a:extLst>
          </p:cNvPr>
          <p:cNvGrpSpPr/>
          <p:nvPr/>
        </p:nvGrpSpPr>
        <p:grpSpPr>
          <a:xfrm>
            <a:off x="2017723" y="1217076"/>
            <a:ext cx="4981064" cy="4990029"/>
            <a:chOff x="2200603" y="1596908"/>
            <a:chExt cx="4981064" cy="4990029"/>
          </a:xfrm>
        </p:grpSpPr>
        <p:sp>
          <p:nvSpPr>
            <p:cNvPr id="25616" name="Oval 17"/>
            <p:cNvSpPr>
              <a:spLocks noChangeAspect="1" noChangeArrowheads="1"/>
            </p:cNvSpPr>
            <p:nvPr/>
          </p:nvSpPr>
          <p:spPr bwMode="auto">
            <a:xfrm>
              <a:off x="2907164" y="443254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7" name="Oval 18"/>
            <p:cNvSpPr>
              <a:spLocks noChangeAspect="1" noChangeArrowheads="1"/>
            </p:cNvSpPr>
            <p:nvPr/>
          </p:nvSpPr>
          <p:spPr bwMode="auto">
            <a:xfrm>
              <a:off x="3605029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8" name="Oval 19"/>
            <p:cNvSpPr>
              <a:spLocks noChangeAspect="1" noChangeArrowheads="1"/>
            </p:cNvSpPr>
            <p:nvPr/>
          </p:nvSpPr>
          <p:spPr bwMode="auto">
            <a:xfrm>
              <a:off x="4302894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9" name="Oval 20"/>
            <p:cNvSpPr>
              <a:spLocks noChangeAspect="1" noChangeArrowheads="1"/>
            </p:cNvSpPr>
            <p:nvPr/>
          </p:nvSpPr>
          <p:spPr bwMode="auto">
            <a:xfrm>
              <a:off x="5000759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0" name="Oval 21"/>
            <p:cNvSpPr>
              <a:spLocks noChangeAspect="1" noChangeArrowheads="1"/>
            </p:cNvSpPr>
            <p:nvPr/>
          </p:nvSpPr>
          <p:spPr bwMode="auto">
            <a:xfrm>
              <a:off x="5698624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1" name="Oval 22"/>
            <p:cNvSpPr>
              <a:spLocks noChangeAspect="1" noChangeArrowheads="1"/>
            </p:cNvSpPr>
            <p:nvPr/>
          </p:nvSpPr>
          <p:spPr bwMode="auto">
            <a:xfrm>
              <a:off x="2902084" y="37318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2" name="Oval 23"/>
            <p:cNvSpPr>
              <a:spLocks noChangeAspect="1" noChangeArrowheads="1"/>
            </p:cNvSpPr>
            <p:nvPr/>
          </p:nvSpPr>
          <p:spPr bwMode="auto">
            <a:xfrm>
              <a:off x="3601219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3" name="Oval 24"/>
            <p:cNvSpPr>
              <a:spLocks noChangeAspect="1" noChangeArrowheads="1"/>
            </p:cNvSpPr>
            <p:nvPr/>
          </p:nvSpPr>
          <p:spPr bwMode="auto">
            <a:xfrm>
              <a:off x="4300354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4" name="Oval 25"/>
            <p:cNvSpPr>
              <a:spLocks noChangeAspect="1" noChangeArrowheads="1"/>
            </p:cNvSpPr>
            <p:nvPr/>
          </p:nvSpPr>
          <p:spPr bwMode="auto">
            <a:xfrm>
              <a:off x="4999489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5" name="Oval 26"/>
            <p:cNvSpPr>
              <a:spLocks noChangeAspect="1" noChangeArrowheads="1"/>
            </p:cNvSpPr>
            <p:nvPr/>
          </p:nvSpPr>
          <p:spPr bwMode="auto">
            <a:xfrm>
              <a:off x="5698624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6" name="Oval 27"/>
            <p:cNvSpPr>
              <a:spLocks noChangeAspect="1" noChangeArrowheads="1"/>
            </p:cNvSpPr>
            <p:nvPr/>
          </p:nvSpPr>
          <p:spPr bwMode="auto">
            <a:xfrm>
              <a:off x="2902084" y="3031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7" name="Oval 28"/>
            <p:cNvSpPr>
              <a:spLocks noChangeAspect="1" noChangeArrowheads="1"/>
            </p:cNvSpPr>
            <p:nvPr/>
          </p:nvSpPr>
          <p:spPr bwMode="auto">
            <a:xfrm>
              <a:off x="3601219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8" name="Oval 29"/>
            <p:cNvSpPr>
              <a:spLocks noChangeAspect="1" noChangeArrowheads="1"/>
            </p:cNvSpPr>
            <p:nvPr/>
          </p:nvSpPr>
          <p:spPr bwMode="auto">
            <a:xfrm>
              <a:off x="4300354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9" name="Oval 30"/>
            <p:cNvSpPr>
              <a:spLocks noChangeAspect="1" noChangeArrowheads="1"/>
            </p:cNvSpPr>
            <p:nvPr/>
          </p:nvSpPr>
          <p:spPr bwMode="auto">
            <a:xfrm>
              <a:off x="4999489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0" name="Oval 31"/>
            <p:cNvSpPr>
              <a:spLocks noChangeAspect="1" noChangeArrowheads="1"/>
            </p:cNvSpPr>
            <p:nvPr/>
          </p:nvSpPr>
          <p:spPr bwMode="auto">
            <a:xfrm>
              <a:off x="5698624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1" name="Oval 32"/>
            <p:cNvSpPr>
              <a:spLocks noChangeAspect="1" noChangeArrowheads="1"/>
            </p:cNvSpPr>
            <p:nvPr/>
          </p:nvSpPr>
          <p:spPr bwMode="auto">
            <a:xfrm>
              <a:off x="2902084" y="233038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3" name="Oval 34"/>
            <p:cNvSpPr>
              <a:spLocks noChangeAspect="1" noChangeArrowheads="1"/>
            </p:cNvSpPr>
            <p:nvPr/>
          </p:nvSpPr>
          <p:spPr bwMode="auto">
            <a:xfrm>
              <a:off x="4300354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4" name="Oval 35"/>
            <p:cNvSpPr>
              <a:spLocks noChangeAspect="1" noChangeArrowheads="1"/>
            </p:cNvSpPr>
            <p:nvPr/>
          </p:nvSpPr>
          <p:spPr bwMode="auto">
            <a:xfrm>
              <a:off x="4999489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5" name="Oval 36"/>
            <p:cNvSpPr>
              <a:spLocks noChangeAspect="1" noChangeArrowheads="1"/>
            </p:cNvSpPr>
            <p:nvPr/>
          </p:nvSpPr>
          <p:spPr bwMode="auto">
            <a:xfrm>
              <a:off x="5698624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6" name="Oval 37"/>
            <p:cNvSpPr>
              <a:spLocks noChangeAspect="1" noChangeArrowheads="1"/>
            </p:cNvSpPr>
            <p:nvPr/>
          </p:nvSpPr>
          <p:spPr bwMode="auto">
            <a:xfrm>
              <a:off x="2907164" y="16296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7" name="Oval 38"/>
            <p:cNvSpPr>
              <a:spLocks noChangeAspect="1" noChangeArrowheads="1"/>
            </p:cNvSpPr>
            <p:nvPr/>
          </p:nvSpPr>
          <p:spPr bwMode="auto">
            <a:xfrm>
              <a:off x="3605029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8" name="Oval 39"/>
            <p:cNvSpPr>
              <a:spLocks noChangeAspect="1" noChangeArrowheads="1"/>
            </p:cNvSpPr>
            <p:nvPr/>
          </p:nvSpPr>
          <p:spPr bwMode="auto">
            <a:xfrm>
              <a:off x="4302894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9" name="Oval 40"/>
            <p:cNvSpPr>
              <a:spLocks noChangeAspect="1" noChangeArrowheads="1"/>
            </p:cNvSpPr>
            <p:nvPr/>
          </p:nvSpPr>
          <p:spPr bwMode="auto">
            <a:xfrm>
              <a:off x="5000759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0" name="Oval 41"/>
            <p:cNvSpPr>
              <a:spLocks noChangeAspect="1" noChangeArrowheads="1"/>
            </p:cNvSpPr>
            <p:nvPr/>
          </p:nvSpPr>
          <p:spPr bwMode="auto">
            <a:xfrm>
              <a:off x="5698624" y="159690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4" name="Oval 45"/>
            <p:cNvSpPr>
              <a:spLocks noChangeAspect="1" noChangeArrowheads="1"/>
            </p:cNvSpPr>
            <p:nvPr/>
          </p:nvSpPr>
          <p:spPr bwMode="auto">
            <a:xfrm>
              <a:off x="2902878" y="513327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5" name="Oval 46"/>
            <p:cNvSpPr>
              <a:spLocks noChangeAspect="1" noChangeArrowheads="1"/>
            </p:cNvSpPr>
            <p:nvPr/>
          </p:nvSpPr>
          <p:spPr bwMode="auto">
            <a:xfrm>
              <a:off x="3602807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6" name="Oval 47"/>
            <p:cNvSpPr>
              <a:spLocks noChangeAspect="1" noChangeArrowheads="1"/>
            </p:cNvSpPr>
            <p:nvPr/>
          </p:nvSpPr>
          <p:spPr bwMode="auto">
            <a:xfrm>
              <a:off x="4302736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7" name="Oval 48"/>
            <p:cNvSpPr>
              <a:spLocks noChangeAspect="1" noChangeArrowheads="1"/>
            </p:cNvSpPr>
            <p:nvPr/>
          </p:nvSpPr>
          <p:spPr bwMode="auto">
            <a:xfrm>
              <a:off x="5002665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8" name="Oval 49"/>
            <p:cNvSpPr>
              <a:spLocks noChangeAspect="1" noChangeArrowheads="1"/>
            </p:cNvSpPr>
            <p:nvPr/>
          </p:nvSpPr>
          <p:spPr bwMode="auto">
            <a:xfrm>
              <a:off x="5702592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9" name="Oval 50"/>
            <p:cNvSpPr>
              <a:spLocks noChangeAspect="1" noChangeArrowheads="1"/>
            </p:cNvSpPr>
            <p:nvPr/>
          </p:nvSpPr>
          <p:spPr bwMode="auto">
            <a:xfrm>
              <a:off x="2209299" y="442683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0" name="Oval 51"/>
            <p:cNvSpPr>
              <a:spLocks noChangeAspect="1" noChangeArrowheads="1"/>
            </p:cNvSpPr>
            <p:nvPr/>
          </p:nvSpPr>
          <p:spPr bwMode="auto">
            <a:xfrm>
              <a:off x="2202949" y="372277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1" name="Oval 52"/>
            <p:cNvSpPr>
              <a:spLocks noChangeAspect="1" noChangeArrowheads="1"/>
            </p:cNvSpPr>
            <p:nvPr/>
          </p:nvSpPr>
          <p:spPr bwMode="auto">
            <a:xfrm>
              <a:off x="2202949" y="301872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2" name="Oval 53"/>
            <p:cNvSpPr>
              <a:spLocks noChangeAspect="1" noChangeArrowheads="1"/>
            </p:cNvSpPr>
            <p:nvPr/>
          </p:nvSpPr>
          <p:spPr bwMode="auto">
            <a:xfrm>
              <a:off x="2202949" y="231466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3" name="Oval 54"/>
            <p:cNvSpPr>
              <a:spLocks noChangeAspect="1" noChangeArrowheads="1"/>
            </p:cNvSpPr>
            <p:nvPr/>
          </p:nvSpPr>
          <p:spPr bwMode="auto">
            <a:xfrm>
              <a:off x="2209299" y="161061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4" name="Oval 55"/>
            <p:cNvSpPr>
              <a:spLocks noChangeAspect="1" noChangeArrowheads="1"/>
            </p:cNvSpPr>
            <p:nvPr/>
          </p:nvSpPr>
          <p:spPr bwMode="auto">
            <a:xfrm>
              <a:off x="2202949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" name="Oval 32">
              <a:extLst>
                <a:ext uri="{FF2B5EF4-FFF2-40B4-BE49-F238E27FC236}">
                  <a16:creationId xmlns:a16="http://schemas.microsoft.com/office/drawing/2014/main" id="{3D0F30D7-8A1C-4CCF-8AA4-FD358BEE6DB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1219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" name="Oval 20">
              <a:extLst>
                <a:ext uri="{FF2B5EF4-FFF2-40B4-BE49-F238E27FC236}">
                  <a16:creationId xmlns:a16="http://schemas.microsoft.com/office/drawing/2014/main" id="{F8BB2B69-3DB6-4A25-A4D5-ED380F36540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8394" y="442008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9" name="Oval 21">
              <a:extLst>
                <a:ext uri="{FF2B5EF4-FFF2-40B4-BE49-F238E27FC236}">
                  <a16:creationId xmlns:a16="http://schemas.microsoft.com/office/drawing/2014/main" id="{33DEEDF3-505F-40F6-8E0E-A7E9ED4345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442008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0" name="Oval 25">
              <a:extLst>
                <a:ext uri="{FF2B5EF4-FFF2-40B4-BE49-F238E27FC236}">
                  <a16:creationId xmlns:a16="http://schemas.microsoft.com/office/drawing/2014/main" id="{C87A4CE5-6781-47FD-8FD2-2F0F799FD65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371729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1" name="Oval 26">
              <a:extLst>
                <a:ext uri="{FF2B5EF4-FFF2-40B4-BE49-F238E27FC236}">
                  <a16:creationId xmlns:a16="http://schemas.microsoft.com/office/drawing/2014/main" id="{F7F18737-7297-4E01-8E1F-34A0FAF64B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371729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" name="Oval 30">
              <a:extLst>
                <a:ext uri="{FF2B5EF4-FFF2-40B4-BE49-F238E27FC236}">
                  <a16:creationId xmlns:a16="http://schemas.microsoft.com/office/drawing/2014/main" id="{2A1CD057-4657-4408-9008-BF8CCECE2D6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301451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" name="Oval 31">
              <a:extLst>
                <a:ext uri="{FF2B5EF4-FFF2-40B4-BE49-F238E27FC236}">
                  <a16:creationId xmlns:a16="http://schemas.microsoft.com/office/drawing/2014/main" id="{F1EBB757-813E-41BB-8FC2-D85F46B572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301451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4" name="Oval 35">
              <a:extLst>
                <a:ext uri="{FF2B5EF4-FFF2-40B4-BE49-F238E27FC236}">
                  <a16:creationId xmlns:a16="http://schemas.microsoft.com/office/drawing/2014/main" id="{E9A01026-EF42-4D82-BEC0-58FF98B0D4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23117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5" name="Oval 36">
              <a:extLst>
                <a:ext uri="{FF2B5EF4-FFF2-40B4-BE49-F238E27FC236}">
                  <a16:creationId xmlns:a16="http://schemas.microsoft.com/office/drawing/2014/main" id="{80A5220A-E2BB-4D09-9A91-2DAA89A47B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23117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6" name="Oval 40">
              <a:extLst>
                <a:ext uri="{FF2B5EF4-FFF2-40B4-BE49-F238E27FC236}">
                  <a16:creationId xmlns:a16="http://schemas.microsoft.com/office/drawing/2014/main" id="{6B2F7D06-D77B-4EF8-B022-50BD36A6464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8394" y="162899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7" name="Oval 41">
              <a:extLst>
                <a:ext uri="{FF2B5EF4-FFF2-40B4-BE49-F238E27FC236}">
                  <a16:creationId xmlns:a16="http://schemas.microsoft.com/office/drawing/2014/main" id="{F7F1A76C-81A6-4FAF-BCB7-9EEDF9EA92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162899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8" name="Oval 48">
              <a:extLst>
                <a:ext uri="{FF2B5EF4-FFF2-40B4-BE49-F238E27FC236}">
                  <a16:creationId xmlns:a16="http://schemas.microsoft.com/office/drawing/2014/main" id="{8F04167E-3D27-4AE2-B131-175D83AE4C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90300" y="512287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9" name="Oval 49">
              <a:extLst>
                <a:ext uri="{FF2B5EF4-FFF2-40B4-BE49-F238E27FC236}">
                  <a16:creationId xmlns:a16="http://schemas.microsoft.com/office/drawing/2014/main" id="{951EC6F9-F922-481E-815F-E42BD8552C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90227" y="512287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0" name="Oval 17">
              <a:extLst>
                <a:ext uri="{FF2B5EF4-FFF2-40B4-BE49-F238E27FC236}">
                  <a16:creationId xmlns:a16="http://schemas.microsoft.com/office/drawing/2014/main" id="{F4B99F59-F38A-4DAA-A6E5-844296A71D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04818" y="5794773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1" name="Oval 18">
              <a:extLst>
                <a:ext uri="{FF2B5EF4-FFF2-40B4-BE49-F238E27FC236}">
                  <a16:creationId xmlns:a16="http://schemas.microsoft.com/office/drawing/2014/main" id="{A432BE44-1C32-4E63-AD90-5C6B7E8DEB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2683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" name="Oval 19">
              <a:extLst>
                <a:ext uri="{FF2B5EF4-FFF2-40B4-BE49-F238E27FC236}">
                  <a16:creationId xmlns:a16="http://schemas.microsoft.com/office/drawing/2014/main" id="{144134BC-0502-4823-853E-9FBFC6DF3F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0548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3" name="Oval 20">
              <a:extLst>
                <a:ext uri="{FF2B5EF4-FFF2-40B4-BE49-F238E27FC236}">
                  <a16:creationId xmlns:a16="http://schemas.microsoft.com/office/drawing/2014/main" id="{4985C225-E20D-4BEB-A7CF-4204926DDF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98413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4" name="Oval 21">
              <a:extLst>
                <a:ext uri="{FF2B5EF4-FFF2-40B4-BE49-F238E27FC236}">
                  <a16:creationId xmlns:a16="http://schemas.microsoft.com/office/drawing/2014/main" id="{AE4110D9-F369-4A59-8EBE-36899CA79D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96278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5" name="Oval 45">
              <a:extLst>
                <a:ext uri="{FF2B5EF4-FFF2-40B4-BE49-F238E27FC236}">
                  <a16:creationId xmlns:a16="http://schemas.microsoft.com/office/drawing/2014/main" id="{2FD049ED-205A-4E66-B6D4-5A48BBCF70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00532" y="6495497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6" name="Oval 46">
              <a:extLst>
                <a:ext uri="{FF2B5EF4-FFF2-40B4-BE49-F238E27FC236}">
                  <a16:creationId xmlns:a16="http://schemas.microsoft.com/office/drawing/2014/main" id="{B57EF233-7B92-4D74-A47D-A74CB9B9E0B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0461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7" name="Oval 47">
              <a:extLst>
                <a:ext uri="{FF2B5EF4-FFF2-40B4-BE49-F238E27FC236}">
                  <a16:creationId xmlns:a16="http://schemas.microsoft.com/office/drawing/2014/main" id="{F24E76A3-EBDA-48F6-BC2F-8F8A065ACF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0390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8" name="Oval 48">
              <a:extLst>
                <a:ext uri="{FF2B5EF4-FFF2-40B4-BE49-F238E27FC236}">
                  <a16:creationId xmlns:a16="http://schemas.microsoft.com/office/drawing/2014/main" id="{7D381F62-620A-4437-B4AD-332EB1FE21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00319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9" name="Oval 49">
              <a:extLst>
                <a:ext uri="{FF2B5EF4-FFF2-40B4-BE49-F238E27FC236}">
                  <a16:creationId xmlns:a16="http://schemas.microsoft.com/office/drawing/2014/main" id="{454B3D38-EA12-4B9A-92DE-4798A817BA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00246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0" name="Oval 50">
              <a:extLst>
                <a:ext uri="{FF2B5EF4-FFF2-40B4-BE49-F238E27FC236}">
                  <a16:creationId xmlns:a16="http://schemas.microsoft.com/office/drawing/2014/main" id="{B2625742-C84B-478F-8D3E-87118922A02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6953" y="578905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1" name="Oval 55">
              <a:extLst>
                <a:ext uri="{FF2B5EF4-FFF2-40B4-BE49-F238E27FC236}">
                  <a16:creationId xmlns:a16="http://schemas.microsoft.com/office/drawing/2014/main" id="{24F5EAAA-DF94-41E3-9725-DFCB0052F6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0603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" name="Oval 20">
              <a:extLst>
                <a:ext uri="{FF2B5EF4-FFF2-40B4-BE49-F238E27FC236}">
                  <a16:creationId xmlns:a16="http://schemas.microsoft.com/office/drawing/2014/main" id="{7E94AE4F-7A29-487A-8C98-D7DEDD4512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6048" y="578230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" name="Oval 21">
              <a:extLst>
                <a:ext uri="{FF2B5EF4-FFF2-40B4-BE49-F238E27FC236}">
                  <a16:creationId xmlns:a16="http://schemas.microsoft.com/office/drawing/2014/main" id="{FB62C475-CD9F-47E6-BCEA-718DF02B6D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3913" y="578230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" name="Oval 48">
              <a:extLst>
                <a:ext uri="{FF2B5EF4-FFF2-40B4-BE49-F238E27FC236}">
                  <a16:creationId xmlns:a16="http://schemas.microsoft.com/office/drawing/2014/main" id="{629D06F7-CDB9-459F-A4C9-D093A0A1911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954" y="648509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5" name="Oval 49">
              <a:extLst>
                <a:ext uri="{FF2B5EF4-FFF2-40B4-BE49-F238E27FC236}">
                  <a16:creationId xmlns:a16="http://schemas.microsoft.com/office/drawing/2014/main" id="{9706AD16-064B-4404-B31E-6A4E64AF60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7881" y="648509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98B7523-3713-4140-A309-B7B879AED47E}"/>
              </a:ext>
            </a:extLst>
          </p:cNvPr>
          <p:cNvGrpSpPr/>
          <p:nvPr/>
        </p:nvGrpSpPr>
        <p:grpSpPr>
          <a:xfrm>
            <a:off x="2045726" y="6143562"/>
            <a:ext cx="5936536" cy="519973"/>
            <a:chOff x="2045726" y="6143562"/>
            <a:chExt cx="5936536" cy="519973"/>
          </a:xfrm>
        </p:grpSpPr>
        <p:sp>
          <p:nvSpPr>
            <p:cNvPr id="25604" name="Line 5"/>
            <p:cNvSpPr>
              <a:spLocks noChangeAspect="1" noChangeShapeType="1"/>
            </p:cNvSpPr>
            <p:nvPr/>
          </p:nvSpPr>
          <p:spPr bwMode="auto">
            <a:xfrm flipV="1">
              <a:off x="2045726" y="6143562"/>
              <a:ext cx="4994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5641" name="Text Box 42"/>
            <p:cNvSpPr txBox="1">
              <a:spLocks noChangeAspect="1" noChangeArrowheads="1"/>
            </p:cNvSpPr>
            <p:nvPr/>
          </p:nvSpPr>
          <p:spPr bwMode="auto">
            <a:xfrm>
              <a:off x="6950387" y="6326985"/>
              <a:ext cx="10318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Thread 1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37A75DC-B0B5-4F8A-9F7D-76B1B8608A82}"/>
                </a:ext>
              </a:extLst>
            </p:cNvPr>
            <p:cNvGrpSpPr/>
            <p:nvPr/>
          </p:nvGrpSpPr>
          <p:grpSpPr>
            <a:xfrm>
              <a:off x="2247840" y="6177819"/>
              <a:ext cx="4672429" cy="350276"/>
              <a:chOff x="1502246" y="6473242"/>
              <a:chExt cx="4672429" cy="350276"/>
            </a:xfrm>
          </p:grpSpPr>
          <p:sp>
            <p:nvSpPr>
              <p:cNvPr id="25606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1502246" y="6474244"/>
                <a:ext cx="407988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H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07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1963078" y="6473242"/>
                <a:ext cx="85792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 err="1"/>
                  <a:t>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25608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2910719" y="6473242"/>
                <a:ext cx="38504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L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09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3611493" y="6473242"/>
                <a:ext cx="407484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U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10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4337034" y="6473242"/>
                <a:ext cx="39626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S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109" name="Text Box 10">
                <a:extLst>
                  <a:ext uri="{FF2B5EF4-FFF2-40B4-BE49-F238E27FC236}">
                    <a16:creationId xmlns:a16="http://schemas.microsoft.com/office/drawing/2014/main" id="{41CA4FA8-3C6E-4C4F-8B40-DB202F50189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4730310" y="6484964"/>
                <a:ext cx="106311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 err="1"/>
                  <a:t>Unlck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110" name="Text Box 11">
                <a:extLst>
                  <a:ext uri="{FF2B5EF4-FFF2-40B4-BE49-F238E27FC236}">
                    <a16:creationId xmlns:a16="http://schemas.microsoft.com/office/drawing/2014/main" id="{D90E8367-3448-444D-95F5-0FB136684B26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5788913" y="6485966"/>
                <a:ext cx="385762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T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77A621B-947E-465C-9F26-8DEE78DDB55D}"/>
              </a:ext>
            </a:extLst>
          </p:cNvPr>
          <p:cNvGrpSpPr/>
          <p:nvPr/>
        </p:nvGrpSpPr>
        <p:grpSpPr>
          <a:xfrm>
            <a:off x="1038845" y="833941"/>
            <a:ext cx="1491070" cy="5309621"/>
            <a:chOff x="293251" y="1129364"/>
            <a:chExt cx="1491070" cy="5309621"/>
          </a:xfrm>
        </p:grpSpPr>
        <p:sp>
          <p:nvSpPr>
            <p:cNvPr id="25605" name="Line 6"/>
            <p:cNvSpPr>
              <a:spLocks noChangeAspect="1" noChangeShapeType="1"/>
            </p:cNvSpPr>
            <p:nvPr/>
          </p:nvSpPr>
          <p:spPr bwMode="auto">
            <a:xfrm flipH="1" flipV="1">
              <a:off x="1300133" y="1491175"/>
              <a:ext cx="0" cy="49478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5642" name="Text Box 43"/>
            <p:cNvSpPr txBox="1">
              <a:spLocks noChangeAspect="1" noChangeArrowheads="1"/>
            </p:cNvSpPr>
            <p:nvPr/>
          </p:nvSpPr>
          <p:spPr bwMode="auto">
            <a:xfrm>
              <a:off x="752446" y="1129364"/>
              <a:ext cx="10318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Thread 2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3DD2E83-B10C-44E5-9F75-7A88447F3E8A}"/>
                </a:ext>
              </a:extLst>
            </p:cNvPr>
            <p:cNvGrpSpPr/>
            <p:nvPr/>
          </p:nvGrpSpPr>
          <p:grpSpPr>
            <a:xfrm>
              <a:off x="293251" y="1603723"/>
              <a:ext cx="1063295" cy="4632229"/>
              <a:chOff x="293251" y="1603723"/>
              <a:chExt cx="1063295" cy="4632229"/>
            </a:xfrm>
          </p:grpSpPr>
          <p:sp>
            <p:nvSpPr>
              <p:cNvPr id="25611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848794" y="5899402"/>
                <a:ext cx="407987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H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2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498618" y="5203075"/>
                <a:ext cx="85792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 err="1"/>
                  <a:t>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25613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860267" y="4482350"/>
                <a:ext cx="38504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L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4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854602" y="3801313"/>
                <a:ext cx="407484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U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5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865768" y="3082175"/>
                <a:ext cx="39626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S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111" name="Text Box 15">
                <a:extLst>
                  <a:ext uri="{FF2B5EF4-FFF2-40B4-BE49-F238E27FC236}">
                    <a16:creationId xmlns:a16="http://schemas.microsoft.com/office/drawing/2014/main" id="{70328666-4E66-4D57-AE81-CE72F978366E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293251" y="2321859"/>
                <a:ext cx="1063113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 err="1"/>
                  <a:t>Unlck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112" name="Text Box 16">
                <a:extLst>
                  <a:ext uri="{FF2B5EF4-FFF2-40B4-BE49-F238E27FC236}">
                    <a16:creationId xmlns:a16="http://schemas.microsoft.com/office/drawing/2014/main" id="{A123EBFC-104E-4241-B41F-CB10C53322B2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882741" y="1603723"/>
                <a:ext cx="385762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T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9A2F92A-3B24-4CC3-B437-C35D3F815D5B}"/>
              </a:ext>
            </a:extLst>
          </p:cNvPr>
          <p:cNvGrpSpPr/>
          <p:nvPr/>
        </p:nvGrpSpPr>
        <p:grpSpPr>
          <a:xfrm>
            <a:off x="2062132" y="1006768"/>
            <a:ext cx="5204866" cy="278166"/>
            <a:chOff x="5227364" y="415928"/>
            <a:chExt cx="5204866" cy="278166"/>
          </a:xfrm>
        </p:grpSpPr>
        <p:sp>
          <p:nvSpPr>
            <p:cNvPr id="70" name="Text Box 150">
              <a:extLst>
                <a:ext uri="{FF2B5EF4-FFF2-40B4-BE49-F238E27FC236}">
                  <a16:creationId xmlns:a16="http://schemas.microsoft.com/office/drawing/2014/main" id="{72C2F7CA-B18B-4C08-957B-0EA7DFFFB33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71" name="Text Box 150">
              <a:extLst>
                <a:ext uri="{FF2B5EF4-FFF2-40B4-BE49-F238E27FC236}">
                  <a16:creationId xmlns:a16="http://schemas.microsoft.com/office/drawing/2014/main" id="{AABA9C08-0587-4389-9DF0-94C96727812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72" name="Text Box 150">
              <a:extLst>
                <a:ext uri="{FF2B5EF4-FFF2-40B4-BE49-F238E27FC236}">
                  <a16:creationId xmlns:a16="http://schemas.microsoft.com/office/drawing/2014/main" id="{1B94D463-89A5-409C-B9E5-EC39D9799A9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3" name="Text Box 150">
              <a:extLst>
                <a:ext uri="{FF2B5EF4-FFF2-40B4-BE49-F238E27FC236}">
                  <a16:creationId xmlns:a16="http://schemas.microsoft.com/office/drawing/2014/main" id="{91124211-BF11-4310-A902-9D39874B322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4" name="Text Box 150">
              <a:extLst>
                <a:ext uri="{FF2B5EF4-FFF2-40B4-BE49-F238E27FC236}">
                  <a16:creationId xmlns:a16="http://schemas.microsoft.com/office/drawing/2014/main" id="{C2B7BB88-93FB-4E69-A3C3-73ECF8CCE05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5" name="Text Box 150">
              <a:extLst>
                <a:ext uri="{FF2B5EF4-FFF2-40B4-BE49-F238E27FC236}">
                  <a16:creationId xmlns:a16="http://schemas.microsoft.com/office/drawing/2014/main" id="{A0991299-6CB7-42CF-98D6-A5858BD2774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17" name="Text Box 150">
              <a:extLst>
                <a:ext uri="{FF2B5EF4-FFF2-40B4-BE49-F238E27FC236}">
                  <a16:creationId xmlns:a16="http://schemas.microsoft.com/office/drawing/2014/main" id="{59381D4E-921B-420F-8E2C-552DFE3D4E0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18" name="Text Box 150">
              <a:extLst>
                <a:ext uri="{FF2B5EF4-FFF2-40B4-BE49-F238E27FC236}">
                  <a16:creationId xmlns:a16="http://schemas.microsoft.com/office/drawing/2014/main" id="{4C543F4A-3C72-46F5-8331-6D9A17457A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A06C6D3-A218-44DA-9C41-68DA4B4A3F24}"/>
              </a:ext>
            </a:extLst>
          </p:cNvPr>
          <p:cNvGrpSpPr/>
          <p:nvPr/>
        </p:nvGrpSpPr>
        <p:grpSpPr>
          <a:xfrm>
            <a:off x="2073855" y="1721880"/>
            <a:ext cx="5204866" cy="278166"/>
            <a:chOff x="5227364" y="415928"/>
            <a:chExt cx="5204866" cy="278166"/>
          </a:xfrm>
        </p:grpSpPr>
        <p:sp>
          <p:nvSpPr>
            <p:cNvPr id="121" name="Text Box 150">
              <a:extLst>
                <a:ext uri="{FF2B5EF4-FFF2-40B4-BE49-F238E27FC236}">
                  <a16:creationId xmlns:a16="http://schemas.microsoft.com/office/drawing/2014/main" id="{950D3C61-4F84-4925-AE40-9D81D6F966D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2" name="Text Box 150">
              <a:extLst>
                <a:ext uri="{FF2B5EF4-FFF2-40B4-BE49-F238E27FC236}">
                  <a16:creationId xmlns:a16="http://schemas.microsoft.com/office/drawing/2014/main" id="{822F273C-44F0-40A3-AFD4-FCC4799BC6E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3" name="Text Box 150">
              <a:extLst>
                <a:ext uri="{FF2B5EF4-FFF2-40B4-BE49-F238E27FC236}">
                  <a16:creationId xmlns:a16="http://schemas.microsoft.com/office/drawing/2014/main" id="{BCF752B5-9B28-4BB1-9640-81DA75C02C5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4" name="Text Box 150">
              <a:extLst>
                <a:ext uri="{FF2B5EF4-FFF2-40B4-BE49-F238E27FC236}">
                  <a16:creationId xmlns:a16="http://schemas.microsoft.com/office/drawing/2014/main" id="{0B43A03C-13A2-4A00-9B38-9B6D03E51AC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5" name="Text Box 150">
              <a:extLst>
                <a:ext uri="{FF2B5EF4-FFF2-40B4-BE49-F238E27FC236}">
                  <a16:creationId xmlns:a16="http://schemas.microsoft.com/office/drawing/2014/main" id="{1E2B21D4-D033-4083-BC6E-0080B233C49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6" name="Text Box 150">
              <a:extLst>
                <a:ext uri="{FF2B5EF4-FFF2-40B4-BE49-F238E27FC236}">
                  <a16:creationId xmlns:a16="http://schemas.microsoft.com/office/drawing/2014/main" id="{58666197-7316-400A-979F-900A6E58468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7" name="Text Box 150">
              <a:extLst>
                <a:ext uri="{FF2B5EF4-FFF2-40B4-BE49-F238E27FC236}">
                  <a16:creationId xmlns:a16="http://schemas.microsoft.com/office/drawing/2014/main" id="{611F7E15-F022-48D2-B280-CBC396B43A5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8" name="Text Box 150">
              <a:extLst>
                <a:ext uri="{FF2B5EF4-FFF2-40B4-BE49-F238E27FC236}">
                  <a16:creationId xmlns:a16="http://schemas.microsoft.com/office/drawing/2014/main" id="{A2477A37-219B-4CAA-A33C-6967A3B623A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461B919-00EA-4FC2-BCC5-FF9A2E5593E0}"/>
              </a:ext>
            </a:extLst>
          </p:cNvPr>
          <p:cNvGrpSpPr/>
          <p:nvPr/>
        </p:nvGrpSpPr>
        <p:grpSpPr>
          <a:xfrm>
            <a:off x="2087410" y="2435811"/>
            <a:ext cx="5201202" cy="279347"/>
            <a:chOff x="5229196" y="414747"/>
            <a:chExt cx="5201202" cy="279347"/>
          </a:xfrm>
        </p:grpSpPr>
        <p:sp>
          <p:nvSpPr>
            <p:cNvPr id="130" name="Text Box 150">
              <a:extLst>
                <a:ext uri="{FF2B5EF4-FFF2-40B4-BE49-F238E27FC236}">
                  <a16:creationId xmlns:a16="http://schemas.microsoft.com/office/drawing/2014/main" id="{C4C5A11B-13B9-47DA-83DD-3E701929F0A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1" name="Text Box 150">
              <a:extLst>
                <a:ext uri="{FF2B5EF4-FFF2-40B4-BE49-F238E27FC236}">
                  <a16:creationId xmlns:a16="http://schemas.microsoft.com/office/drawing/2014/main" id="{1E285038-5344-407A-9903-B0C2B294270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2" name="Text Box 150">
              <a:extLst>
                <a:ext uri="{FF2B5EF4-FFF2-40B4-BE49-F238E27FC236}">
                  <a16:creationId xmlns:a16="http://schemas.microsoft.com/office/drawing/2014/main" id="{512A3E1B-6DAD-4041-AF18-5AD6C879C4C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3" name="Text Box 150">
              <a:extLst>
                <a:ext uri="{FF2B5EF4-FFF2-40B4-BE49-F238E27FC236}">
                  <a16:creationId xmlns:a16="http://schemas.microsoft.com/office/drawing/2014/main" id="{51200298-2E43-4732-BA26-3C6F59D6ABD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4" name="Text Box 150">
              <a:extLst>
                <a:ext uri="{FF2B5EF4-FFF2-40B4-BE49-F238E27FC236}">
                  <a16:creationId xmlns:a16="http://schemas.microsoft.com/office/drawing/2014/main" id="{715E75CB-0CF3-440C-B5BE-A0931205DD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5" name="Text Box 150">
              <a:extLst>
                <a:ext uri="{FF2B5EF4-FFF2-40B4-BE49-F238E27FC236}">
                  <a16:creationId xmlns:a16="http://schemas.microsoft.com/office/drawing/2014/main" id="{B4F3C033-7D1F-4276-9939-2C253CB0C11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6" name="Text Box 150">
              <a:extLst>
                <a:ext uri="{FF2B5EF4-FFF2-40B4-BE49-F238E27FC236}">
                  <a16:creationId xmlns:a16="http://schemas.microsoft.com/office/drawing/2014/main" id="{B6BD2C61-FBDF-42FD-AE3D-FEF545003DE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7" name="Text Box 150">
              <a:extLst>
                <a:ext uri="{FF2B5EF4-FFF2-40B4-BE49-F238E27FC236}">
                  <a16:creationId xmlns:a16="http://schemas.microsoft.com/office/drawing/2014/main" id="{B13A12AE-0E2A-4444-9A60-678BE262AB6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931EF0C-16C4-4C91-944F-80B4E9B3CAC0}"/>
              </a:ext>
            </a:extLst>
          </p:cNvPr>
          <p:cNvGrpSpPr/>
          <p:nvPr/>
        </p:nvGrpSpPr>
        <p:grpSpPr>
          <a:xfrm>
            <a:off x="2099133" y="3150923"/>
            <a:ext cx="5201202" cy="279347"/>
            <a:chOff x="5229196" y="414747"/>
            <a:chExt cx="5201202" cy="279347"/>
          </a:xfrm>
        </p:grpSpPr>
        <p:sp>
          <p:nvSpPr>
            <p:cNvPr id="139" name="Text Box 150">
              <a:extLst>
                <a:ext uri="{FF2B5EF4-FFF2-40B4-BE49-F238E27FC236}">
                  <a16:creationId xmlns:a16="http://schemas.microsoft.com/office/drawing/2014/main" id="{797A8EFD-4DB5-444E-815C-A914C72D76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0" name="Text Box 150">
              <a:extLst>
                <a:ext uri="{FF2B5EF4-FFF2-40B4-BE49-F238E27FC236}">
                  <a16:creationId xmlns:a16="http://schemas.microsoft.com/office/drawing/2014/main" id="{5B1F9160-6B58-46E6-A9F5-9A41EF5981F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1" name="Text Box 150">
              <a:extLst>
                <a:ext uri="{FF2B5EF4-FFF2-40B4-BE49-F238E27FC236}">
                  <a16:creationId xmlns:a16="http://schemas.microsoft.com/office/drawing/2014/main" id="{21850B86-21A3-4E1D-948F-9384ADD551F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2" name="Text Box 150">
              <a:extLst>
                <a:ext uri="{FF2B5EF4-FFF2-40B4-BE49-F238E27FC236}">
                  <a16:creationId xmlns:a16="http://schemas.microsoft.com/office/drawing/2014/main" id="{3D2C7BE2-9FCE-4486-B3B3-1CF19970FA7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3" name="Text Box 150">
              <a:extLst>
                <a:ext uri="{FF2B5EF4-FFF2-40B4-BE49-F238E27FC236}">
                  <a16:creationId xmlns:a16="http://schemas.microsoft.com/office/drawing/2014/main" id="{29EF9523-7C02-4AFD-82E4-3C2DEAFC083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4" name="Text Box 150">
              <a:extLst>
                <a:ext uri="{FF2B5EF4-FFF2-40B4-BE49-F238E27FC236}">
                  <a16:creationId xmlns:a16="http://schemas.microsoft.com/office/drawing/2014/main" id="{F9C3F3D0-A36D-47C9-A8BF-73D2BAE74E3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5" name="Text Box 150">
              <a:extLst>
                <a:ext uri="{FF2B5EF4-FFF2-40B4-BE49-F238E27FC236}">
                  <a16:creationId xmlns:a16="http://schemas.microsoft.com/office/drawing/2014/main" id="{CB09D356-DCEA-4C67-ACA7-37A50DD5D40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6" name="Text Box 150">
              <a:extLst>
                <a:ext uri="{FF2B5EF4-FFF2-40B4-BE49-F238E27FC236}">
                  <a16:creationId xmlns:a16="http://schemas.microsoft.com/office/drawing/2014/main" id="{C2D8E1E0-1C0E-484A-8204-4166ADAD66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0A3824EC-3621-42B3-9C14-FF2F47242D89}"/>
              </a:ext>
            </a:extLst>
          </p:cNvPr>
          <p:cNvGrpSpPr/>
          <p:nvPr/>
        </p:nvGrpSpPr>
        <p:grpSpPr>
          <a:xfrm>
            <a:off x="2110856" y="3866035"/>
            <a:ext cx="5201202" cy="279347"/>
            <a:chOff x="5229196" y="414747"/>
            <a:chExt cx="5201202" cy="279347"/>
          </a:xfrm>
        </p:grpSpPr>
        <p:sp>
          <p:nvSpPr>
            <p:cNvPr id="148" name="Text Box 150">
              <a:extLst>
                <a:ext uri="{FF2B5EF4-FFF2-40B4-BE49-F238E27FC236}">
                  <a16:creationId xmlns:a16="http://schemas.microsoft.com/office/drawing/2014/main" id="{28E96238-C7B4-4434-A917-8ADF320EA0F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9" name="Text Box 150">
              <a:extLst>
                <a:ext uri="{FF2B5EF4-FFF2-40B4-BE49-F238E27FC236}">
                  <a16:creationId xmlns:a16="http://schemas.microsoft.com/office/drawing/2014/main" id="{9F63F57A-D80B-4BF8-9EE8-177401A74CE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0" name="Text Box 150">
              <a:extLst>
                <a:ext uri="{FF2B5EF4-FFF2-40B4-BE49-F238E27FC236}">
                  <a16:creationId xmlns:a16="http://schemas.microsoft.com/office/drawing/2014/main" id="{01336EB5-F8A5-4BD8-9C22-32EE92AD9B4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1" name="Text Box 150">
              <a:extLst>
                <a:ext uri="{FF2B5EF4-FFF2-40B4-BE49-F238E27FC236}">
                  <a16:creationId xmlns:a16="http://schemas.microsoft.com/office/drawing/2014/main" id="{94844F33-ED6A-435D-8685-06C747003A0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2" name="Text Box 150">
              <a:extLst>
                <a:ext uri="{FF2B5EF4-FFF2-40B4-BE49-F238E27FC236}">
                  <a16:creationId xmlns:a16="http://schemas.microsoft.com/office/drawing/2014/main" id="{4881320E-CA2A-4AEC-8357-751E1BCBC94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3" name="Text Box 150">
              <a:extLst>
                <a:ext uri="{FF2B5EF4-FFF2-40B4-BE49-F238E27FC236}">
                  <a16:creationId xmlns:a16="http://schemas.microsoft.com/office/drawing/2014/main" id="{C427C6B6-5754-4530-A914-404A9A08323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4" name="Text Box 150">
              <a:extLst>
                <a:ext uri="{FF2B5EF4-FFF2-40B4-BE49-F238E27FC236}">
                  <a16:creationId xmlns:a16="http://schemas.microsoft.com/office/drawing/2014/main" id="{3CF91CB6-CABC-4391-9B21-9EF67113364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5" name="Text Box 150">
              <a:extLst>
                <a:ext uri="{FF2B5EF4-FFF2-40B4-BE49-F238E27FC236}">
                  <a16:creationId xmlns:a16="http://schemas.microsoft.com/office/drawing/2014/main" id="{E2021D98-BC40-4F55-B650-14F9AB7EF19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CD6245C6-02F0-4C90-84A3-AAF7B9A1B549}"/>
              </a:ext>
            </a:extLst>
          </p:cNvPr>
          <p:cNvGrpSpPr/>
          <p:nvPr/>
        </p:nvGrpSpPr>
        <p:grpSpPr>
          <a:xfrm>
            <a:off x="2122579" y="4581147"/>
            <a:ext cx="5201202" cy="279347"/>
            <a:chOff x="5229196" y="414747"/>
            <a:chExt cx="5201202" cy="279347"/>
          </a:xfrm>
        </p:grpSpPr>
        <p:sp>
          <p:nvSpPr>
            <p:cNvPr id="157" name="Text Box 150">
              <a:extLst>
                <a:ext uri="{FF2B5EF4-FFF2-40B4-BE49-F238E27FC236}">
                  <a16:creationId xmlns:a16="http://schemas.microsoft.com/office/drawing/2014/main" id="{B69E4C0F-EA04-4568-AAC1-A604167F3E6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8" name="Text Box 150">
              <a:extLst>
                <a:ext uri="{FF2B5EF4-FFF2-40B4-BE49-F238E27FC236}">
                  <a16:creationId xmlns:a16="http://schemas.microsoft.com/office/drawing/2014/main" id="{F860CCDF-5185-4F49-9035-5409FA38B55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9" name="Text Box 150">
              <a:extLst>
                <a:ext uri="{FF2B5EF4-FFF2-40B4-BE49-F238E27FC236}">
                  <a16:creationId xmlns:a16="http://schemas.microsoft.com/office/drawing/2014/main" id="{96EED326-B590-4B68-9B2B-EBAFB843EB6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0" name="Text Box 150">
              <a:extLst>
                <a:ext uri="{FF2B5EF4-FFF2-40B4-BE49-F238E27FC236}">
                  <a16:creationId xmlns:a16="http://schemas.microsoft.com/office/drawing/2014/main" id="{25A9CE49-E20F-494D-BF5C-FDAB31C3EA4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1" name="Text Box 150">
              <a:extLst>
                <a:ext uri="{FF2B5EF4-FFF2-40B4-BE49-F238E27FC236}">
                  <a16:creationId xmlns:a16="http://schemas.microsoft.com/office/drawing/2014/main" id="{0B16F17A-DA89-4564-934E-1CF2E063363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2" name="Text Box 150">
              <a:extLst>
                <a:ext uri="{FF2B5EF4-FFF2-40B4-BE49-F238E27FC236}">
                  <a16:creationId xmlns:a16="http://schemas.microsoft.com/office/drawing/2014/main" id="{C3E17BA8-4A6A-4FA6-82A3-48CEE026F1C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3" name="Text Box 150">
              <a:extLst>
                <a:ext uri="{FF2B5EF4-FFF2-40B4-BE49-F238E27FC236}">
                  <a16:creationId xmlns:a16="http://schemas.microsoft.com/office/drawing/2014/main" id="{38EA63C2-B65C-4ADB-B260-6230E76D7A9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64" name="Text Box 150">
              <a:extLst>
                <a:ext uri="{FF2B5EF4-FFF2-40B4-BE49-F238E27FC236}">
                  <a16:creationId xmlns:a16="http://schemas.microsoft.com/office/drawing/2014/main" id="{06D91905-8943-4B65-8055-DB1EEA65BDF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3F013C36-311E-4D6C-9E4A-D484DECB9B59}"/>
              </a:ext>
            </a:extLst>
          </p:cNvPr>
          <p:cNvGrpSpPr/>
          <p:nvPr/>
        </p:nvGrpSpPr>
        <p:grpSpPr>
          <a:xfrm>
            <a:off x="2132470" y="5198964"/>
            <a:ext cx="5204866" cy="278166"/>
            <a:chOff x="5227364" y="415928"/>
            <a:chExt cx="5204866" cy="278166"/>
          </a:xfrm>
        </p:grpSpPr>
        <p:sp>
          <p:nvSpPr>
            <p:cNvPr id="166" name="Text Box 150">
              <a:extLst>
                <a:ext uri="{FF2B5EF4-FFF2-40B4-BE49-F238E27FC236}">
                  <a16:creationId xmlns:a16="http://schemas.microsoft.com/office/drawing/2014/main" id="{737508E2-3CC5-4EE4-B992-7004CF2337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67" name="Text Box 150">
              <a:extLst>
                <a:ext uri="{FF2B5EF4-FFF2-40B4-BE49-F238E27FC236}">
                  <a16:creationId xmlns:a16="http://schemas.microsoft.com/office/drawing/2014/main" id="{43B1678A-F5D3-4BF4-A3B6-0849356BABB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68" name="Text Box 150">
              <a:extLst>
                <a:ext uri="{FF2B5EF4-FFF2-40B4-BE49-F238E27FC236}">
                  <a16:creationId xmlns:a16="http://schemas.microsoft.com/office/drawing/2014/main" id="{800076D2-1332-4058-BADF-B239524E960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69" name="Text Box 150">
              <a:extLst>
                <a:ext uri="{FF2B5EF4-FFF2-40B4-BE49-F238E27FC236}">
                  <a16:creationId xmlns:a16="http://schemas.microsoft.com/office/drawing/2014/main" id="{3EF71D35-C4AC-4A0E-954A-8B24518C7D4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0" name="Text Box 150">
              <a:extLst>
                <a:ext uri="{FF2B5EF4-FFF2-40B4-BE49-F238E27FC236}">
                  <a16:creationId xmlns:a16="http://schemas.microsoft.com/office/drawing/2014/main" id="{BEBB5DB1-3E74-4F31-8DDA-1F16CAE37F0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1" name="Text Box 150">
              <a:extLst>
                <a:ext uri="{FF2B5EF4-FFF2-40B4-BE49-F238E27FC236}">
                  <a16:creationId xmlns:a16="http://schemas.microsoft.com/office/drawing/2014/main" id="{47546355-7BD0-46D8-9542-4E6E6490F1C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2" name="Text Box 150">
              <a:extLst>
                <a:ext uri="{FF2B5EF4-FFF2-40B4-BE49-F238E27FC236}">
                  <a16:creationId xmlns:a16="http://schemas.microsoft.com/office/drawing/2014/main" id="{82965207-40D0-4A76-A311-EE46B2F9C20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3" name="Text Box 150">
              <a:extLst>
                <a:ext uri="{FF2B5EF4-FFF2-40B4-BE49-F238E27FC236}">
                  <a16:creationId xmlns:a16="http://schemas.microsoft.com/office/drawing/2014/main" id="{A71D6C49-4B7C-4A02-A9C7-D01E8337E93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F3AE1174-9E3E-4E2C-B042-722C78DA0546}"/>
              </a:ext>
            </a:extLst>
          </p:cNvPr>
          <p:cNvGrpSpPr/>
          <p:nvPr/>
        </p:nvGrpSpPr>
        <p:grpSpPr>
          <a:xfrm>
            <a:off x="2144193" y="5871872"/>
            <a:ext cx="5204866" cy="278166"/>
            <a:chOff x="5227364" y="415928"/>
            <a:chExt cx="5204866" cy="278166"/>
          </a:xfrm>
        </p:grpSpPr>
        <p:sp>
          <p:nvSpPr>
            <p:cNvPr id="175" name="Text Box 150">
              <a:extLst>
                <a:ext uri="{FF2B5EF4-FFF2-40B4-BE49-F238E27FC236}">
                  <a16:creationId xmlns:a16="http://schemas.microsoft.com/office/drawing/2014/main" id="{11554975-6D47-41A4-9492-1A17F645519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6" name="Text Box 150">
              <a:extLst>
                <a:ext uri="{FF2B5EF4-FFF2-40B4-BE49-F238E27FC236}">
                  <a16:creationId xmlns:a16="http://schemas.microsoft.com/office/drawing/2014/main" id="{DA7863F9-E61E-4019-9313-5EF66234B48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7" name="Text Box 150">
              <a:extLst>
                <a:ext uri="{FF2B5EF4-FFF2-40B4-BE49-F238E27FC236}">
                  <a16:creationId xmlns:a16="http://schemas.microsoft.com/office/drawing/2014/main" id="{91F71574-70AF-475F-BA5A-B77C5C55B61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8" name="Text Box 150">
              <a:extLst>
                <a:ext uri="{FF2B5EF4-FFF2-40B4-BE49-F238E27FC236}">
                  <a16:creationId xmlns:a16="http://schemas.microsoft.com/office/drawing/2014/main" id="{9B19DB0B-2F8C-48E8-9989-2E0F4BE039F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9" name="Text Box 150">
              <a:extLst>
                <a:ext uri="{FF2B5EF4-FFF2-40B4-BE49-F238E27FC236}">
                  <a16:creationId xmlns:a16="http://schemas.microsoft.com/office/drawing/2014/main" id="{3CFCB9C0-FE78-4FCC-B397-889FB6D3389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80" name="Text Box 150">
              <a:extLst>
                <a:ext uri="{FF2B5EF4-FFF2-40B4-BE49-F238E27FC236}">
                  <a16:creationId xmlns:a16="http://schemas.microsoft.com/office/drawing/2014/main" id="{06F38AB6-B026-4A08-B259-A7773F1374F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81" name="Text Box 150">
              <a:extLst>
                <a:ext uri="{FF2B5EF4-FFF2-40B4-BE49-F238E27FC236}">
                  <a16:creationId xmlns:a16="http://schemas.microsoft.com/office/drawing/2014/main" id="{830E1F60-4FB9-4F35-B0E1-86AAA54FAF1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82" name="Text Box 150">
              <a:extLst>
                <a:ext uri="{FF2B5EF4-FFF2-40B4-BE49-F238E27FC236}">
                  <a16:creationId xmlns:a16="http://schemas.microsoft.com/office/drawing/2014/main" id="{3EB8C2FE-E365-4E6B-A823-A7749458E9D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sp>
        <p:nvSpPr>
          <p:cNvPr id="184" name="Text Box 158">
            <a:extLst>
              <a:ext uri="{FF2B5EF4-FFF2-40B4-BE49-F238E27FC236}">
                <a16:creationId xmlns:a16="http://schemas.microsoft.com/office/drawing/2014/main" id="{F48C3085-FBDA-41CE-9BC9-B1D8BDBD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87" y="5441755"/>
            <a:ext cx="896938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Initially</a:t>
            </a:r>
          </a:p>
          <a:p>
            <a:r>
              <a:rPr lang="en-US" altLang="en-US" dirty="0"/>
              <a:t>m = 1</a:t>
            </a:r>
          </a:p>
        </p:txBody>
      </p:sp>
    </p:spTree>
    <p:extLst>
      <p:ext uri="{BB962C8B-B14F-4D97-AF65-F5344CB8AC3E}">
        <p14:creationId xmlns:p14="http://schemas.microsoft.com/office/powerpoint/2010/main" val="13935838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022600" y="3733800"/>
            <a:ext cx="914400" cy="838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deadlock</a:t>
            </a:r>
          </a:p>
          <a:p>
            <a:r>
              <a:rPr lang="en-US" altLang="en-US">
                <a:solidFill>
                  <a:srgbClr val="FF0000"/>
                </a:solidFill>
              </a:rPr>
              <a:t>region</a:t>
            </a:r>
          </a:p>
        </p:txBody>
      </p:sp>
      <p:sp>
        <p:nvSpPr>
          <p:cNvPr id="33795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Deadlock</a:t>
            </a:r>
          </a:p>
        </p:txBody>
      </p:sp>
      <p:sp>
        <p:nvSpPr>
          <p:cNvPr id="33796" name="Line 4"/>
          <p:cNvSpPr>
            <a:spLocks noChangeAspect="1" noChangeShapeType="1"/>
          </p:cNvSpPr>
          <p:nvPr/>
        </p:nvSpPr>
        <p:spPr bwMode="auto">
          <a:xfrm flipH="1" flipV="1">
            <a:off x="2309813" y="1654176"/>
            <a:ext cx="0" cy="3840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7" name="Line 5"/>
          <p:cNvSpPr>
            <a:spLocks noChangeAspect="1" noChangeShapeType="1"/>
          </p:cNvSpPr>
          <p:nvPr/>
        </p:nvSpPr>
        <p:spPr bwMode="auto">
          <a:xfrm flipV="1">
            <a:off x="2309813" y="5494338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8" name="Line 6"/>
          <p:cNvSpPr>
            <a:spLocks noChangeAspect="1" noChangeShapeType="1"/>
          </p:cNvSpPr>
          <p:nvPr/>
        </p:nvSpPr>
        <p:spPr bwMode="auto">
          <a:xfrm>
            <a:off x="3006725" y="5443539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9" name="Line 7"/>
          <p:cNvSpPr>
            <a:spLocks noChangeAspect="1" noChangeShapeType="1"/>
          </p:cNvSpPr>
          <p:nvPr/>
        </p:nvSpPr>
        <p:spPr bwMode="auto">
          <a:xfrm>
            <a:off x="4897438" y="54435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spect="1" noChangeArrowheads="1"/>
          </p:cNvSpPr>
          <p:nvPr/>
        </p:nvSpPr>
        <p:spPr bwMode="auto">
          <a:xfrm>
            <a:off x="2631277" y="5560011"/>
            <a:ext cx="7889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(a)</a:t>
            </a:r>
          </a:p>
        </p:txBody>
      </p:sp>
      <p:sp>
        <p:nvSpPr>
          <p:cNvPr id="33801" name="Text Box 9"/>
          <p:cNvSpPr txBox="1">
            <a:spLocks noChangeAspect="1" noChangeArrowheads="1"/>
          </p:cNvSpPr>
          <p:nvPr/>
        </p:nvSpPr>
        <p:spPr bwMode="auto">
          <a:xfrm>
            <a:off x="4395586" y="5560011"/>
            <a:ext cx="9941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(a)</a:t>
            </a:r>
          </a:p>
        </p:txBody>
      </p:sp>
      <p:sp>
        <p:nvSpPr>
          <p:cNvPr id="33802" name="Line 10"/>
          <p:cNvSpPr>
            <a:spLocks noChangeAspect="1" noChangeShapeType="1"/>
          </p:cNvSpPr>
          <p:nvPr/>
        </p:nvSpPr>
        <p:spPr bwMode="auto">
          <a:xfrm rot="-5400000">
            <a:off x="2310607" y="4495007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3" name="Line 11"/>
          <p:cNvSpPr>
            <a:spLocks noChangeAspect="1" noChangeShapeType="1"/>
          </p:cNvSpPr>
          <p:nvPr/>
        </p:nvSpPr>
        <p:spPr bwMode="auto">
          <a:xfrm rot="-5400000">
            <a:off x="2310607" y="2790032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spect="1" noChangeArrowheads="1"/>
          </p:cNvSpPr>
          <p:nvPr/>
        </p:nvSpPr>
        <p:spPr bwMode="auto">
          <a:xfrm>
            <a:off x="1242034" y="2650123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(b)</a:t>
            </a:r>
          </a:p>
        </p:txBody>
      </p:sp>
      <p:sp>
        <p:nvSpPr>
          <p:cNvPr id="33805" name="Text Box 13"/>
          <p:cNvSpPr txBox="1">
            <a:spLocks noChangeAspect="1" noChangeArrowheads="1"/>
          </p:cNvSpPr>
          <p:nvPr/>
        </p:nvSpPr>
        <p:spPr bwMode="auto">
          <a:xfrm>
            <a:off x="6125556" y="5321369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33806" name="Text Box 14"/>
          <p:cNvSpPr txBox="1">
            <a:spLocks noChangeAspect="1" noChangeArrowheads="1"/>
          </p:cNvSpPr>
          <p:nvPr/>
        </p:nvSpPr>
        <p:spPr bwMode="auto">
          <a:xfrm>
            <a:off x="1762126" y="13382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021014" y="2032000"/>
            <a:ext cx="1868487" cy="17018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33809" name="Text Box 17"/>
          <p:cNvSpPr txBox="1">
            <a:spLocks noChangeAspect="1" noChangeArrowheads="1"/>
          </p:cNvSpPr>
          <p:nvPr/>
        </p:nvSpPr>
        <p:spPr bwMode="auto">
          <a:xfrm>
            <a:off x="1469443" y="4351923"/>
            <a:ext cx="8002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(b)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3935414" y="2870200"/>
            <a:ext cx="1868487" cy="17018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33811" name="Line 19"/>
          <p:cNvSpPr>
            <a:spLocks noChangeAspect="1" noChangeShapeType="1"/>
          </p:cNvSpPr>
          <p:nvPr/>
        </p:nvSpPr>
        <p:spPr bwMode="auto">
          <a:xfrm>
            <a:off x="3944938" y="54816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12" name="Text Box 20"/>
          <p:cNvSpPr txBox="1">
            <a:spLocks noChangeAspect="1" noChangeArrowheads="1"/>
          </p:cNvSpPr>
          <p:nvPr/>
        </p:nvSpPr>
        <p:spPr bwMode="auto">
          <a:xfrm>
            <a:off x="3539273" y="5560011"/>
            <a:ext cx="8002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(b)</a:t>
            </a:r>
          </a:p>
        </p:txBody>
      </p:sp>
      <p:sp>
        <p:nvSpPr>
          <p:cNvPr id="33813" name="Line 21"/>
          <p:cNvSpPr>
            <a:spLocks noChangeAspect="1" noChangeShapeType="1"/>
          </p:cNvSpPr>
          <p:nvPr/>
        </p:nvSpPr>
        <p:spPr bwMode="auto">
          <a:xfrm>
            <a:off x="5811838" y="55070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spect="1" noChangeArrowheads="1"/>
          </p:cNvSpPr>
          <p:nvPr/>
        </p:nvSpPr>
        <p:spPr bwMode="auto">
          <a:xfrm>
            <a:off x="5303582" y="5560011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(b)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303421" y="2117568"/>
            <a:ext cx="131478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forbidden</a:t>
            </a:r>
          </a:p>
          <a:p>
            <a:r>
              <a:rPr lang="en-US" altLang="en-US" dirty="0"/>
              <a:t>region for a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186812" y="3895568"/>
            <a:ext cx="132600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forbidden</a:t>
            </a:r>
          </a:p>
          <a:p>
            <a:r>
              <a:rPr lang="en-US" altLang="en-US" dirty="0"/>
              <a:t>region for b</a:t>
            </a:r>
          </a:p>
        </p:txBody>
      </p:sp>
      <p:sp>
        <p:nvSpPr>
          <p:cNvPr id="33817" name="Line 25"/>
          <p:cNvSpPr>
            <a:spLocks noChangeAspect="1" noChangeShapeType="1"/>
          </p:cNvSpPr>
          <p:nvPr/>
        </p:nvSpPr>
        <p:spPr bwMode="auto">
          <a:xfrm rot="-5400000">
            <a:off x="2310607" y="3656807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spect="1" noChangeArrowheads="1"/>
          </p:cNvSpPr>
          <p:nvPr/>
        </p:nvSpPr>
        <p:spPr bwMode="auto">
          <a:xfrm>
            <a:off x="1501765" y="3513723"/>
            <a:ext cx="7889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(a)</a:t>
            </a:r>
          </a:p>
        </p:txBody>
      </p:sp>
      <p:sp>
        <p:nvSpPr>
          <p:cNvPr id="33819" name="Line 27"/>
          <p:cNvSpPr>
            <a:spLocks noChangeAspect="1" noChangeShapeType="1"/>
          </p:cNvSpPr>
          <p:nvPr/>
        </p:nvSpPr>
        <p:spPr bwMode="auto">
          <a:xfrm rot="-5400000">
            <a:off x="2310607" y="1939132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20" name="Text Box 28"/>
          <p:cNvSpPr txBox="1">
            <a:spLocks noChangeAspect="1" noChangeArrowheads="1"/>
          </p:cNvSpPr>
          <p:nvPr/>
        </p:nvSpPr>
        <p:spPr bwMode="auto">
          <a:xfrm>
            <a:off x="1274357" y="1799223"/>
            <a:ext cx="99418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(a)</a:t>
            </a:r>
          </a:p>
        </p:txBody>
      </p:sp>
      <p:sp>
        <p:nvSpPr>
          <p:cNvPr id="33821" name="Oval 29"/>
          <p:cNvSpPr>
            <a:spLocks noChangeArrowheads="1"/>
          </p:cNvSpPr>
          <p:nvPr/>
        </p:nvSpPr>
        <p:spPr bwMode="auto">
          <a:xfrm>
            <a:off x="3835400" y="3746500"/>
            <a:ext cx="88900" cy="88900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5419725" y="1797051"/>
            <a:ext cx="11747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deadlock</a:t>
            </a:r>
          </a:p>
          <a:p>
            <a:r>
              <a:rPr lang="en-US" altLang="en-US" sz="1800">
                <a:solidFill>
                  <a:srgbClr val="FF0000"/>
                </a:solidFill>
              </a:rPr>
              <a:t>state</a:t>
            </a:r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 flipH="1">
            <a:off x="3975100" y="2286000"/>
            <a:ext cx="16256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7261225" y="1177926"/>
            <a:ext cx="4302458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Locking introduces potential for </a:t>
            </a:r>
            <a:r>
              <a:rPr lang="en-US" altLang="en-US" sz="1800" i="1" dirty="0">
                <a:solidFill>
                  <a:srgbClr val="FF0000"/>
                </a:solidFill>
              </a:rPr>
              <a:t>deadlock:</a:t>
            </a:r>
            <a:r>
              <a:rPr lang="en-US" altLang="en-US" sz="1800" i="1" dirty="0"/>
              <a:t> </a:t>
            </a:r>
            <a:r>
              <a:rPr lang="en-US" altLang="en-US" sz="1800" dirty="0"/>
              <a:t>waiting for a condition that will never be true.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Any trajectory that enters </a:t>
            </a:r>
            <a:r>
              <a:rPr lang="en-US" altLang="en-US" sz="1800" i="1" dirty="0">
                <a:solidFill>
                  <a:srgbClr val="FF0000"/>
                </a:solidFill>
              </a:rPr>
              <a:t>deadlock region</a:t>
            </a:r>
            <a:r>
              <a:rPr lang="en-US" altLang="en-US" sz="1800" i="1" dirty="0"/>
              <a:t> </a:t>
            </a:r>
            <a:r>
              <a:rPr lang="en-US" altLang="en-US" sz="1800" dirty="0"/>
              <a:t>will eventually reach </a:t>
            </a:r>
            <a:r>
              <a:rPr lang="en-US" altLang="en-US" sz="1800" i="1" dirty="0">
                <a:solidFill>
                  <a:srgbClr val="FF0000"/>
                </a:solidFill>
              </a:rPr>
              <a:t>deadlock state</a:t>
            </a:r>
            <a:r>
              <a:rPr lang="en-US" altLang="en-US" sz="1800" dirty="0"/>
              <a:t>, waiting for either </a:t>
            </a:r>
            <a:r>
              <a:rPr lang="en-US" altLang="en-US" sz="1800" dirty="0">
                <a:latin typeface="Courier New" pitchFamily="49" charset="0"/>
              </a:rPr>
              <a:t>a</a:t>
            </a:r>
            <a:r>
              <a:rPr lang="en-US" altLang="en-US" sz="1800" dirty="0"/>
              <a:t> or </a:t>
            </a:r>
            <a:r>
              <a:rPr lang="en-US" altLang="en-US" sz="1800" dirty="0">
                <a:latin typeface="Courier New" pitchFamily="49" charset="0"/>
              </a:rPr>
              <a:t>b</a:t>
            </a:r>
            <a:r>
              <a:rPr lang="en-US" altLang="en-US" sz="1800" dirty="0"/>
              <a:t> to become nonzero.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Other trajectories luck out and skirt deadlock region.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Unfortunate fact: deadlock is often non-deterministic (thus hard to detect).</a:t>
            </a:r>
          </a:p>
          <a:p>
            <a:pPr algn="l"/>
            <a:endParaRPr lang="en-US" altLang="en-US" sz="1800" i="1" dirty="0"/>
          </a:p>
          <a:p>
            <a:pPr algn="l"/>
            <a:r>
              <a:rPr lang="en-US" altLang="en-US" sz="1800" i="1" dirty="0"/>
              <a:t>Note: </a:t>
            </a:r>
            <a:r>
              <a:rPr lang="en-US" altLang="en-US" sz="1800" dirty="0"/>
              <a:t>deadlocks are not considered to </a:t>
            </a:r>
            <a:r>
              <a:rPr lang="en-US" altLang="en-US" sz="1800"/>
              <a:t>be races</a:t>
            </a:r>
            <a:endParaRPr lang="en-US" altLang="en-US" sz="1800" i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B7C8E7F-7C7C-F25F-2AFF-65B5363E4241}"/>
                  </a:ext>
                </a:extLst>
              </p14:cNvPr>
              <p14:cNvContentPartPr/>
              <p14:nvPr/>
            </p14:nvContentPartPr>
            <p14:xfrm>
              <a:off x="2921040" y="1720800"/>
              <a:ext cx="3289680" cy="2921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B7C8E7F-7C7C-F25F-2AFF-65B5363E42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11680" y="1711440"/>
                <a:ext cx="3308400" cy="2940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Bad Waiting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272878" y="1454135"/>
            <a:ext cx="4257897" cy="172354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void *</a:t>
            </a:r>
            <a:r>
              <a:rPr lang="en-US" altLang="en-US" dirty="0" err="1">
                <a:latin typeface="Courier New" pitchFamily="49" charset="0"/>
              </a:rPr>
              <a:t>cnt_thread</a:t>
            </a:r>
            <a:r>
              <a:rPr lang="en-US" altLang="en-US" dirty="0">
                <a:latin typeface="Courier New" pitchFamily="49" charset="0"/>
              </a:rPr>
              <a:t>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for (long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200000;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AE52E1-25B5-44A2-B360-155382640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1" y="3615396"/>
            <a:ext cx="11076516" cy="2355215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Sometimes works, sometimes runs forever</a:t>
            </a:r>
          </a:p>
          <a:p>
            <a:pPr lvl="1" eaLnBrk="1" hangingPunct="1"/>
            <a:r>
              <a:rPr lang="en-US" altLang="en-US" sz="1800" dirty="0"/>
              <a:t>“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altLang="en-US" sz="1800" dirty="0"/>
              <a:t>” condition is checked while other thread is updating</a:t>
            </a:r>
          </a:p>
          <a:p>
            <a:pPr lvl="2" eaLnBrk="1" hangingPunct="1"/>
            <a:r>
              <a:rPr lang="en-US" altLang="en-US" sz="1600" dirty="0"/>
              <a:t>Might skip right over value of 1,000</a:t>
            </a:r>
          </a:p>
          <a:p>
            <a:pPr lvl="1" eaLnBrk="1" hangingPunct="1"/>
            <a:r>
              <a:rPr lang="en-US" altLang="en-US" sz="1800" dirty="0"/>
              <a:t>Need way to check after each increment of </a:t>
            </a:r>
            <a:r>
              <a:rPr lang="en-US" altLang="en-US" sz="1800" dirty="0" err="1"/>
              <a:t>cnt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Requires “handshaking” between </a:t>
            </a:r>
            <a:r>
              <a:rPr lang="en-US" altLang="en-US" sz="1600" dirty="0" err="1"/>
              <a:t>cnt_thread</a:t>
            </a:r>
            <a:r>
              <a:rPr lang="en-US" altLang="en-US" sz="1600" dirty="0"/>
              <a:t> and </a:t>
            </a:r>
            <a:r>
              <a:rPr lang="en-US" altLang="en-US" sz="1600" dirty="0" err="1"/>
              <a:t>wait_thread</a:t>
            </a:r>
            <a:endParaRPr lang="en-US" altLang="en-US" sz="16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D765ED8-1B35-4286-8D03-806AC8F33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909" y="1454135"/>
            <a:ext cx="4751622" cy="172354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void *</a:t>
            </a:r>
            <a:r>
              <a:rPr lang="en-US" altLang="en-US" dirty="0" err="1">
                <a:latin typeface="Courier New" pitchFamily="49" charset="0"/>
              </a:rPr>
              <a:t>wait_thread</a:t>
            </a:r>
            <a:r>
              <a:rPr lang="en-US" altLang="en-US" dirty="0">
                <a:latin typeface="Courier New" pitchFamily="49" charset="0"/>
              </a:rPr>
              <a:t>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while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!= 1000)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;    /* Just keep swimming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F99013-96A3-E711-4F4E-1D8A08383241}"/>
                  </a:ext>
                </a:extLst>
              </p14:cNvPr>
              <p14:cNvContentPartPr/>
              <p14:nvPr/>
            </p14:nvContentPartPr>
            <p14:xfrm>
              <a:off x="2889360" y="692280"/>
              <a:ext cx="7429680" cy="2051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F99013-96A3-E711-4F4E-1D8A083832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80000" y="682920"/>
                <a:ext cx="7448400" cy="207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78739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9996951" cy="747713"/>
          </a:xfrm>
        </p:spPr>
        <p:txBody>
          <a:bodyPr/>
          <a:lstStyle/>
          <a:p>
            <a:pPr eaLnBrk="1" hangingPunct="1"/>
            <a:r>
              <a:rPr lang="en-US" altLang="en-US" dirty="0"/>
              <a:t>Synchronization With </a:t>
            </a:r>
            <a:r>
              <a:rPr lang="en-US" altLang="en-US" dirty="0" err="1"/>
              <a:t>Pthread</a:t>
            </a:r>
            <a:r>
              <a:rPr lang="en-US" altLang="en-US" dirty="0"/>
              <a:t> Conditions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12751" y="995364"/>
            <a:ext cx="11076516" cy="5383211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Often need more than just mutual exclusion</a:t>
            </a:r>
          </a:p>
          <a:p>
            <a:pPr lvl="1" eaLnBrk="1" hangingPunct="1"/>
            <a:r>
              <a:rPr lang="en-US" altLang="en-US" sz="1800" dirty="0"/>
              <a:t>Thread B wants to wait for thread A to do something (X)</a:t>
            </a:r>
          </a:p>
          <a:p>
            <a:pPr lvl="1" eaLnBrk="1" hangingPunct="1"/>
            <a:r>
              <a:rPr lang="en-US" altLang="en-US" sz="1800" dirty="0"/>
              <a:t>Simple approach: mutex, “Did A do X?”, release mutex, loop</a:t>
            </a:r>
          </a:p>
          <a:p>
            <a:pPr lvl="2" eaLnBrk="1" hangingPunct="1"/>
            <a:r>
              <a:rPr lang="en-US" altLang="en-US" sz="1600" dirty="0"/>
              <a:t>Called “polling”</a:t>
            </a:r>
          </a:p>
          <a:p>
            <a:pPr lvl="2" eaLnBrk="1" hangingPunct="1"/>
            <a:r>
              <a:rPr lang="en-US" altLang="en-US" sz="1600" dirty="0"/>
              <a:t>Wasteful of CPU (though sometimes still preferred)</a:t>
            </a:r>
          </a:p>
          <a:p>
            <a:pPr lvl="1" eaLnBrk="1" hangingPunct="1"/>
            <a:r>
              <a:rPr lang="en-US" altLang="en-US" sz="1800" dirty="0"/>
              <a:t>Better approach: </a:t>
            </a:r>
            <a:r>
              <a:rPr lang="en-US" altLang="en-US" sz="1800" dirty="0" err="1"/>
              <a:t>pthread</a:t>
            </a:r>
            <a:r>
              <a:rPr lang="en-US" altLang="en-US" sz="1800" dirty="0"/>
              <a:t> conditions</a:t>
            </a:r>
          </a:p>
          <a:p>
            <a:pPr lvl="2" eaLnBrk="1" hangingPunct="1"/>
            <a:r>
              <a:rPr lang="en-US" altLang="en-US" sz="1600" dirty="0"/>
              <a:t>B says “Wait for A to tell me about X”</a:t>
            </a:r>
          </a:p>
          <a:p>
            <a:pPr lvl="2" eaLnBrk="1" hangingPunct="1"/>
            <a:r>
              <a:rPr lang="en-US" altLang="en-US" sz="1600" dirty="0"/>
              <a:t>A says “I did X”</a:t>
            </a:r>
          </a:p>
          <a:p>
            <a:pPr lvl="2" eaLnBrk="1" hangingPunct="1"/>
            <a:r>
              <a:rPr lang="en-US" altLang="en-US" sz="1600" dirty="0"/>
              <a:t>B continues</a:t>
            </a:r>
          </a:p>
          <a:p>
            <a:pPr eaLnBrk="1" hangingPunct="1"/>
            <a:r>
              <a:rPr lang="en-US" altLang="en-US" sz="2000" dirty="0" err="1"/>
              <a:t>Pthread</a:t>
            </a:r>
            <a:r>
              <a:rPr lang="en-US" altLang="en-US" sz="2000" dirty="0"/>
              <a:t> condition variables</a:t>
            </a:r>
          </a:p>
          <a:p>
            <a:pPr lvl="1" eaLnBrk="1" hangingPunct="1"/>
            <a:r>
              <a:rPr lang="en-US" altLang="en-US" sz="1800" dirty="0"/>
              <a:t>One special variable per thing that can happen (e.g., “</a:t>
            </a:r>
            <a:r>
              <a:rPr lang="en-US" altLang="en-US" sz="1800" dirty="0" err="1"/>
              <a:t>x_happened</a:t>
            </a:r>
            <a:r>
              <a:rPr lang="en-US" altLang="en-US" sz="1800" dirty="0"/>
              <a:t>”)</a:t>
            </a:r>
          </a:p>
          <a:p>
            <a:pPr lvl="1" eaLnBrk="1" hangingPunct="1"/>
            <a:r>
              <a:rPr lang="en-US" altLang="en-US" sz="1800" dirty="0"/>
              <a:t>Also need associated mutex</a:t>
            </a:r>
          </a:p>
          <a:p>
            <a:pPr lvl="1" eaLnBrk="1" hangingPunct="1"/>
            <a:r>
              <a:rPr lang="en-US" altLang="en-US" sz="1800" dirty="0"/>
              <a:t>Thread B </a:t>
            </a:r>
            <a:r>
              <a:rPr lang="en-US" altLang="en-US" sz="1800" dirty="0">
                <a:solidFill>
                  <a:srgbClr val="FF0000"/>
                </a:solidFill>
              </a:rPr>
              <a:t>must grab mutex</a:t>
            </a:r>
            <a:r>
              <a:rPr lang="en-US" altLang="en-US" sz="1800" dirty="0"/>
              <a:t> (we’ll see why in a moment), check the condition, then call </a:t>
            </a:r>
            <a:r>
              <a:rPr lang="en-US" altLang="en-US" sz="1800" dirty="0" err="1"/>
              <a:t>pthread_cond_wait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Process of waiting </a:t>
            </a:r>
            <a:r>
              <a:rPr lang="en-US" altLang="en-US" sz="1600" i="1" dirty="0"/>
              <a:t>releases</a:t>
            </a:r>
            <a:r>
              <a:rPr lang="en-US" altLang="en-US" sz="1600" dirty="0"/>
              <a:t> mutex, pauses until X happens, then </a:t>
            </a:r>
            <a:r>
              <a:rPr lang="en-US" altLang="en-US" sz="1600" i="1" dirty="0"/>
              <a:t>re-grabs </a:t>
            </a:r>
            <a:r>
              <a:rPr lang="en-US" altLang="en-US" sz="1600" dirty="0"/>
              <a:t>mutex</a:t>
            </a:r>
          </a:p>
          <a:p>
            <a:pPr lvl="1" eaLnBrk="1" hangingPunct="1"/>
            <a:r>
              <a:rPr lang="en-US" altLang="en-US" sz="1800" dirty="0"/>
              <a:t>Thread A simply calls </a:t>
            </a:r>
            <a:r>
              <a:rPr lang="en-US" altLang="en-US" sz="1800" dirty="0" err="1"/>
              <a:t>pthread_cond_signal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No need to hold mutex (but OK if you do)</a:t>
            </a:r>
          </a:p>
          <a:p>
            <a:pPr lvl="2" eaLnBrk="1" hangingPunct="1"/>
            <a:r>
              <a:rPr lang="en-US" altLang="en-US" sz="1600" dirty="0"/>
              <a:t>IMPORTANT: If nobody is waiting, the signal is lost!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Waiting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609308" y="1076320"/>
            <a:ext cx="6973384" cy="270843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 err="1">
                <a:latin typeface="Courier New" pitchFamily="49" charset="0"/>
              </a:rPr>
              <a:t>pthread_cond_t</a:t>
            </a:r>
            <a:r>
              <a:rPr lang="en-US" altLang="en-US" dirty="0">
                <a:latin typeface="Courier New" pitchFamily="49" charset="0"/>
              </a:rPr>
              <a:t> condition = PTHREAD_COND_INITIALIZER;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pthread_mutex_t</a:t>
            </a:r>
            <a:r>
              <a:rPr lang="en-US" altLang="en-US" dirty="0">
                <a:latin typeface="Courier New" pitchFamily="49" charset="0"/>
              </a:rPr>
              <a:t> mutex = PTHREAD_MUTEX_INITIALIZER;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...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some_other_variable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...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while (!</a:t>
            </a:r>
            <a:r>
              <a:rPr lang="en-US" altLang="en-US" i="1" dirty="0">
                <a:latin typeface="Courier New" pitchFamily="49" charset="0"/>
              </a:rPr>
              <a:t>some condition on some variables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Pthread_cond_wait</a:t>
            </a:r>
            <a:r>
              <a:rPr lang="en-US" altLang="en-US" dirty="0">
                <a:latin typeface="Courier New" pitchFamily="49" charset="0"/>
              </a:rPr>
              <a:t>(&amp;condition, 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i="1" dirty="0">
                <a:latin typeface="Courier New" pitchFamily="49" charset="0"/>
              </a:rPr>
              <a:t>do something with those variables--we hold the mutex!</a:t>
            </a:r>
          </a:p>
          <a:p>
            <a:pPr algn="l"/>
            <a:r>
              <a:rPr lang="en-US" altLang="en-US" i="1" dirty="0">
                <a:latin typeface="Courier New" pitchFamily="49" charset="0"/>
              </a:rPr>
              <a:t>  </a:t>
            </a:r>
            <a:r>
              <a:rPr lang="en-US" altLang="en-US" i="1" dirty="0" err="1">
                <a:latin typeface="Courier New" pitchFamily="49" charset="0"/>
              </a:rPr>
              <a:t>Pthread_mutex_unlock</a:t>
            </a:r>
            <a:r>
              <a:rPr lang="en-US" altLang="en-US" i="1" dirty="0">
                <a:latin typeface="Courier New" pitchFamily="49" charset="0"/>
              </a:rPr>
              <a:t>(&amp;mutex);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AE52E1-25B5-44A2-B360-155382640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1" y="4023359"/>
            <a:ext cx="11076516" cy="2355215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Decision to wait is based on “outside” variables (example coming)</a:t>
            </a:r>
          </a:p>
          <a:p>
            <a:pPr lvl="1" eaLnBrk="1" hangingPunct="1"/>
            <a:r>
              <a:rPr lang="en-US" altLang="en-US" sz="1800" i="1" dirty="0"/>
              <a:t>Must check condition while holding a mutex</a:t>
            </a:r>
          </a:p>
          <a:p>
            <a:pPr lvl="1" eaLnBrk="1" hangingPunct="1"/>
            <a:r>
              <a:rPr lang="en-US" altLang="en-US" sz="1800" dirty="0"/>
              <a:t>Decision to wait must be made </a:t>
            </a:r>
            <a:r>
              <a:rPr lang="en-US" altLang="en-US" sz="1800" i="1" dirty="0"/>
              <a:t>atomically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Otherwise, could decide to wait, then other thread could signal before we </a:t>
            </a:r>
            <a:r>
              <a:rPr lang="en-US" altLang="en-US" sz="1600" i="1" dirty="0"/>
              <a:t>actually</a:t>
            </a:r>
            <a:r>
              <a:rPr lang="en-US" altLang="en-US" sz="1600" dirty="0"/>
              <a:t> wait</a:t>
            </a:r>
          </a:p>
          <a:p>
            <a:pPr lvl="2" eaLnBrk="1" hangingPunct="1"/>
            <a:r>
              <a:rPr lang="en-US" altLang="en-US" sz="1600" dirty="0"/>
              <a:t>Remember signals are lost if nobody is waiting</a:t>
            </a:r>
            <a:endParaRPr lang="en-US" altLang="en-US" sz="1800" dirty="0"/>
          </a:p>
          <a:p>
            <a:pPr eaLnBrk="1" hangingPunct="1"/>
            <a:r>
              <a:rPr lang="en-US" altLang="en-US" sz="2000" i="1" dirty="0">
                <a:solidFill>
                  <a:srgbClr val="FF0000"/>
                </a:solidFill>
              </a:rPr>
              <a:t>Must</a:t>
            </a:r>
            <a:r>
              <a:rPr lang="en-US" altLang="en-US" sz="2000" dirty="0"/>
              <a:t> re-check condition after being awoken</a:t>
            </a:r>
          </a:p>
          <a:p>
            <a:pPr lvl="1" eaLnBrk="1" hangingPunct="1"/>
            <a:r>
              <a:rPr lang="en-US" altLang="en-US" sz="1800" dirty="0"/>
              <a:t>Possible that another thread got mutex first and changed status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0FA35A-5AC9-564D-7D98-13FDE35BBAF5}"/>
                  </a:ext>
                </a:extLst>
              </p14:cNvPr>
              <p14:cNvContentPartPr/>
              <p14:nvPr/>
            </p14:nvContentPartPr>
            <p14:xfrm>
              <a:off x="3105000" y="558720"/>
              <a:ext cx="9081000" cy="2737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0FA35A-5AC9-564D-7D98-13FDE35BBA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95640" y="549360"/>
                <a:ext cx="9099720" cy="27561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2311F1BA-A6CD-CBD0-0ED0-55DFC4562FED}"/>
              </a:ext>
            </a:extLst>
          </p:cNvPr>
          <p:cNvSpPr/>
          <p:nvPr/>
        </p:nvSpPr>
        <p:spPr bwMode="auto">
          <a:xfrm>
            <a:off x="9046514" y="1722563"/>
            <a:ext cx="2411238" cy="584775"/>
          </a:xfrm>
          <a:prstGeom prst="wedgeRectCallout">
            <a:avLst>
              <a:gd name="adj1" fmla="val -125112"/>
              <a:gd name="adj2" fmla="val -75625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Best to give attributes;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Helvetica" pitchFamily="34" charset="0"/>
              </a:rPr>
              <a:t>see </a:t>
            </a:r>
            <a:r>
              <a:rPr lang="en-US" dirty="0" err="1">
                <a:latin typeface="Helvetica" pitchFamily="34" charset="0"/>
              </a:rPr>
              <a:t>thread_sleeps.c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10018713" cy="74771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Synchronization (Sender)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808045" y="1213008"/>
            <a:ext cx="6603090" cy="49244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t" anchorCtr="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n_sends</a:t>
            </a:r>
            <a:r>
              <a:rPr lang="en-US" altLang="en-US" dirty="0">
                <a:latin typeface="Courier New" pitchFamily="49" charset="0"/>
              </a:rPr>
              <a:t> = 0;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pthread_mutex_t</a:t>
            </a:r>
            <a:r>
              <a:rPr lang="en-US" altLang="en-US" dirty="0">
                <a:latin typeface="Courier New" pitchFamily="49" charset="0"/>
              </a:rPr>
              <a:t> sending = PTHREAD_MUTEX_INITIALIZER;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pthread_cond_t</a:t>
            </a:r>
            <a:r>
              <a:rPr lang="en-US" altLang="en-US" dirty="0">
                <a:latin typeface="Courier New" pitchFamily="49" charset="0"/>
              </a:rPr>
              <a:t> sent = PTHREAD_COND_INITIALIZER;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void* sender(void* data)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NPASSES; 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sleep(1);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("Sender sent %d time(s)\n",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+ 1);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(&amp;sending);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++</a:t>
            </a:r>
            <a:r>
              <a:rPr lang="en-US" altLang="en-US" dirty="0" err="1">
                <a:latin typeface="Courier New" pitchFamily="49" charset="0"/>
              </a:rPr>
              <a:t>n_sends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(&amp;sending);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Pthread_cond_signal</a:t>
            </a:r>
            <a:r>
              <a:rPr lang="en-US" altLang="en-US" dirty="0">
                <a:latin typeface="Courier New" pitchFamily="49" charset="0"/>
              </a:rPr>
              <a:t>(&amp;sent);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2" name="Arc 1">
            <a:extLst>
              <a:ext uri="{FF2B5EF4-FFF2-40B4-BE49-F238E27FC236}">
                <a16:creationId xmlns:a16="http://schemas.microsoft.com/office/drawing/2014/main" id="{32D646FF-B80C-44E5-A09D-6236D81EC144}"/>
              </a:ext>
            </a:extLst>
          </p:cNvPr>
          <p:cNvSpPr/>
          <p:nvPr/>
        </p:nvSpPr>
        <p:spPr bwMode="auto">
          <a:xfrm rot="2700000">
            <a:off x="7323601" y="4900477"/>
            <a:ext cx="478971" cy="478971"/>
          </a:xfrm>
          <a:prstGeom prst="arc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Callout: Line 2">
            <a:extLst>
              <a:ext uri="{FF2B5EF4-FFF2-40B4-BE49-F238E27FC236}">
                <a16:creationId xmlns:a16="http://schemas.microsoft.com/office/drawing/2014/main" id="{31CE485D-9F7B-4FFB-82D6-10CB0EEDF371}"/>
              </a:ext>
            </a:extLst>
          </p:cNvPr>
          <p:cNvSpPr/>
          <p:nvPr/>
        </p:nvSpPr>
        <p:spPr bwMode="auto">
          <a:xfrm>
            <a:off x="9768896" y="4862442"/>
            <a:ext cx="1371961" cy="584775"/>
          </a:xfrm>
          <a:prstGeom prst="borderCallout1">
            <a:avLst>
              <a:gd name="adj1" fmla="val 46183"/>
              <a:gd name="adj2" fmla="val -148"/>
              <a:gd name="adj3" fmla="val 45485"/>
              <a:gd name="adj4" fmla="val -142009"/>
            </a:avLst>
          </a:prstGeom>
          <a:solidFill>
            <a:srgbClr val="00FF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OK to swap order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6ED84755-83DE-6A94-8C7A-525B6B5340EF}"/>
              </a:ext>
            </a:extLst>
          </p:cNvPr>
          <p:cNvSpPr/>
          <p:nvPr/>
        </p:nvSpPr>
        <p:spPr bwMode="auto">
          <a:xfrm>
            <a:off x="9229287" y="2598003"/>
            <a:ext cx="2224099" cy="830997"/>
          </a:xfrm>
          <a:prstGeom prst="wedgeRectCallout">
            <a:avLst>
              <a:gd name="adj1" fmla="val -68809"/>
              <a:gd name="adj2" fmla="val -12890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See handout code </a:t>
            </a:r>
            <a:r>
              <a:rPr lang="en-US" dirty="0">
                <a:latin typeface="Helvetica" pitchFamily="34" charset="0"/>
              </a:rPr>
              <a:t>for best way to initialize mutexes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26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Process With Multiple Threads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threads can be associated with a process</a:t>
            </a:r>
          </a:p>
          <a:p>
            <a:pPr lvl="1" eaLnBrk="1" hangingPunct="1"/>
            <a:r>
              <a:rPr lang="en-US" altLang="en-US"/>
              <a:t>Each thread has its </a:t>
            </a:r>
            <a:r>
              <a:rPr lang="en-US" altLang="en-US" i="1">
                <a:solidFill>
                  <a:srgbClr val="FF0000"/>
                </a:solidFill>
              </a:rPr>
              <a:t>own</a:t>
            </a:r>
            <a:r>
              <a:rPr lang="en-US" altLang="en-US"/>
              <a:t> logical control flow (sequence of PC values)</a:t>
            </a:r>
          </a:p>
          <a:p>
            <a:pPr lvl="1" eaLnBrk="1" hangingPunct="1"/>
            <a:r>
              <a:rPr lang="en-US" altLang="en-US"/>
              <a:t>Each thread </a:t>
            </a:r>
            <a:r>
              <a:rPr lang="en-US" altLang="en-US" i="1">
                <a:solidFill>
                  <a:srgbClr val="FF0000"/>
                </a:solidFill>
              </a:rPr>
              <a:t>shares</a:t>
            </a:r>
            <a:r>
              <a:rPr lang="en-US" altLang="en-US"/>
              <a:t> the same code, data, and kernel context</a:t>
            </a:r>
          </a:p>
          <a:p>
            <a:pPr lvl="1" eaLnBrk="1" hangingPunct="1"/>
            <a:r>
              <a:rPr lang="en-US" altLang="en-US"/>
              <a:t>Each thread has its own thread id (TID)</a:t>
            </a:r>
          </a:p>
        </p:txBody>
      </p:sp>
      <p:sp>
        <p:nvSpPr>
          <p:cNvPr id="6148" name="Rectangle 4"/>
          <p:cNvSpPr>
            <a:spLocks noChangeAspect="1" noChangeArrowheads="1"/>
          </p:cNvSpPr>
          <p:nvPr/>
        </p:nvSpPr>
        <p:spPr bwMode="auto">
          <a:xfrm>
            <a:off x="4956175" y="343376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6149" name="Rectangle 5"/>
          <p:cNvSpPr>
            <a:spLocks noChangeAspect="1" noChangeArrowheads="1"/>
          </p:cNvSpPr>
          <p:nvPr/>
        </p:nvSpPr>
        <p:spPr bwMode="auto">
          <a:xfrm>
            <a:off x="4956175" y="3752850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Rectangle 6"/>
          <p:cNvSpPr>
            <a:spLocks noChangeAspect="1" noChangeArrowheads="1"/>
          </p:cNvSpPr>
          <p:nvPr/>
        </p:nvSpPr>
        <p:spPr bwMode="auto">
          <a:xfrm>
            <a:off x="4956175" y="4006851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6151" name="Text Box 7"/>
          <p:cNvSpPr txBox="1">
            <a:spLocks noChangeAspect="1" noChangeArrowheads="1"/>
          </p:cNvSpPr>
          <p:nvPr/>
        </p:nvSpPr>
        <p:spPr bwMode="auto">
          <a:xfrm>
            <a:off x="4724400" y="507365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6152" name="Rectangle 8"/>
          <p:cNvSpPr>
            <a:spLocks noChangeAspect="1" noChangeArrowheads="1"/>
          </p:cNvSpPr>
          <p:nvPr/>
        </p:nvSpPr>
        <p:spPr bwMode="auto">
          <a:xfrm>
            <a:off x="4956176" y="4295776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908175" y="4349751"/>
            <a:ext cx="2114550" cy="13700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1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SP1</a:t>
            </a:r>
          </a:p>
          <a:p>
            <a:pPr algn="l"/>
            <a:r>
              <a:rPr lang="en-US" altLang="en-US"/>
              <a:t>    PC1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737100" y="2943226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 Shared code and data</a:t>
            </a:r>
          </a:p>
        </p:txBody>
      </p:sp>
      <p:sp>
        <p:nvSpPr>
          <p:cNvPr id="6155" name="Rectangle 11"/>
          <p:cNvSpPr>
            <a:spLocks noChangeAspect="1" noChangeArrowheads="1"/>
          </p:cNvSpPr>
          <p:nvPr/>
        </p:nvSpPr>
        <p:spPr bwMode="auto">
          <a:xfrm>
            <a:off x="4956176" y="4616451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6156" name="Rectangle 12"/>
          <p:cNvSpPr>
            <a:spLocks noChangeAspect="1" noChangeArrowheads="1"/>
          </p:cNvSpPr>
          <p:nvPr/>
        </p:nvSpPr>
        <p:spPr bwMode="auto">
          <a:xfrm>
            <a:off x="4956176" y="4921251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6157" name="Rectangle 13"/>
          <p:cNvSpPr>
            <a:spLocks noChangeAspect="1" noChangeArrowheads="1"/>
          </p:cNvSpPr>
          <p:nvPr/>
        </p:nvSpPr>
        <p:spPr bwMode="auto">
          <a:xfrm>
            <a:off x="2055813" y="3738564"/>
            <a:ext cx="1885950" cy="3190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 1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701800" y="2943226"/>
            <a:ext cx="264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1 (main thread)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953001" y="5465763"/>
            <a:ext cx="2314575" cy="115570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File descriptor table</a:t>
            </a:r>
          </a:p>
          <a:p>
            <a:pPr algn="l"/>
            <a:r>
              <a:rPr lang="en-US" altLang="en-US"/>
              <a:t>   brk pointer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8099425" y="4349751"/>
            <a:ext cx="2114550" cy="13700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2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SP2</a:t>
            </a:r>
          </a:p>
          <a:p>
            <a:pPr algn="l"/>
            <a:r>
              <a:rPr lang="en-US" altLang="en-US"/>
              <a:t>    PC2</a:t>
            </a:r>
          </a:p>
        </p:txBody>
      </p:sp>
      <p:sp>
        <p:nvSpPr>
          <p:cNvPr id="6161" name="Rectangle 17"/>
          <p:cNvSpPr>
            <a:spLocks noChangeAspect="1" noChangeArrowheads="1"/>
          </p:cNvSpPr>
          <p:nvPr/>
        </p:nvSpPr>
        <p:spPr bwMode="auto">
          <a:xfrm>
            <a:off x="8197850" y="3738564"/>
            <a:ext cx="1885950" cy="3190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 2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918450" y="2943226"/>
            <a:ext cx="259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2 (peer thread)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980F9DB-2448-E7A9-B4F8-C3071E6B0ECD}"/>
                  </a:ext>
                </a:extLst>
              </p14:cNvPr>
              <p14:cNvContentPartPr/>
              <p14:nvPr/>
            </p14:nvContentPartPr>
            <p14:xfrm>
              <a:off x="1841400" y="3346560"/>
              <a:ext cx="8687160" cy="864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980F9DB-2448-E7A9-B4F8-C3071E6B0EC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32040" y="3337200"/>
                <a:ext cx="8705880" cy="88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10018713" cy="74771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Synchronization (Receiver)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745290" y="975118"/>
            <a:ext cx="6320961" cy="572464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 dirty="0">
                <a:latin typeface="Courier New" pitchFamily="49" charset="0"/>
              </a:rPr>
              <a:t>void* receiver(void* data)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int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 = 0;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if (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 &gt;= NPASSES)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  Receiver saw %d messages\n",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return NULL;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}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</a:t>
            </a:r>
            <a:r>
              <a:rPr lang="en-US" altLang="en-US" sz="1200" dirty="0" err="1">
                <a:latin typeface="Courier New" pitchFamily="49" charset="0"/>
              </a:rPr>
              <a:t>pthread_mutex_lock</a:t>
            </a:r>
            <a:r>
              <a:rPr lang="en-US" altLang="en-US" sz="1200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while (</a:t>
            </a:r>
            <a:r>
              <a:rPr lang="en-US" altLang="en-US" sz="1200" dirty="0" err="1">
                <a:latin typeface="Courier New" pitchFamily="49" charset="0"/>
              </a:rPr>
              <a:t>n_sends</a:t>
            </a:r>
            <a:r>
              <a:rPr lang="en-US" altLang="en-US" sz="1200" dirty="0">
                <a:latin typeface="Courier New" pitchFamily="49" charset="0"/>
              </a:rPr>
              <a:t> ==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</a:t>
            </a:r>
            <a:r>
              <a:rPr lang="en-US" altLang="en-US" sz="1200" dirty="0" err="1">
                <a:latin typeface="Courier New" pitchFamily="49" charset="0"/>
              </a:rPr>
              <a:t>pthread_cond_wait</a:t>
            </a:r>
            <a:r>
              <a:rPr lang="en-US" altLang="en-US" sz="1200" dirty="0">
                <a:latin typeface="Courier New" pitchFamily="49" charset="0"/>
              </a:rPr>
              <a:t>(&amp;sent, &amp;mutex);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</a:t>
            </a:r>
            <a:r>
              <a:rPr lang="en-US" altLang="en-US" sz="1200" dirty="0" err="1">
                <a:latin typeface="Courier New" pitchFamily="49" charset="0"/>
              </a:rPr>
              <a:t>pthread_mutex_unlock</a:t>
            </a:r>
            <a:r>
              <a:rPr lang="en-US" altLang="en-US" sz="1200" dirty="0">
                <a:latin typeface="Courier New" pitchFamily="49" charset="0"/>
              </a:rPr>
              <a:t>(&amp;mutex);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++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;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  Receiver saw %d messages...",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if (</a:t>
            </a:r>
            <a:r>
              <a:rPr lang="en-US" altLang="en-US" sz="1200" dirty="0" err="1">
                <a:latin typeface="Courier New" pitchFamily="49" charset="0"/>
              </a:rPr>
              <a:t>n_sends</a:t>
            </a:r>
            <a:r>
              <a:rPr lang="en-US" altLang="en-US" sz="1200" dirty="0">
                <a:latin typeface="Courier New" pitchFamily="49" charset="0"/>
              </a:rPr>
              <a:t> ==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int 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 = random() % 4;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if (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 != 0)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("sleeping %d second(s)\n", 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    sleep(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else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("continuing immediately\n");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}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</p:txBody>
      </p:sp>
      <p:sp>
        <p:nvSpPr>
          <p:cNvPr id="2" name="Callout: Line 1">
            <a:extLst>
              <a:ext uri="{FF2B5EF4-FFF2-40B4-BE49-F238E27FC236}">
                <a16:creationId xmlns:a16="http://schemas.microsoft.com/office/drawing/2014/main" id="{76E632F3-424A-480F-B2A3-558B24A59EA7}"/>
              </a:ext>
            </a:extLst>
          </p:cNvPr>
          <p:cNvSpPr/>
          <p:nvPr/>
        </p:nvSpPr>
        <p:spPr bwMode="auto">
          <a:xfrm>
            <a:off x="8650514" y="2685072"/>
            <a:ext cx="2714172" cy="858706"/>
          </a:xfrm>
          <a:prstGeom prst="borderCallout1">
            <a:avLst>
              <a:gd name="adj1" fmla="val 50865"/>
              <a:gd name="adj2" fmla="val 758"/>
              <a:gd name="adj3" fmla="val 49605"/>
              <a:gd name="adj4" fmla="val -105234"/>
            </a:avLst>
          </a:prstGeom>
          <a:solidFill>
            <a:schemeClr val="accent2"/>
          </a:solidFill>
          <a:ln w="25400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Signal means “this </a:t>
            </a:r>
            <a:r>
              <a:rPr kumimoji="0" lang="en-US" sz="16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" pitchFamily="34" charset="0"/>
              </a:rPr>
              <a:t>might</a:t>
            </a:r>
            <a:r>
              <a:rPr kumimoji="0" lang="en-US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 have happened” so need to re-check after wakeup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27AC2101-976E-6658-9879-3CB61AAC369B}"/>
              </a:ext>
            </a:extLst>
          </p:cNvPr>
          <p:cNvSpPr/>
          <p:nvPr/>
        </p:nvSpPr>
        <p:spPr bwMode="auto">
          <a:xfrm>
            <a:off x="6096000" y="3421941"/>
            <a:ext cx="1787663" cy="830997"/>
          </a:xfrm>
          <a:prstGeom prst="wedgeRectCallout">
            <a:avLst>
              <a:gd name="adj1" fmla="val -101219"/>
              <a:gd name="adj2" fmla="val -5361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See handout code </a:t>
            </a:r>
            <a:r>
              <a:rPr lang="en-US" dirty="0">
                <a:latin typeface="Helvetica" pitchFamily="34" charset="0"/>
              </a:rPr>
              <a:t>for proper error handling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Safety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Functions called from a thread must be </a:t>
            </a:r>
            <a:r>
              <a:rPr lang="en-US" altLang="en-US" i="1" dirty="0">
                <a:solidFill>
                  <a:srgbClr val="FF0000"/>
                </a:solidFill>
              </a:rPr>
              <a:t>thread-safe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We identify four (non-disjoint) classes of thread-unsafe functions:</a:t>
            </a:r>
          </a:p>
          <a:p>
            <a:pPr lvl="1" eaLnBrk="1" hangingPunct="1"/>
            <a:r>
              <a:rPr lang="en-US" altLang="en-US" dirty="0"/>
              <a:t>Class 1: Failing to protect shared variables (use mutexes to fix)</a:t>
            </a:r>
          </a:p>
          <a:p>
            <a:pPr lvl="1" eaLnBrk="1" hangingPunct="1"/>
            <a:r>
              <a:rPr lang="en-US" altLang="en-US" dirty="0"/>
              <a:t>Class 2a: Relying on persistent state across invocations (see below)</a:t>
            </a:r>
          </a:p>
          <a:p>
            <a:pPr lvl="1" eaLnBrk="1" hangingPunct="1"/>
            <a:r>
              <a:rPr lang="en-US" altLang="en-US" dirty="0"/>
              <a:t>Class 2b: Returning pointer to static variable (see below)</a:t>
            </a:r>
          </a:p>
          <a:p>
            <a:pPr lvl="1" eaLnBrk="1" hangingPunct="1"/>
            <a:r>
              <a:rPr lang="en-US" altLang="en-US" dirty="0"/>
              <a:t>Class 3: Calling thread-unsafe functions (obviously)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Thread-Unsafe Functions (cont)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Class 2a:  Relying on persistent state across multiple function invocations</a:t>
            </a:r>
          </a:p>
          <a:p>
            <a:pPr lvl="1" eaLnBrk="1" hangingPunct="1"/>
            <a:r>
              <a:rPr lang="en-US" altLang="en-US" dirty="0"/>
              <a:t>Random number generator relies on static state </a:t>
            </a:r>
          </a:p>
          <a:p>
            <a:pPr lvl="1" eaLnBrk="1" hangingPunct="1"/>
            <a:r>
              <a:rPr lang="en-US" altLang="en-US" dirty="0"/>
              <a:t>Fix: Rewrite function so that caller passes in all necessary state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2280261" y="2613048"/>
            <a:ext cx="7302500" cy="353943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rand - return bad pseudo-random integer on 0..32767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static 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next = 1;</a:t>
            </a:r>
          </a:p>
          <a:p>
            <a:pPr algn="l"/>
            <a:endParaRPr lang="en-US" alt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rand(void)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next = next*1103515245 + 12345;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return next/65536 % 32768;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- set seed for rand()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(unsigned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seed)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next = seed;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Class 2a (fixed)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Caller now passes (and thus must declare) the static state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2280261" y="2613048"/>
            <a:ext cx="7302500" cy="3293209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rand - return bad pseudo-random integer on 0..32767 */ </a:t>
            </a:r>
          </a:p>
          <a:p>
            <a:pPr algn="l"/>
            <a:endParaRPr lang="en-US" alt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int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safe_rand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(unsigned int *next)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*next = *next*1103515245 + 12345;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return *next/65536 % 32768;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- set seed for rand()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safe_srand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(unsigned int *next, unsigned int seed)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*next = seed;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9050722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Thread-Unsafe Functions (cont)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12751" y="1154113"/>
            <a:ext cx="5459413" cy="5224462"/>
          </a:xfrm>
        </p:spPr>
        <p:txBody>
          <a:bodyPr/>
          <a:lstStyle/>
          <a:p>
            <a:pPr eaLnBrk="1" hangingPunct="1"/>
            <a:r>
              <a:rPr lang="en-US" altLang="en-US" dirty="0"/>
              <a:t>Class 2b: Returning pointer to </a:t>
            </a:r>
            <a:r>
              <a:rPr lang="en-US" altLang="en-US" dirty="0">
                <a:latin typeface="Courier New" pitchFamily="49" charset="0"/>
              </a:rPr>
              <a:t>static </a:t>
            </a:r>
            <a:r>
              <a:rPr lang="en-US" altLang="en-US" dirty="0"/>
              <a:t>variable</a:t>
            </a:r>
          </a:p>
          <a:p>
            <a:pPr eaLnBrk="1" hangingPunct="1"/>
            <a:r>
              <a:rPr lang="en-US" altLang="en-US" dirty="0"/>
              <a:t>Fixes: </a:t>
            </a:r>
          </a:p>
          <a:p>
            <a:pPr lvl="1" eaLnBrk="1" hangingPunct="1"/>
            <a:r>
              <a:rPr lang="en-US" altLang="en-US" dirty="0"/>
              <a:t>1. Rewrite code so caller passes pointer to </a:t>
            </a:r>
            <a:r>
              <a:rPr lang="en-US" altLang="en-US" dirty="0">
                <a:latin typeface="Courier New" pitchFamily="49" charset="0"/>
              </a:rPr>
              <a:t>struct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Issue: Requires changes in caller and </a:t>
            </a:r>
            <a:r>
              <a:rPr lang="en-US" altLang="en-US" dirty="0" err="1"/>
              <a:t>callee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2. </a:t>
            </a:r>
            <a:r>
              <a:rPr lang="en-US" altLang="en-US" i="1" dirty="0">
                <a:solidFill>
                  <a:srgbClr val="FF0000"/>
                </a:solidFill>
              </a:rPr>
              <a:t>Lock-and-copy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Issue: Requires only simple changes in caller (and none in  callee)</a:t>
            </a:r>
          </a:p>
          <a:p>
            <a:pPr lvl="3" eaLnBrk="1" hangingPunct="1"/>
            <a:r>
              <a:rPr lang="en-US" altLang="en-US" dirty="0"/>
              <a:t>All callers must follow locking protocol</a:t>
            </a:r>
          </a:p>
          <a:p>
            <a:pPr lvl="3" eaLnBrk="1" hangingPunct="1"/>
            <a:r>
              <a:rPr lang="en-US" altLang="en-US"/>
              <a:t>Also, </a:t>
            </a:r>
            <a:r>
              <a:rPr lang="en-US" altLang="en-US" dirty="0"/>
              <a:t>caller must manage memory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002338" y="3035143"/>
            <a:ext cx="3764172" cy="492443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 err="1">
                <a:latin typeface="Courier New" pitchFamily="49" charset="0"/>
              </a:rPr>
              <a:t>hostp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Malloc</a:t>
            </a:r>
            <a:r>
              <a:rPr lang="en-US" altLang="en-US" dirty="0">
                <a:latin typeface="Courier New" pitchFamily="49" charset="0"/>
              </a:rPr>
              <a:t>(...);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gethostbyname_r</a:t>
            </a:r>
            <a:r>
              <a:rPr lang="en-US" altLang="en-US" dirty="0">
                <a:latin typeface="Courier New" pitchFamily="49" charset="0"/>
              </a:rPr>
              <a:t>(name, </a:t>
            </a:r>
            <a:r>
              <a:rPr lang="en-US" altLang="en-US" dirty="0" err="1">
                <a:latin typeface="Courier New" pitchFamily="49" charset="0"/>
              </a:rPr>
              <a:t>hostp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976939" y="992189"/>
            <a:ext cx="3754437" cy="17367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struct hostent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*gethostbyname(char* name)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static struct hostent h;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&lt;contact DNS and fill in h&gt;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&amp;h;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6015038" y="4080669"/>
            <a:ext cx="4381328" cy="2462213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struct </a:t>
            </a:r>
            <a:r>
              <a:rPr lang="en-US" altLang="en-US" dirty="0" err="1">
                <a:latin typeface="Courier New" pitchFamily="49" charset="0"/>
              </a:rPr>
              <a:t>hostent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*</a:t>
            </a:r>
            <a:r>
              <a:rPr lang="en-US" altLang="en-US" dirty="0" err="1">
                <a:latin typeface="Courier New" pitchFamily="49" charset="0"/>
              </a:rPr>
              <a:t>gethostbyname_ts</a:t>
            </a:r>
            <a:r>
              <a:rPr lang="en-US" altLang="en-US" dirty="0">
                <a:latin typeface="Courier New" pitchFamily="49" charset="0"/>
              </a:rPr>
              <a:t>(char *p)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struct </a:t>
            </a:r>
            <a:r>
              <a:rPr lang="en-US" altLang="en-US" dirty="0" err="1">
                <a:latin typeface="Courier New" pitchFamily="49" charset="0"/>
              </a:rPr>
              <a:t>hostent</a:t>
            </a:r>
            <a:r>
              <a:rPr lang="en-US" altLang="en-US" dirty="0">
                <a:latin typeface="Courier New" pitchFamily="49" charset="0"/>
              </a:rPr>
              <a:t> *q = Malloc(...);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hostlock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p = </a:t>
            </a:r>
            <a:r>
              <a:rPr lang="en-US" altLang="en-US" dirty="0" err="1">
                <a:latin typeface="Courier New" pitchFamily="49" charset="0"/>
              </a:rPr>
              <a:t>gethostbyname</a:t>
            </a:r>
            <a:r>
              <a:rPr lang="en-US" altLang="en-US" dirty="0">
                <a:latin typeface="Courier New" pitchFamily="49" charset="0"/>
              </a:rPr>
              <a:t>(name);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*q = *p;   /* copy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hostlock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return q;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43015" name="Line 10"/>
          <p:cNvSpPr>
            <a:spLocks noChangeShapeType="1"/>
          </p:cNvSpPr>
          <p:nvPr/>
        </p:nvSpPr>
        <p:spPr bwMode="auto">
          <a:xfrm>
            <a:off x="5405439" y="2832100"/>
            <a:ext cx="574675" cy="3048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016" name="Line 11"/>
          <p:cNvSpPr>
            <a:spLocks noChangeShapeType="1"/>
          </p:cNvSpPr>
          <p:nvPr/>
        </p:nvSpPr>
        <p:spPr bwMode="auto">
          <a:xfrm>
            <a:off x="4940301" y="3944938"/>
            <a:ext cx="931863" cy="214312"/>
          </a:xfrm>
          <a:prstGeom prst="line">
            <a:avLst/>
          </a:prstGeom>
          <a:noFill/>
          <a:ln w="38100">
            <a:solidFill>
              <a:srgbClr val="FF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Line Callout 1 1"/>
          <p:cNvSpPr/>
          <p:nvPr/>
        </p:nvSpPr>
        <p:spPr bwMode="auto">
          <a:xfrm>
            <a:off x="7586045" y="3636756"/>
            <a:ext cx="2557110" cy="338554"/>
          </a:xfrm>
          <a:prstGeom prst="borderCallout1">
            <a:avLst>
              <a:gd name="adj1" fmla="val 91355"/>
              <a:gd name="adj2" fmla="val 87211"/>
              <a:gd name="adj3" fmla="val 339029"/>
              <a:gd name="adj4" fmla="val 6850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dirty="0">
                <a:latin typeface="Helvetica" pitchFamily="34" charset="0"/>
              </a:rPr>
              <a:t>Why outside the mutex?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FDFE362-A6A9-0274-A114-793470DB29BE}"/>
                  </a:ext>
                </a:extLst>
              </p14:cNvPr>
              <p14:cNvContentPartPr/>
              <p14:nvPr/>
            </p14:nvContentPartPr>
            <p14:xfrm>
              <a:off x="5829480" y="2095560"/>
              <a:ext cx="2273400" cy="3797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FDFE362-A6A9-0274-A114-793470DB29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0120" y="2086200"/>
                <a:ext cx="2292120" cy="3816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ChangeArrowheads="1"/>
          </p:cNvSpPr>
          <p:nvPr/>
        </p:nvSpPr>
        <p:spPr bwMode="auto">
          <a:xfrm>
            <a:off x="3402013" y="2832100"/>
            <a:ext cx="2514600" cy="1905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Reentrant Functions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sz="2000" dirty="0"/>
              <a:t>A function is </a:t>
            </a:r>
            <a:r>
              <a:rPr lang="en-US" altLang="en-US" sz="2000" i="1" dirty="0">
                <a:solidFill>
                  <a:srgbClr val="FF0000"/>
                </a:solidFill>
              </a:rPr>
              <a:t>reentrant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it accesses NO shared variables when called from multiple 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Reentrant functions are a proper subset of the set of thread-safe functions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NOTE: The fixes to Class 2 and 3 thread-unsafe functions require modifying the function to make it reentrant (only first fix for Class 3 is reentrant)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3859213" y="3517900"/>
            <a:ext cx="1524000" cy="1143000"/>
          </a:xfrm>
          <a:prstGeom prst="ellipse">
            <a:avLst/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Reentrant</a:t>
            </a:r>
          </a:p>
          <a:p>
            <a:r>
              <a:rPr lang="en-US" altLang="en-US"/>
              <a:t>functions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3250484" y="2526298"/>
            <a:ext cx="142859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All functions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916613" y="2832100"/>
            <a:ext cx="2514600" cy="1905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411914" y="3441701"/>
            <a:ext cx="1584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Thread-unsafe</a:t>
            </a:r>
          </a:p>
          <a:p>
            <a:r>
              <a:rPr lang="en-US" altLang="en-US"/>
              <a:t>functions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946526" y="2832101"/>
            <a:ext cx="1336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Thread-safe</a:t>
            </a:r>
          </a:p>
          <a:p>
            <a:r>
              <a:rPr lang="en-US" altLang="en-US"/>
              <a:t>functions</a:t>
            </a: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Thread-Safe Library Functions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Most functions in the Standard C Library (at the back of your K&amp;R text) are thread-safe</a:t>
            </a:r>
          </a:p>
          <a:p>
            <a:pPr lvl="1" eaLnBrk="1" hangingPunct="1"/>
            <a:r>
              <a:rPr lang="en-US" altLang="en-US"/>
              <a:t>Examples: </a:t>
            </a:r>
            <a:r>
              <a:rPr lang="en-US" altLang="en-US">
                <a:latin typeface="Courier New" pitchFamily="49" charset="0"/>
              </a:rPr>
              <a:t>malloc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free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printf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scanf</a:t>
            </a:r>
          </a:p>
          <a:p>
            <a:pPr eaLnBrk="1" hangingPunct="1"/>
            <a:r>
              <a:rPr lang="en-US" altLang="en-US"/>
              <a:t>All Unix system calls are thread-safe</a:t>
            </a:r>
          </a:p>
          <a:p>
            <a:pPr eaLnBrk="1" hangingPunct="1"/>
            <a:r>
              <a:rPr lang="en-US" altLang="en-US"/>
              <a:t>Library calls that aren’t thread-safe: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638425" y="3606800"/>
            <a:ext cx="6750050" cy="24971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Thread-unsafe function	Class	Reentrant version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asctime		 3	asctime_r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ctime			 3	ctime_r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gethostbyaddr		 3	gethostbyaddr_r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gethostbyname		 3	gethostbyname_r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inet_ntoa		 3	(none)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localtime		 3	localtime_r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rand			 2	rand_r</a:t>
            </a:r>
          </a:p>
          <a:p>
            <a:pPr algn="l"/>
            <a:endParaRPr lang="en-US" altLang="en-US" sz="180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4CA6658-9371-6A96-A729-91AD2474B1F0}"/>
                  </a:ext>
                </a:extLst>
              </p14:cNvPr>
              <p14:cNvContentPartPr/>
              <p14:nvPr/>
            </p14:nvContentPartPr>
            <p14:xfrm>
              <a:off x="1949400" y="3282840"/>
              <a:ext cx="2661120" cy="33660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4CA6658-9371-6A96-A729-91AD2474B1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40040" y="3273480"/>
                <a:ext cx="2679840" cy="3384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Summary</a:t>
            </a:r>
          </a:p>
        </p:txBody>
      </p:sp>
      <p:sp>
        <p:nvSpPr>
          <p:cNvPr id="4710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provide another mechanism for writing concurrent programs</a:t>
            </a:r>
          </a:p>
          <a:p>
            <a:pPr eaLnBrk="1" hangingPunct="1"/>
            <a:r>
              <a:rPr lang="en-US" altLang="en-US"/>
              <a:t>Threads are growing in popularity</a:t>
            </a:r>
          </a:p>
          <a:p>
            <a:pPr lvl="1" eaLnBrk="1" hangingPunct="1"/>
            <a:r>
              <a:rPr lang="en-US" altLang="en-US"/>
              <a:t>Somewhat cheaper than processes</a:t>
            </a:r>
          </a:p>
          <a:p>
            <a:pPr lvl="1" eaLnBrk="1" hangingPunct="1"/>
            <a:r>
              <a:rPr lang="en-US" altLang="en-US"/>
              <a:t>Easy to share data between threads</a:t>
            </a:r>
          </a:p>
          <a:p>
            <a:pPr eaLnBrk="1" hangingPunct="1"/>
            <a:r>
              <a:rPr lang="en-US" altLang="en-US"/>
              <a:t>However, the ease of sharing has a cost:</a:t>
            </a:r>
          </a:p>
          <a:p>
            <a:pPr lvl="1" eaLnBrk="1" hangingPunct="1"/>
            <a:r>
              <a:rPr lang="en-US" altLang="en-US"/>
              <a:t>Easy to introduce subtle synchronization errors</a:t>
            </a:r>
          </a:p>
          <a:p>
            <a:pPr lvl="1" eaLnBrk="1" hangingPunct="1"/>
            <a:r>
              <a:rPr lang="en-US" altLang="en-US"/>
              <a:t>Tread carefully with threads!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For more info:</a:t>
            </a:r>
          </a:p>
          <a:p>
            <a:pPr lvl="1" eaLnBrk="1" hangingPunct="1"/>
            <a:r>
              <a:rPr lang="en-US" altLang="en-US"/>
              <a:t>D. Butenhof, “Programming with Posix Threads”, Addison-Wesley, 1997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View of Threads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associated with a process form pool of peers</a:t>
            </a:r>
          </a:p>
          <a:p>
            <a:pPr lvl="1" eaLnBrk="1" hangingPunct="1"/>
            <a:r>
              <a:rPr lang="en-US" altLang="en-US"/>
              <a:t>Unlike processes, which form tree hierarchy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7924800" y="30337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P0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7924800" y="3871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P1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72390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8153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7620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79248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86106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8153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8305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7924800" y="5395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foo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8153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7924800" y="6157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bar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8153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2590800" y="36433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T1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064375" y="2606676"/>
            <a:ext cx="2166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Process hierarchy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2438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2216150" y="2562226"/>
            <a:ext cx="4198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Threads associated with process foo</a:t>
            </a:r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3733800" y="3109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T2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5562600" y="33385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T4</a:t>
            </a:r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3124200" y="52435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T5</a:t>
            </a:r>
          </a:p>
        </p:txBody>
      </p:sp>
      <p:sp>
        <p:nvSpPr>
          <p:cNvPr id="7192" name="Oval 24"/>
          <p:cNvSpPr>
            <a:spLocks noChangeArrowheads="1"/>
          </p:cNvSpPr>
          <p:nvPr/>
        </p:nvSpPr>
        <p:spPr bwMode="auto">
          <a:xfrm>
            <a:off x="4953000" y="51673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T3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3505200" y="4100513"/>
            <a:ext cx="1905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code, data</a:t>
            </a:r>
          </a:p>
          <a:p>
            <a:r>
              <a:rPr lang="en-US" altLang="en-US"/>
              <a:t>and kernel context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V="1">
            <a:off x="3429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H="1" flipV="1">
            <a:off x="4876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 flipH="1" flipV="1">
            <a:off x="3048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 flipH="1" flipV="1">
            <a:off x="3962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 flipV="1">
            <a:off x="5181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Concurrent Thread Execution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threads run concurrently (are concurrent) if their logical flows overlap in time</a:t>
            </a:r>
          </a:p>
          <a:p>
            <a:pPr eaLnBrk="1" hangingPunct="1"/>
            <a:r>
              <a:rPr lang="en-US" altLang="en-US"/>
              <a:t>Otherwise, they are sequential  (same rule as for processes)</a:t>
            </a:r>
          </a:p>
          <a:p>
            <a:pPr eaLnBrk="1" hangingPunct="1"/>
            <a:r>
              <a:rPr lang="en-US" altLang="en-US"/>
              <a:t>Examples:</a:t>
            </a:r>
          </a:p>
          <a:p>
            <a:pPr lvl="1" eaLnBrk="1" hangingPunct="1"/>
            <a:r>
              <a:rPr lang="en-US" altLang="en-US"/>
              <a:t>Concurrent: A &amp; B, A&amp;C</a:t>
            </a:r>
          </a:p>
          <a:p>
            <a:pPr lvl="1" eaLnBrk="1" hangingPunct="1"/>
            <a:r>
              <a:rPr lang="en-US" altLang="en-US"/>
              <a:t>Sequential: B &amp; C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604202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280026" y="4513263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Time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724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157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A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81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B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205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C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8232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9756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6708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9756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267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251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6251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6251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6251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6251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vs. Processes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threads and processes are similar</a:t>
            </a:r>
          </a:p>
          <a:p>
            <a:pPr lvl="1" eaLnBrk="1" hangingPunct="1"/>
            <a:r>
              <a:rPr lang="en-US" altLang="en-US" dirty="0"/>
              <a:t>Each has its own logical control flow</a:t>
            </a:r>
          </a:p>
          <a:p>
            <a:pPr lvl="1" eaLnBrk="1" hangingPunct="1"/>
            <a:r>
              <a:rPr lang="en-US" altLang="en-US" dirty="0"/>
              <a:t>Each can run concurrently (maybe on different cores)</a:t>
            </a:r>
          </a:p>
          <a:p>
            <a:pPr lvl="1" eaLnBrk="1" hangingPunct="1"/>
            <a:r>
              <a:rPr lang="en-US" altLang="en-US" dirty="0"/>
              <a:t>Each is context-switched</a:t>
            </a:r>
          </a:p>
          <a:p>
            <a:pPr eaLnBrk="1" hangingPunct="1"/>
            <a:r>
              <a:rPr lang="en-US" altLang="en-US" dirty="0"/>
              <a:t>How threads and processes are different</a:t>
            </a:r>
          </a:p>
          <a:p>
            <a:pPr lvl="1" eaLnBrk="1" hangingPunct="1"/>
            <a:r>
              <a:rPr lang="en-US" altLang="en-US" dirty="0"/>
              <a:t>Threads share code and data, processes (typically) do not</a:t>
            </a:r>
          </a:p>
          <a:p>
            <a:pPr lvl="1" eaLnBrk="1" hangingPunct="1"/>
            <a:r>
              <a:rPr lang="en-US" altLang="en-US" dirty="0"/>
              <a:t>Threads are somewhat cheaper than processes</a:t>
            </a:r>
          </a:p>
          <a:p>
            <a:pPr lvl="2" eaLnBrk="1" hangingPunct="1"/>
            <a:r>
              <a:rPr lang="en-US" altLang="en-US" dirty="0"/>
              <a:t>Process control (creating and reaping) is roughly 5–8× as expensive as thread control </a:t>
            </a:r>
          </a:p>
          <a:p>
            <a:pPr lvl="2" eaLnBrk="1" hangingPunct="1"/>
            <a:r>
              <a:rPr lang="en-US" altLang="en-US" dirty="0"/>
              <a:t>Linux numbers:</a:t>
            </a:r>
          </a:p>
          <a:p>
            <a:pPr lvl="3" eaLnBrk="1" hangingPunct="1"/>
            <a:r>
              <a:rPr lang="en-US" altLang="en-US" dirty="0"/>
              <a:t>~160K, 280K, 530K cycles minimum to create and reap a process (three machines)</a:t>
            </a:r>
          </a:p>
          <a:p>
            <a:pPr lvl="3" eaLnBrk="1" hangingPunct="1"/>
            <a:r>
              <a:rPr lang="en-US" altLang="en-US" dirty="0"/>
              <a:t>~19K, 34K, 100K cycles minimum to create and reap a thread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Posix Threads (Pthreads) Interface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 err="1"/>
              <a:t>Pthreads</a:t>
            </a:r>
            <a:r>
              <a:rPr lang="en-US" altLang="en-US" i="1" dirty="0"/>
              <a:t>:</a:t>
            </a:r>
            <a:r>
              <a:rPr lang="en-US" altLang="en-US" dirty="0"/>
              <a:t> Standard interface for ~60 (!) functions that manipulate threads from C programs</a:t>
            </a:r>
          </a:p>
          <a:p>
            <a:pPr lvl="1" eaLnBrk="1" hangingPunct="1"/>
            <a:r>
              <a:rPr lang="en-US" altLang="en-US" dirty="0"/>
              <a:t>Creating and reaping threads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Determining your thread ID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pthread_self</a:t>
            </a:r>
            <a:endParaRPr lang="en-US" altLang="en-US" dirty="0">
              <a:latin typeface="Courier New" pitchFamily="49" charset="0"/>
            </a:endParaRPr>
          </a:p>
          <a:p>
            <a:pPr lvl="1" eaLnBrk="1" hangingPunct="1"/>
            <a:r>
              <a:rPr lang="en-US" altLang="en-US" dirty="0">
                <a:solidFill>
                  <a:schemeClr val="tx2"/>
                </a:solidFill>
              </a:rPr>
              <a:t>Terminating threads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pthread_cancel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pthread_exit</a:t>
            </a:r>
            <a:endParaRPr lang="en-US" altLang="en-US" dirty="0"/>
          </a:p>
          <a:p>
            <a:pPr lvl="2" eaLnBrk="1" hangingPunct="1"/>
            <a:r>
              <a:rPr lang="en-US" altLang="en-US" dirty="0">
                <a:latin typeface="Courier New" pitchFamily="49" charset="0"/>
              </a:rPr>
              <a:t>exit</a:t>
            </a:r>
            <a:r>
              <a:rPr lang="en-US" altLang="en-US" dirty="0"/>
              <a:t>  [terminates all threads], </a:t>
            </a:r>
            <a:r>
              <a:rPr lang="en-US" altLang="en-US" dirty="0">
                <a:latin typeface="Courier New" pitchFamily="49" charset="0"/>
              </a:rPr>
              <a:t>return </a:t>
            </a:r>
            <a:r>
              <a:rPr lang="en-US" altLang="en-US" dirty="0"/>
              <a:t>[terminates current thread]</a:t>
            </a:r>
          </a:p>
          <a:p>
            <a:pPr lvl="1" eaLnBrk="1" hangingPunct="1"/>
            <a:r>
              <a:rPr lang="en-US" altLang="en-US" dirty="0"/>
              <a:t>Synchronizing access to shared variables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pthread_mutex_init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pthread_mutex</a:t>
            </a:r>
            <a:r>
              <a:rPr lang="en-US" altLang="en-US" dirty="0">
                <a:latin typeface="Courier New" pitchFamily="49" charset="0"/>
              </a:rPr>
              <a:t>_[un]lock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pthread_cond_init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pthread_cond</a:t>
            </a:r>
            <a:r>
              <a:rPr lang="en-US" altLang="en-US" dirty="0">
                <a:latin typeface="Courier New" pitchFamily="49" charset="0"/>
              </a:rPr>
              <a:t>_[timed]wait, </a:t>
            </a:r>
            <a:r>
              <a:rPr lang="en-US" altLang="en-US" dirty="0" err="1">
                <a:latin typeface="Courier New" pitchFamily="49" charset="0"/>
              </a:rPr>
              <a:t>pthread_cond_signal</a:t>
            </a:r>
            <a:endParaRPr lang="en-US" alt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dirty="0" err="1"/>
              <a:t>Pthreads</a:t>
            </a:r>
            <a:r>
              <a:rPr lang="en-US" altLang="en-US" dirty="0"/>
              <a:t> “Hello, world" Program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362200" y="1165226"/>
            <a:ext cx="5710238" cy="50069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* hello.c - Pthreads "hello, world" program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#include "csapp.h"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void *howdy(void *vargp);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int main()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pthread_t tid;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Pthread_create(&amp;tid, NULL, howdy,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Pthread_join(tid,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exit(0);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*howdy(void *vargp)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printf("Hello, world!\n");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382000" y="1863726"/>
            <a:ext cx="1925638" cy="6064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/>
              <a:t>Thread attributes </a:t>
            </a:r>
          </a:p>
          <a:p>
            <a:r>
              <a:rPr lang="en-US" altLang="en-US" i="1"/>
              <a:t>(usually NULL)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382000" y="2854326"/>
            <a:ext cx="1982788" cy="6064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/>
              <a:t>Thread arguments</a:t>
            </a:r>
          </a:p>
          <a:p>
            <a:r>
              <a:rPr lang="en-US" altLang="en-US" i="1"/>
              <a:t>(void *p)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156026" y="5251095"/>
            <a:ext cx="2100255" cy="5847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return value</a:t>
            </a:r>
          </a:p>
          <a:p>
            <a:r>
              <a:rPr lang="en-US" altLang="en-US" i="1" dirty="0"/>
              <a:t>(void **p)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5562600" y="2244725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7315200" y="3159125"/>
            <a:ext cx="10668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 flipV="1">
            <a:off x="5257800" y="4149725"/>
            <a:ext cx="2814638" cy="139375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8395675" y="4441857"/>
            <a:ext cx="1620958" cy="338554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routine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407080" y="1997660"/>
            <a:ext cx="1130439" cy="338554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ID</a:t>
            </a: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4862245" y="2244725"/>
            <a:ext cx="1544834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 flipV="1">
            <a:off x="6506966" y="3935003"/>
            <a:ext cx="1873446" cy="64490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77544FA-924A-2FC6-5453-822F24C807B1}"/>
                  </a:ext>
                </a:extLst>
              </p14:cNvPr>
              <p14:cNvContentPartPr/>
              <p14:nvPr/>
            </p14:nvContentPartPr>
            <p14:xfrm>
              <a:off x="2343240" y="3359160"/>
              <a:ext cx="4692960" cy="2070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77544FA-924A-2FC6-5453-822F24C807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33880" y="3349800"/>
                <a:ext cx="4711680" cy="208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71908</TotalTime>
  <Pages>35</Pages>
  <Words>5210</Words>
  <Application>Microsoft Office PowerPoint</Application>
  <PresentationFormat>Widescreen</PresentationFormat>
  <Paragraphs>1078</Paragraphs>
  <Slides>47</Slides>
  <Notes>47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Calibri</vt:lpstr>
      <vt:lpstr>Century Gothic</vt:lpstr>
      <vt:lpstr>Courier New</vt:lpstr>
      <vt:lpstr>Helvetica</vt:lpstr>
      <vt:lpstr>Wingdings</vt:lpstr>
      <vt:lpstr>class02</vt:lpstr>
      <vt:lpstr>Programming with Threads </vt:lpstr>
      <vt:lpstr>Traditional View of a Process</vt:lpstr>
      <vt:lpstr>Alternate View of a Process</vt:lpstr>
      <vt:lpstr>A Process With Multiple Threads</vt:lpstr>
      <vt:lpstr>Logical View of Threads</vt:lpstr>
      <vt:lpstr>Concurrent Thread Execution</vt:lpstr>
      <vt:lpstr>Threads vs. Processes</vt:lpstr>
      <vt:lpstr>Posix Threads (Pthreads) Interface</vt:lpstr>
      <vt:lpstr>The Pthreads “Hello, world" Program</vt:lpstr>
      <vt:lpstr>Execution of Threaded “Hello, world”</vt:lpstr>
      <vt:lpstr>Pros and Cons of Thread-Based Designs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Vars to Memory Instances</vt:lpstr>
      <vt:lpstr>Shared Variable Analysis</vt:lpstr>
      <vt:lpstr>Synchronizing Threads  </vt:lpstr>
      <vt:lpstr>badcnt.c: An Improperly Synchronized Threaded Program</vt:lpstr>
      <vt:lpstr>Assembly Code for Counter Loop</vt:lpstr>
      <vt:lpstr>What is “Sequential Consistency?”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Safe and Unsafe Trajectories</vt:lpstr>
      <vt:lpstr>Canonical Progress Graph</vt:lpstr>
      <vt:lpstr>Races</vt:lpstr>
      <vt:lpstr>Enforcing Mutual Exclusion</vt:lpstr>
      <vt:lpstr>Pthread Mutexes</vt:lpstr>
      <vt:lpstr>Sharing With Pthread Mutexes</vt:lpstr>
      <vt:lpstr>Why Mutexes Work</vt:lpstr>
      <vt:lpstr>Deadlock</vt:lpstr>
      <vt:lpstr>Bad Waiting</vt:lpstr>
      <vt:lpstr>Synchronization With Pthread Conditions</vt:lpstr>
      <vt:lpstr>Pthread Waiting</vt:lpstr>
      <vt:lpstr>Pthread Synchronization (Sender)</vt:lpstr>
      <vt:lpstr>Pthread Synchronization (Receiver)</vt:lpstr>
      <vt:lpstr>Thread Safety</vt:lpstr>
      <vt:lpstr>Thread-Unsafe Functions (cont)</vt:lpstr>
      <vt:lpstr>Class 2a (fixed)</vt:lpstr>
      <vt:lpstr>Thread-Unsafe Functions (cont)</vt:lpstr>
      <vt:lpstr>Reentrant Functions</vt:lpstr>
      <vt:lpstr>Thread-Safe Library Functions</vt:lpstr>
      <vt:lpstr>Threads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with Threads</dc:title>
  <dc:subject/>
  <dc:creator>Randal E. Bryant and David R. O'Hallaron</dc:creator>
  <cp:keywords/>
  <dc:description/>
  <cp:lastModifiedBy>Geoffrey Kuenning</cp:lastModifiedBy>
  <cp:revision>719</cp:revision>
  <cp:lastPrinted>2023-02-27T18:01:33Z</cp:lastPrinted>
  <dcterms:created xsi:type="dcterms:W3CDTF">1998-08-11T09:19:24Z</dcterms:created>
  <dcterms:modified xsi:type="dcterms:W3CDTF">2023-03-30T23:45:24Z</dcterms:modified>
</cp:coreProperties>
</file>