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4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5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6.xml" ContentType="application/inkml+xml"/>
  <Override PartName="/ppt/notesSlides/notesSlide25.xml" ContentType="application/vnd.openxmlformats-officedocument.presentationml.notesSlide+xml"/>
  <Override PartName="/ppt/ink/ink7.xml" ContentType="application/inkml+xml"/>
  <Override PartName="/ppt/notesSlides/notesSlide26.xml" ContentType="application/vnd.openxmlformats-officedocument.presentationml.notesSlide+xml"/>
  <Override PartName="/ppt/ink/ink8.xml" ContentType="application/inkml+xml"/>
  <Override PartName="/ppt/notesSlides/notesSlide27.xml" ContentType="application/vnd.openxmlformats-officedocument.presentationml.notesSlide+xml"/>
  <Override PartName="/ppt/ink/ink9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9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9" r:id="rId12"/>
    <p:sldId id="330" r:id="rId13"/>
    <p:sldId id="328" r:id="rId14"/>
    <p:sldId id="331" r:id="rId15"/>
    <p:sldId id="332" r:id="rId16"/>
    <p:sldId id="334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5" r:id="rId25"/>
    <p:sldId id="346" r:id="rId26"/>
    <p:sldId id="347" r:id="rId27"/>
    <p:sldId id="348" r:id="rId28"/>
    <p:sldId id="349" r:id="rId29"/>
    <p:sldId id="351" r:id="rId30"/>
    <p:sldId id="262" r:id="rId31"/>
    <p:sldId id="297" r:id="rId32"/>
    <p:sldId id="266" r:id="rId33"/>
    <p:sldId id="268" r:id="rId34"/>
    <p:sldId id="301" r:id="rId35"/>
    <p:sldId id="302" r:id="rId36"/>
    <p:sldId id="303" r:id="rId37"/>
    <p:sldId id="304" r:id="rId38"/>
    <p:sldId id="305" r:id="rId39"/>
    <p:sldId id="300" r:id="rId40"/>
    <p:sldId id="281" r:id="rId41"/>
    <p:sldId id="282" r:id="rId42"/>
    <p:sldId id="308" r:id="rId43"/>
    <p:sldId id="309" r:id="rId44"/>
    <p:sldId id="284" r:id="rId45"/>
    <p:sldId id="310" r:id="rId46"/>
    <p:sldId id="311" r:id="rId47"/>
    <p:sldId id="280" r:id="rId48"/>
    <p:sldId id="312" r:id="rId49"/>
    <p:sldId id="313" r:id="rId50"/>
    <p:sldId id="315" r:id="rId51"/>
    <p:sldId id="316" r:id="rId52"/>
    <p:sldId id="317" r:id="rId53"/>
    <p:sldId id="298" r:id="rId54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ennin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870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870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21T22:51:17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19121 7408 0,'0'0'0,"-18"0"141,0 0-141,1 0 15,-1 18 1,0 0-16,-17-18 16,17 17-16,-17-17 15,0 18-15,0-18 16,-1 0-16,-34 0 16,17 0-1,-18 0-15,1 0 16,17 0-16,0 0 15,0 0-15,0 0 16,-17-18-16,-1 18 16,0 0-1,1 0-15,17 0 16,18 0-16,-1 0 16,-17 0-16,18 0 15,-18 0-15,0 18 16,0 0-16,18-1 15,-18 18 1,0 1-16,0-1 16,1 0-16,16 18 15,-17-18-15,36 1 16,-19 17-16,1 0 16,17 0-1,1-1-15,-1 19 16,18 0-16,-17-1 15,17 1-15,17-1 16,1 1-16,35-18 16,0 0-16,-18 0 15,18-18 1,0 0-16,17-17 16,1-1-16,-1-17 15,1 0-15,35-17 16,35-19-16,-18-16 15,-17-1 1,0-36-16,18-16 16,-1 16-16,-35-16 15,0-19-15,-35 18 16,-17 18-16,-1 17 16,-35 1-16,-35-1 15,17 18 1,-35 18-16,-53-35 15,0 17-15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3T22:00:01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15699 10195 0,'0'0'0,"-18"0"78,0 0-63,1 0 1,-19 0 0,19 0-16,-1 0 15,1 0-15,-1 0 16,0 0-1,1 0 1,-19 0-16,19 0 16,-1 0-16,0 0 15,-17 0-15,-18 0 16,0 0 0,0 0-16,0 0 15,-35 0-15,35 0 16,0-17-16,1 17 15,-1-18-15,17 18 16,1-18 0,-18 1-16,18 17 15,0 0-15,-18 0 16,0 0-16,0 0 16,0 0-16,0 0 15,0 0 1,0 0-16,0-18 15,-17 18-15,34 0 16,-17 0-16,18 0 16,0 0-16,-18 18 15,18-18-15,-1 17 16,-16 1 0,16-18-16,1 18 15,-18-18-15,18 17 16,-18 1-16,0 0 15,18 17-15,-1 0 16,-17 0 0,18 18-16,0-17 15,17-1-15,-17-17 16,17-1-16,18 1 16,-35-1-16,35 36 15,-18 18 1,18 17-16,-17-35 15,17 0-15,0-18 16,17 0-16,-17 1 16,18-19-16,0 36 15,-1-17 1,19 17-16,-1-1 16,18 19-16,-18-18 15,18 0-15,18-18 16,-18 18-16,17-18 15,1 1 1,-1-19-16,18 18 16,-17-17-16,17 0 15,18-1-15,0 1 16,0-18-16,-1 18 16,-16-18-16,16 0 15,1 0 1,-17 0-16,-1 0 15,-18-18-15,1-17 16,-1-1-16,1-16 16,-1 16-16,-34 1 15,17 0 1,0-1-16,17-34 16,-17-36-16,-18 36 15,1 17-15,-19 17 16,19 1-16,-36 17 15,0-35 1,0-17-16,-36-54 16,19 54-16,-19-1 15,-34-140-15,35 87 16,-18-70-16,17 18 16,19 70-1,-1 0-15</inkml:trace>
  <inkml:trace contextRef="#ctx0" brushRef="#br0" timeOffset="142098.97">17498 12188 0,'0'0'0,"-18"18"109,1-18-93,-1 0-1,0 0 1,-17 0 0,17 0-1,-17 0-15,0 0 16,-18 0-16,18 0 16,-54 0-16,19 0 15,17 0 1,0 0-16,-18-18 15,19 18-15,-1-35 16,-36-18-16,1 0 16,-18-17-16,18 17 15,-18 18-15,18-1 16,-18 1 0,18 0-16,-18 17 15,36 1-15,-36-1 16,18 0-16,-18 1 15,0-19-15,18 19 16,-18 17 0,0-18-16,18 18 15,-18-18-15,18 1 16,0 17-16,0 0 16,-18 0-16,18 0 15,-18 17 1,18 1-16,-36-18 15,36 18-15,-18-18 16,0 0-16,18 17 16,-18 1-16,18 17 15,0 1 1,-18 16-16,18 1 16,0 0-16,-1 0 15,1-18-15,18 1 16,-1-19-16,36 1 15,-18 0 1,18-1-16,-1 1 16,-17 35-16,18 17 15,0-17-15,17-17 16,1-1-16,17 35 16,-18 72-1,18-37-15,0-34 16,0-1-16,18 19 15,-1 17-15,18-1 16,1-34-16,17-18 16,17 17-1,18-17-15,18 0 16,35 0-16,0-18 16,18 18-16,53 0 15,0-17-15,-18-19 16,53-34-1,-1 17-15,19-18 16,-18 18-16,18-18 16,34 1-16,-52-54 15,-53-17-15,36 17 16,-1 1-16,0 34 16,-35 1-1,-17-35-15,-36-1 16,-35 1-16,-18 17 15,-53 17-15,-17 19 16,-18-1-16,-18-105 16,-35 17-1,-17-71-15,-36-52 16,-194-353-16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3T22:23:44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8731 9278 0,'0'0'0,"-17"-18"110,-1 1-95,0-1 17,1 18-17,-1 0-15,-17 0 16,0 18-16,-18-18 16,-18 0-16,-17 17 15,0-17-15,17 36 16,-193 122 31,211-122-47,17-1 0,1 0 15,0 1 1,-1 34-16,1 18 16,18-17-16,-1-18 15,0-18-15,18 0 16,0 1-16,0 34 15,0 36-15,18-18 16,-18-17 0,18-18-16,17-18 15,18 0-15,35 18 16,18-18-16,17 1 16,-17-19-16,18-34 15,-19-19-15,1-16 16,-18 16-1,-35 1-15,18 0 16,-1-71-16,-17 18 16,-35 17-16,17-35 15,-17-35-15,-18 53 16,-18 17 0,1 18-16,-19 1 15,1 16-15,-18-17 16,-17 18-16,-1 17 15,1-17-15</inkml:trace>
  <inkml:trace contextRef="#ctx0" brushRef="#br0" timeOffset="546.94">8961 9296 0,'0'0'0,"17"-18"94,36-17-78,0-36-16,35 1 15,0 17-15,36 0 16,17 0-16,18 0 16,35-35-16,0-36 15,-18 36 1,1 18-16,-19 17 15,1 17-15,-18-17 16,-17 36-16,-18-1 16,-18 18-16,18-17 15,-18 17 1</inkml:trace>
  <inkml:trace contextRef="#ctx0" brushRef="#br0" timeOffset="1062.53">12541 7620 0,'0'0'0,"0"18"47,0-1-32,-17-17 1,-1 18-16,18 0 16,-18 34-16,-17 37 15,17-19-15,-34 142 16,34-89-16,0 89 15,1-18 1,-1-70-16,18-1 16,-18 18-16,18-17 15,0-36-15,0-18 16,0-17-16,18-17 16</inkml:trace>
  <inkml:trace contextRef="#ctx0" brushRef="#br0" timeOffset="1656.39">13494 7796 0,'0'0'0,"-18"0"47,0 18-15,-17 35-32,-18 0 15,0 0-15,18-18 16,0 18-16,-18 53 15,0 0-15,35-36 16,18-17 0,0 0-16,0-18 15,0 18-15,18-17 16,17-1-16,-17-18 16,0 1-16,-1-18 15,18 18-15,-17-18 16,17 0-1,18-18-15,-17-17 16,-1 0-16,0-1 16,-17 1-16,-1 0 15,1-36-15,-18 18 16,0-17 0,0 34-16,-18-17 15,1 1-15,-1 34 16,0-17-16,1-1 15,-1-34-15,1-36 16,17 35 0,17 1-16,1 35 15,-18-1-15</inkml:trace>
  <inkml:trace contextRef="#ctx0" brushRef="#br0" timeOffset="2453.23">13899 7796 0,'0'0'0,"18"0"94,0 0-78,17 0-16,0 0 15,1 0 1,16 0-16,-34 0 16,17 0-16,-17 18 15,0 35-15,-1 0 16,-17-18-16,-17 0 16,17 54-1,-18 34-15,0-17 16,1-36-16,17-34 15,0-1-15,17 0 16,-17 1-16,36-19 16,-1 19-16,36-1 15,17 0 1,18-17-16,-1-1 16,1 1-16,-18 0 15</inkml:trace>
  <inkml:trace contextRef="#ctx0" brushRef="#br0" timeOffset="3093.8">15258 7391 0,'0'0'0,"-18"17"16,18 19-1,-35-1-15,17 0 16,0 0 0,-17 54-16,-18-1 15,36 0-15,-19-17 16,19-18-16,-1-18 15,18 0-15,0 0 16,35 36-16,1-1 16,17 1-1,17-18-15,-17-18 16,18 0-16,-19-17 16,19 17-16,0 1 15,-1-1-15,1-17 16</inkml:trace>
  <inkml:trace contextRef="#ctx0" brushRef="#br0" timeOffset="3499.96">15998 7602 0,'0'0'0,"-17"18"32,17 0-32,-18-1 15,-17 107 1,0-54-16,-36 160 16,1-72-16,-19 125 15,19-107-15,-1 0 16,1 54-16,17-124 15,35-18-15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3T22:28:28.5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20197 11659 0,'0'0'16,"-18"0"15,0 0-31,1 0 15,-1 0 1,-17 0-16,-1 0 16,-16 0-16,-1 0 15,0-17 1,0 17-16,-18-18 16,36 18-16,-18 0 15,0 0-15,-17 0 16,17 0-16,0 0 15,17 0 1,-16 0-16,-1 18 16,-18-18-16,0 53 15,1 0-15,-1 17 16,1 1-16,-1-36 16,18 0-1,18-17-15,-71 158 16,71-105-1,17 35 1,18-71-16,0 18 16,18 17-16,0 19 15,17 16 1,0-52-16,0 0 16,18 0-16,-17 0 15,52-18-15,0 1 16,18-36-16,-18-18 15,36-35 1,-36 18-16,35-1 16,-35-16-16,36-54 15,-18 0-15,-36 53 16,-17 0-16,18-70 16,-18-19-16,0 54 15,-36-18 1,18-52-16,-17 52 15,-18 18-15,-18-1 16</inkml:trace>
  <inkml:trace contextRef="#ctx0" brushRef="#br0" timeOffset="46609.92">18221 13159 0,'0'0'0,"-18"0"125,1 0-109,-1 0-1,0 0 1,1 0-1,-18 0 1,17 0 0,0 0-16,1 0 15,-1 0 1,0 0-16,-35-18 16,18 0-16,0 18 15,-18-17-15,18 17 16,-18-18-16,0-17 15,0 17-15,-18 1 16,18-19 0,-17 19-16,17-1 15,-18 18-15,1-18 16,-1 1-16,1 17 16,-1-18-16,1 18 15,-19-35 1,37 17-16,-1 0 15,-18 18-15,18-35 16,0 18-16,-35-1 16,17 18-16,1-18 15,-1 1 1,18 17-16,-17-18 16,17 18-16,0 0 15,-18 0-15,19 0 16,-19 0-16,18 0 15,0 0 1,0 0-16,0 0 16,0 0-16,-17 0 15,-1 0-15,18 18 16,0 17-16,-35 0 16,18 18-1,-1-18-15,18 1 16,-17-1-16,-1 0 15,18 1-15,-17-19 16,17 1-16,0 17 16,0 36-1,0-1-15,0-17 16,0-18-16,36 1 16,-19-1-16,1 18 15,0 0-15,17 35 16,-17-17-16,17-1 15,18-35 1,0 18-16,0-35 16,0 0-16,18 34 15,-1 1-15,19 36 16,-1 16 0,18-34-16,-18-36 15,18 18-15,0 0 16,18-18-16,17 1 15,0 17-15,18-18 16,0 18 0,-1-18-16,-16 0 15,34 1-15,1-19 16,17 1-16,0-18 16,-18-18-16,-17 1 15,0-1-15,53 0 16,-18 18-1,0-17-15,18 17 16,-18 0-16,18-18 16,-1 18-16,-34-35 15,-1-36-15,1 1 16,-1 17-16,-35 17 16,-17 1-1,-18 0-15,17 17 16,-17-17-16,18-36 15,-1-17-15,-17 18 16,-17 34-16,-1-17 16,-17 1-1,-1-1-15,1-18 16,-18 1-16,-18-1 16,1 18-16,-19 0 15,-17 0-15,0 18 16,-17-18-1</inkml:trace>
  <inkml:trace contextRef="#ctx0" brushRef="#br0" timeOffset="70829.06">14887 16245 0,'0'0'0,"-17"0"219,17-17-219,-18 17 16,0-18-16,1 18 15,-1-17-15,-17-1 16,17 18-16,0-18 15,1 18 1,-18-17-16,17 17 16,-35-18-16,18 0 15,-1 18 1,-16-17-16,16 17 0,-17 0 16,0 0-1,1-18-15,-1 0 16,-18-17-16,18 17 15,-17-17-15,17 0 16,-18 0-16,18 17 16,0-17-1,0 17-15,0 18 16,1-18-16,-19 18 16,0-35-16,18 18 15,-17-1-15,-1 0 16,18 1-1,-17-1-15,-1 18 16,18-18-16,1 1 16,-1 17-16,0-18 15,0 18-15,0 0 16,0 0-16,0 0 16,0 0-1,-17 0-15,17 0 16,-18 0-16,1 18 15,-1-1-15,0 1 16,1 0-16,-1 17 16,1 0-1,-1 18-15,18-35 16,-17 17-16,17-35 16,-18 18-16,1-1 15,17-17-15,17 18 16,1 0-1,0-18-15,17 17 16,1-17-16,-19 0 16,19 0-16,-1 0 15,0 18-15,1-18 16,-1 0 0,-17 17-16,17-17 15,1 0-15,-1 0 16,0 0-16,1 0 15,-1 0-15,-17 0 16,17 0 0,-17 18-16,17 17 15,-17 18-15,0 0 16,17 0-16,0-18 16,1 1-16,-1-19 15,0 1 1,1 0-16,17-1 15,-18 1-15,18 17 16,0 0-16,0 1 16,0-1-16,18 36 15,-1-19-15,1 1 16,0 0 0,17-35-16,0 17 15,1 1-15,-1-19 16,18 1-16,0-1 15,0 1 1,-18 17-16,35-35 16,1 18-16,0-18 15,17 18-15,-18-18 16,19 17-16,-1 1 16,0-18-1,18 18-15,-18-18 16,0 0-16,18 0 15,0 0-15,-18 17 16,35-17-16,-17 0 16,18 0-1,-18 0-15,-1 0 16,1 0-16,-18 0 16,18 0-16,0 0 15,0 0-15,-18 0 16,0 0-16,1 0 15,16 0 1,-34 0-16,17 0 16,-17 0-16,-1 0 15,-17 0-15,0 0 16,0-17-16,0-36 16,-18-18-1,18 36-15,-35 0 16,17-1-16,-17 1 15,-18 0-15,17-18 16,1-18-16,-18 18 16,-18-17-1,1 17-15,-1 18 16,-17-1-16,17 19 16,0-1-16,18 0 15</inkml:trace>
  <inkml:trace contextRef="#ctx0" brushRef="#br0" timeOffset="136954.91">12682 6844 0,'0'0'0,"0"18"47,-17 17-32,17 0 1,-18-17-16,0 17 15,18 0-15,-17 1 16,17-19-16,-18 1 16,18-1-16,0 1 15,0 53-15,0 35 16,0-36 0,18 1-16,-18 87 15,17-17-15,1-35 16,0 124-16,-1-89 15,1 17-15,17 72 16,-17-107 0,0 54-16,17-1 15,-18-52-15,19-19 16,-19 54-16,19 0 16,-19-71-16,1-17 15</inkml:trace>
  <inkml:trace contextRef="#ctx0" brushRef="#br0" timeOffset="137501.81">12435 6950 0,'0'0'0,"18"0"78,0-18-63,-1 18-15,1-18 16,17 18-16,36-17 16,17-1-16,18 18 15,17-17 1,1-1-16,17-35 16,-18 18-16,1-1 15,-1-16-15,-17 34 16,0 18-16,-35 18 15,-1-1 1</inkml:trace>
  <inkml:trace contextRef="#ctx0" brushRef="#br0" timeOffset="137970.84">12947 8308 0,'0'0'0,"-18"0"31,36 0 47,17 0-78,18-35 16,18 17-16,17-35 15,0 0-15,36-17 16,-19 34-16,1-17 16,-18 36-1,1-18-15,-36 35 16</inkml:trace>
  <inkml:trace contextRef="#ctx0" brushRef="#br0" timeOffset="138408.09">12771 9296 0,'0'0'0,"0"17"31,0 1-15,0 17-1,0-17 1,35-18 0,18-18-16,17 18 15,19-17-15,16-1 16,-16-17-16,34-18 15,36-53 1,-18 35-16,-53 18 16,18 18-16,-36 0 15</inkml:trace>
  <inkml:trace contextRef="#ctx0" brushRef="#br0" timeOffset="138845.81">14587 7214 0,'0'0'0,"-17"18"47,17 17-31,-18 36-16,0-18 15,-17 17-15,18 36 16,-1 53 0,18-71-16,0 106 15,18-18-15,-18-70 16,17-35-16,1 35 16,-1 0-16,1-36 15,0 1 1</inkml:trace>
  <inkml:trace contextRef="#ctx0" brushRef="#br0" timeOffset="139267.37">14534 6720 0,'0'0'0,"0"36"62,0 52-62,18-18 16,-18 1-16,35 35 15,1 17-15,-1-17 16,0-18-16,53 89 16,1-19-1,-19-52-15,36 35 16,-18 53-16,0-70 16,-17-1-16,17 89 15,-17-88-15,-18-36 16,0-18-16,-18-17 15,18 0 1,-36-35-16,19-1 16</inkml:trace>
  <inkml:trace contextRef="#ctx0" brushRef="#br0" timeOffset="139579.84">15575 6350 0,'0'0'0,"0"53"16,0 0-16,0 0 15,0 123-15,0 18 16,0 35 0,-17 177-16,17-194 15,0 105-15,-18-87 16,0 70-16,18-159 16,0-36-16,0-52 15</inkml:trace>
  <inkml:trace contextRef="#ctx0" brushRef="#br0" timeOffset="139954.84">16810 6350 0,'0'0'0,"0"71"16,0-19-1,0 125-15,0-36 16,0 53-16,0 0 16,0-35-1,0 105-15,-18-123 16,18 71-16,0-18 16,18-70-16</inkml:trace>
  <inkml:trace contextRef="#ctx0" brushRef="#br0" timeOffset="140517.51">16775 6121 0,'0'0'0,"0"17"47,17-17-31,1 18-1,0 17-15,17-17 16,0 0-16,36 17 16,-1 0-16,18 18 15,1 35-15,-1-17 16,-18-36-16,1 18 16,-1 18-1,19 70-15,-19-36 16,-35-34-16,18 70 15,-17-17 1,-19-36-16,-17 18 16,0-1-16,-35 54 15,0-53-15,-18-18 16,0-35-16,-18 0 16,-17 0-16,0-18 15,17 1-15,-52-1 16,52-18-1,1 1-15,17-18 16,18 18-16,-18-18 16</inkml:trace>
  <inkml:trace contextRef="#ctx0" brushRef="#br0" timeOffset="140908.13">18644 6350 0,'0'0'0,"0"35"16,0 18 0,18-18-16,0 89 15,-1 17-15,1 106 16,0-53-1,17 106-15,-18-106 16,1 35-16,-18-17 16,0-89-16,18-34 15</inkml:trace>
  <inkml:trace contextRef="#ctx0" brushRef="#br0" timeOffset="141705.01">19456 8326 0,'0'0'0,"17"0"32,1 0-17,0-53-15,17-18 16,-17 36-16,17-53 16,0-53-1,0 17-15,-17 36 16,35-89-16,-35 19 15,17 70-15,0-71 16,18-18-16,-18 72 16,1 16-1,17-34-15,17-54 16,-17 54-16,-18 35 16,1 17-16,-1 18 15,0-17-15,-17 17 16,17 18-16,-17-18 15,-1 35 1,1-17-16,0 35 16,-18-18-16,17 18 15,1 0 1,-1 0-16,1 35 31,0 18-31,17 18 16,18 105-16,-35-35 15,35 142-15,-36-89 16,36 88-16,-35-70 16,17 70-16,-17-141 15,-18-53 1,17-17-16,-17-18 16,0-18-16,0 0 15</inkml:trace>
  <inkml:trace contextRef="#ctx0" brushRef="#br0" timeOffset="142033.34">20003 6826 0,'0'0'0,"17"0"31,1 0-15,17 0-16,0 0 16,36 36-16,-1 16 15,19 1-15,-19 0 16,1 0-1,-1-18-15,1-35 16,17 0-16,18-52 16,17-1-16,-17 35 15</inkml:trace>
  <inkml:trace contextRef="#ctx0" brushRef="#br0" timeOffset="142454.97">21872 5380 0,'0'0'0,"0"18"63,-17 34-63,17 1 16,-36 71-16,19 35 15,-19-18-15,1 88 16,0-35-16,0 71 15,17-89-15,0 89 16,1-107 0,17 36-16,0 36 15,0-107-15,0-17 16,0 0-16,0-36 16,0-34-16,0-19 15</inkml:trace>
  <inkml:trace contextRef="#ctx0" brushRef="#br0" timeOffset="142845.79">21819 5415 0,'0'0'0,"18"0"47,0 35-31,17 1-16,18 17 16,-18 0-1,36 70-15,-1 0 16,18 36-16,1 53 15,-1 35-15,0-18 16,0-35-16,-17 35 16,-1-87-16,-17-37 15,0 37 1,0-1-16,0 0 16,0-53-16,-36-35 15,19 0-15,-19-36 16</inkml:trace>
  <inkml:trace contextRef="#ctx0" brushRef="#br0" timeOffset="143173.64">23107 5133 0,'0'0'0,"0"18"31,0-1-15,0 1-16,-18 88 16,18 0-16,-17 35 15,-1 53-15,-17 0 16,-18 35-16,0 159 15,0-176 1,0 105-16,18-52 16,17-1-16,18-123 15,0-52-15</inkml:trace>
  <inkml:trace contextRef="#ctx0" brushRef="#br0" timeOffset="143564.29">24888 4410 0,'0'0'0,"0"53"16,0 0-16,0 141 15,0-36 1,0 107-16,-17-53 16,-1 87-16,1-157 15,-19 157-15,1-140 16,17 18-16,-105 422 16</inkml:trace>
  <inkml:trace contextRef="#ctx0" brushRef="#br0" timeOffset="143798.78">24642 7338 0,'0'0'0,"0"35"16,17 0-1,-17 36-15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3T22:49:08.5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19315 11042 0,'0'0'0,"0"18"94,-18-18-31,-17-18-32,17-17-31,-17-1 16,-1 19-16,19-19 15,-18 19-15,-1-1 16,1 1-16,0-1 15,-18 0-15,0 18 16,0-17 0,-18-1-16,19 18 15,-19-18-15,0 18 16,-17-17-16,18-19 16,-1 19-16,1-1 15,-1-17 1,0-18-16,1 35 15,-1-35-15,1 18 16,-1 0-16,1 17 16,-19 1-16,19 17 15,-18 0 1,-18 0-16,35-18 16,-17 18-16,0 0 15,17 0-15,1 0 16,-1 0-16,1 18 15,-1-18 1,18 17-16,-17 1 16,17 0-16,-18-1 15,1 18-15,-19 1 16,1-19-16,18 1 16,-1 0-1,1-1-15,17-17 16,0 18-16,-18-18 15,18 18-15,0-1 16,-17-17-16,17 18 16,-18-1-1,18 19-15,1-19 16,-37 36-16,19 0 16,-1 0-16,18-18 15,0 1-15,0-19 16,18 1-16,-18 0 15,36-1 1,-19 1-16,19-18 16,-1 18-16,0-18 15,-17 17-15,18 1 16,17-1 0,-18 1-16,0 0 15,18 35 1,0-18-16,0 0 15,18 0-15,0-17 16,-1 17-16,1 1 16,17-1-16,18 35 15,18 36 1,-19-17-16,19-19 16,-36-17-16,36-18 15,-18 18-15,35-18 16,0 1-1,36-19-15,-1 36 16,-17-35-16,0 17 16,-18 0-16,35 1 15,1-1-15,-1 0 16,1 1-16,-18-19 16,35 1-1,0-36-15,18 1 16,-18-1-16,0-17 15,0 17-15,18 0 16,-18 1-16,18 17 16,-1-18-1,-17 0-15,-17 18 16,-1-35-16,19-18 16,-1-17-16,-18-1 15,-17 18-15,17 0 16,-34 36-16,-19-19 15,18 1 1,-17-35-16,-1-1 16,-34 0-16,-19 36 15</inkml:trace>
  <inkml:trace contextRef="#ctx0" brushRef="#br0" timeOffset="46.73">19226 10724 0,'0'0'0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3T22:55:30.3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6209 13476 0,'0'0'16,"-18"0"15,1 0-15,-1 0-16,0-18 0,1 1 16,-19-1-1,19-17-15,-1 17 16,-17 1-16,17-1 15,18 0-15,-17 18 16,17-17-16,0-1 16,0 0 31,0 1-32,-18 17 16,0-18-31,1 1 16,-19 17 0,19-18-16,-36 0 15,18 18-15,-36-17 16,0-19 0,1 19-16,-18-36 15,0 18-15,-1-1 16,19 1-16,-1 0 15,1 17-15,-1 0 16,-17 18-16,0 0 16,0 0-1,-18 0-15,0 18 16,0-18-16,0 18 16,18-18-16,17 35 15,-17-17-15,18-1 16,-19 1-1,19 0-15,17-1 16,-18 1-16,19-18 16,-19 17-16,18 1 15,18-18-15,0 18 16,-1-18 0,1 17-16,17-17 15,1 36-15,-1-19 16,18 36-16,0-18 15,0 1-15,35 17 16,18 70 0,0 18-16,0-53 15,18-17-15,34 52 16,19 36-16,-1-53 16,19-18-16,-19 0 15,0-52 1,19-19-16,-1-34 15,0-19-15,35-16 16,-35 16-16,0 19 16,-17-36-16,35-53 15,-36 0 1,-17 35-16,-18 19 16,-17-1-16,-1-36 15,-34 19-15,-19-1 16,-17 18-16,0 18 15,-35 0-15,0 0 16,-54-1 0</inkml:trace>
  <inkml:trace contextRef="#ctx0" brushRef="#br0" timeOffset="593.79">11994 13635 0,'0'0'0,"-17"0"78</inkml:trace>
  <inkml:trace contextRef="#ctx0" brushRef="#br0" timeOffset="1500.04">13688 12947 0,'0'0'0,"-18"0"47,1-18-32,-1 1-15,-17-1 16,-1-17 0,-17 17-16,-17 0 15,-1-17-15,18 18 16,-52-36-16,34-18 16,-17-17-16,0 35 15,35 0-15,-18 18 16,-17-18-1,17 18-15,-34 17 16,-1 0-16,0-17 16,18 17-16,-18 18 15,35 18-15,-17 53 16,35-18 0,0-18-16,18 0 15,-18 71-15,18-18 16,17-17-16,18-1 15,0 36-15,0 35 16,18-53 0,17 1-16,18 16 15,18 89-15,-1-70 16,1-36-16,17 0 16,0 18-16,18 18 15,17-19 1,1-34-16,-1-36 15,18-35-15,-17-17 16,-1-1-16,18-17 16,1-54-16,-19-16 15,-17 34-15,-18-17 16,-17-36 0,-36 36-16,-35 18 15,0 17-15,-35-53 16,-36-53-16,18 53 15,-35 18-15,0 18 16,-18-19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8T21:46:40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30745 11324 0,'0'0'0,"-18"0"109,-17-17-93,-1 17 0,1-18-16,-35 18 15,17-18-15,-18 1 16,1 17-16,-36-18 31,18 18-31,-18-18 0,17 18 16,-34 0-16,-18 0 15,-18 0-15,0 0 16,1 0-16,-19 0 16,1-17-16,-1 17 15,-34 0 1,17 0-16,17 0 16,-34 0-16,-19 0 15,19-18-15,17 0 16,-18-17-16,-17 18 15,-18-19 1,18 1-16,34 17 16,-51 1-1,-1-1-15,0-17 0,35-1 16,-35-16-16,18 16 16,-1 1-16,19 17 15,-19 1 1,-34 17-16,35-18 15,-1 0-15,-34 18 16,34-17-16,-34-1 16,34-35-16,-34 0 15,-18 18 1,17-18-16,18 18 16,-53 0-16,0-1 15,36 36-15,-18-35 16,-18 35-16,35-18 15,36 1 1,-71-1-16,18 18 16,0 0-16,17 18 15,-35-1-15,18 19 16,-18-1-16,35 0 16,-17 1-16,-18-1 15,18 18 1,18-36-16,-36 1 15,17 0-15,-510-36 32,528 0-32,36 18 15,-36 0 1,1 18-16,-1 17 16,36-35-16,-18 18 15,18-36-15,-1 1 16,-17-19-16,53 19 15,-53-19 1,18 19-16,0-1 16,35 18-1,-36 0-15,1 0 0,35 0 16,-18 0-16,36 0 16,-53 0-1,-1 0-15,-175 0 16,228 0-1,-34 0-15,-1 18 16,18-18-16,0 17 16,18-17-1,-19 36-15,1-36 16,18 35-16,0-17 16,-1-1-16,-17 1 15,0 0-15,0-1 16,18-17-16,-1 0 15,1 0 1,0 18-16,-18-18 16,17 0-16,36 0 15,-35 0-15,-1 0 16,1 0-16,0 0 16,-1 0-1,36 0-15,-35 0 16,-1 0-16,1 0 15,0 0-15,34 0 16,19 17-16,-18 19 16,17-1-1,-17 36-15,18-1 16,17-17-16,0-18 16,18 1-16,0-1 15,17-17-15,1 17 16,-1 18-1,0 0-15,36 17 16,-18-35-16,18 1 16,17-1-16,18-17 15,-17 17-15,17 18 16,0 53 0,0-36-16,0 1 15,17-18-15,19 0 16,-1 17-16,18 18 15,17 18-15,1-18 16,-18-17 0,35 0-16,0-36 15,-17 0-15,52 18 16,-17-35-16,53 35 16,-18-1-16,18 37 15,-18-1-15,0-18 16,0-17-1,0-17-15,18 17 16,0-36-16,-1 18 16,-16-17-16,16 0 15,19 17-15,17 18 16,-18 17 0,-17-17-16,17 18 15,-17-18-15,17-18 16,18 0-16,-17-17 15,-36 0-15,35-1 16,18 1 0,-17-18-16,17 18 15,0-1-15,0-17 16,17 0-16,1 0 16,0 0-16,-1 0 15,1 0 1,17 0-16,-17 0 15,-18 0-15,35 0 16,-17 0-16,0 0 16,-1 0-16,19 0 15,17 0-15,-18-17 16,-17 17 0,-1-18-16,36 0 15,-35 1-15,0-19 16,-1 1-1,1 0-15,17 17 16,-35-17-16,18 35 16,0-18-16,-36 18 15,53 0-15,-17 0 16,-36 0-16,18 0 16,-17 18-1,34-18-15,-34 18 16,-1-1-16,18 1 15,-17-18-15,17 0 16,-18 0-16,36 0 16,-18 0-1,-53 0-15,53 17 16,-18-17-16,18 18 16,0-18-16,0 18 15,0-1-15,0-17 16,-17 0-16,17 0 15,17-17 1,-16 17-16,16-18 16,1 0-16,17 1 15,0 17-15,-17 0 16,0 0-16,17 35 16,18-17-16,-18-1 15,-17 1 1,0 0-16,35-1 15,0-17 1,-36 18-16,36-18 0,18 18 16,-1-1-1,-34-17-15,52 0 16,-18 18-16,1-18 16,-18 53-16,18 17 15,34-17-15,-52 35 16,-17-35-16,-1-17 15,18-1 1,-18-17-16,1-1 16,-19 1-16,36-1 15,-18-17-15,-17 18 16,35-18-16,-18 0 16,1 0-1,-19 0-15,1 0 16,0 0-16,-18 0 15,0 0-15,0 0 16,-18 0-16,-17 0 16,17 0-16,-35 0 15,18 0 1,-18-18-16,0-17 16,18-35-16,0-19 15,-18 37-15,0 16 16,0-17-16,-17 0 15,-1-17 1,1-18-16,-19 17 16,1 1-16,-18 17 15,1 0-15,-1-71 16,-18 36-16,-17 18 16,-17 17-1,-1 0-15,18-88 16,0 35-16,-18 35 15,0-35-15,36-70 16,-18 52-16,-18 36 16,0 18-16,1-36 15,-19 0 1,-17 0-16,0 36 16,0 17-16,-17 0 15,-19 18-15,1-36 16,-36-52-16,19 17 15,-1 18-15,17 35 16,1 17 0,-18 1-16,36 0 15,-19-1-15,1 19 16,-18-1-16,0-17 16,-35 17-16,-18-17 15,-35 17 1,-35 1-16,-406-36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8T21:48:42.7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8414 10954 0,'0'0'0,"-18"0"46,18 17-46,-18 1 16,1 17-16,-1-35 16,1 18-16,-1-18 15,-17 18-15,17-18 16,0 17 0,1 1-16,-1-18 15,-17 18-15,17-18 16,-17 17-1,0-17-15,-1 18 16,-17-1-16,18-17 16,0 0-16,-18 0 15,18 0-15,-1 0 16,-17 0-16,18 0 16,0 0-1,-18 0-15,18 0 16,-1 18-16,1-18 15,0 18-15,0 17 16,-1 18-16,1-18 16,0 18-1,17-35-15,1 17 16,17-17-16,-18-1 16,18 89-16,18-18 15,-18-17-15,17-1 16,1 19-1,17-1-15,0 18 16,1-18-16,-1-35 16,-17 0-16,17-18 15,-18 0-15,19-17 16,-19-18-16,1 0 16,35-18-1,0 1-15,-18-1 16,0 0-16,18 1 15,0-54-15,18-17 16,-18 17-16,0 1 16,0-18-1,17-53-15,-17 52 16,-18 19-16,1 34 16,-19-16-16,1 16 15,-18 19-15,0-1 16,-18 0-1,1 1-15,-1-19 16,-17-34-16,17-36 16,0 53-16,18 18 15,0-18-15,0 35 16,0-17 0,18 17-16,0-17 15</inkml:trace>
  <inkml:trace contextRef="#ctx0" brushRef="#br0" timeOffset="906.31">8343 11183 0,'0'0'0,"18"-18"47,-1 18-31,1 0-1,0 0 1,-1 0 0,-17-17-16,18-1 15,17 18-15,-17-17 16,17-19-16,1 1 16,34 0-16,1-1 15,17-17 1,0 36-16,0-18 15,18 17-15,-18 0 16,0-17-16,36 17 16,-1 1-16,18-19 15,18-16-15,18-37 16,-19 19 0,19-1-16,17 18 15,0 18-15,0 0 16,18 17-16,-1 0 15,-17 1 1,18-1-16,-18 18 16,-18-17-16,36-19 15,0 36-15,-1-17 16,-34 17-16,-19 0 16,36-18-16,-17 18 15,-1 0 1,-17 0-16,-18 0 15,0 18-15</inkml:trace>
  <inkml:trace contextRef="#ctx0" brushRef="#br0" timeOffset="2234.42">15505 9507 0,'0'0'0,"0"-17"93,0-1-93,-18 18 16,0-18-16,1 18 16,-1-17-16,-17 17 15,-1-18-15,1 1 16,-18 34-1,-17 18-15,-1 1 16,18-1-16,0-17 16,18-1-16,0 1 15,17 0-15,1-18 16,-1 17 0,0 1-16,18-1 15,18 1 1,0 17-16,17 36 15,18-18-15,-18 0 16,18 0-16,-18-18 16,18 0-1,-35 1-15,17-19 16,-17 1-16,17 35 16,-17 17-16,-1 1 15,-17-1-15,-17-34 16,-1 17-1,-17 35-15,-36 35 16,18-35-16,-17-17 16,-1-18-16,18-35 15,0-18-15,0 0 16,18-18 0,0 0-16</inkml:trace>
  <inkml:trace contextRef="#ctx0" brushRef="#br0" timeOffset="2984.59">16563 9243 0,'0'0'0,"-18"0"94,1 0-79,-19 17 1,-17 19-16,-17 34 15,-1-17-15,18-18 16,18 18-16,-18 36 16,18 34-16,17-35 15,1-35 1,17 18-16,0 35 16,0-1-16,17-16 15,19-19-15,-19-17 16,19-18-16,-1 18 15,0-35 1,-17 17-16,17-17 16,0-1-16,18 1 15,-18 0-15,1-18 16,17 0 0</inkml:trace>
  <inkml:trace contextRef="#ctx0" brushRef="#br0" timeOffset="3469.07">15699 9737 0,'0'0'0,"17"0"125,19 0-125,34 0 15,1 0-15,-1 35 16,18-17-16,1 17 16,-1-17-1,18 17-15,-18 0 16,-18-17-16</inkml:trace>
  <inkml:trace contextRef="#ctx0" brushRef="#br0" timeOffset="4688.14">17357 9754 0,'0'0'0,"-18"0"125,0 0-125,1 0 16,-19 0-1,1 0-15,-18 18 16,0 35-16,0-18 15,1 18-15,-1 0 16,17-18-16,1 18 16,17-18-16,1 1 15,-1-1 1,18-17-16,18-18 31,-1 0-15,19-18-16,34-35 15,1-17 1,-1 17-16,1 17 16,-1-17-16,19-52 15,-19 16-15,1 19 16,-36 17-16,0-18 16,1 1-16,-1-18 15,0-1 1,-35 37-16,18 16 15,-18-17-15,0 36 16,0-1-16,-18 36 31,1-1-31,-19 1 16,-17 35-16,0 35 16,18-17-16,0 17 15,17 71 1,1-54-16,17-16 0,0-36 15,17 17 1,-17 1-16,18-18 16</inkml:trace>
  <inkml:trace contextRef="#ctx0" brushRef="#br0" timeOffset="5422.23">18538 9931 0,'0'0'0,"0"-18"47,0 0-32,-17 1 1,-1 17 0,-17 17-1,-18 1-15,0 35 16,18-18-16,-18 1 15,18-19-15,-1 1 16,1 17-16,17 36 16,-17-1-16,18-17 15,-1 0 1,18-18-16,0 1 16,0-19-16,0 1 15,18 17-15,-1-35 16,1 0-1,-1-35 1,19 17-16,-1 1 16,18-36-16,0-71 15,-18 54-15,0-1 16,-17 18-16,0 18 16,-1 0-1,-17 17-15,0 0 16,0 1-16,0-1 15</inkml:trace>
  <inkml:trace contextRef="#ctx0" brushRef="#br0" timeOffset="6016.03">18927 9737 0,'0'0'0,"-18"0"63,0 35-48,1 18-15,-19 0 16,19 0-16,-19 35 16,19 18-16,-18 0 15,35-54-15,0-16 16,0-19-16,35-17 31,-18-17-15,1 17-16,17-18 15,1 18-15,-1-18 16,-17 18-16,17 0 16,0 0-1,-17 0-15,-1 0 16,1 0-16,0 0 15,-1 18 1,1 0 0,17 35-1,-17 0-15,17-36 16,-17 19-16,17 16 16,18 19-16,0-18 15,-35-18-15</inkml:trace>
  <inkml:trace contextRef="#ctx0" brushRef="#br0" timeOffset="6469.26">20443 9260 0,'0'0'0,"-35"0"78,18 0-63,-19 18-15,1 17 16,-18 18-16,0-17 16,0 16-16,0 54 15,18 35-15,17-70 16,1 0-16,34-19 16,1-16-1,0 17-15,17-18 16,0 0-16,18 0 15,0 1-15,0-19 16,0 1-16,0-18 16,0 18-1,-18-18-15,18 17 16,-35-17-16</inkml:trace>
  <inkml:trace contextRef="#ctx0" brushRef="#br0" timeOffset="6813.12">19614 9719 0,'0'0'0,"18"-18"47,17 18-32,18-35-15,18 17 16,17 18-1,18-17-15,0 17 16,0 17-16,-18-17 16</inkml:trace>
  <inkml:trace contextRef="#ctx0" brushRef="#br0" timeOffset="7688.06">18979 10231 0,'0'0'0,"18"0"47,0 0-32,-1 0 1,1 0 0,-18-36-1,18 19-15,-18-36 16,17 17-16,1 1 15,-18 18-15,18-19 16,-18 1-16</inkml:trace>
  <inkml:trace contextRef="#ctx0" brushRef="#br0" timeOffset="31924.8">10037 12171 0,'0'0'0,"0"-18"62,0 1-46,0-19-16,0 19 15,0-19-15,0 19 16,0-19-16,0 19 16,0-1-1,0 1 1,0-1 0,-18 18-16,0 0 15,18-18-15,-17 18 16,-1-17-16,0 17 15,1-18 1,-1 0-16,-17 18 16,17-17-16,1 17 15,-1-18-15,0 18 16,1 18 0,-1-1-1,-17 19-15,-1-19 16,1 19-16,-18-1 15,18-18-15,0 1 16,-18 0-16,17-1 16,1 1-1,-18 17-15,-17 1 16,34-1-16,-34 18 16,17 17-16,18-34 15,-1 17-15,1-18 16,0-18-16,17 1 15,1 17 1,-1 18-16,-17 0 16,17 18-16,18-18 15,0-18-15,0 0 16,0 0-16,0 1 16,18-19-1,-1 1-15,1 0 16,0 17-16,17-17 15,0-1-15,0-17 16,18 18-16,0-36 16,35-17-1,-17 0-15,0-18 16,-19 35-16,19 0 16,17-17-16,0 0 15,18-36-15,0-34 16,-35 34-1,-18 18-15,-18 35 16,-18 1-16,1-18 16,-18 17-1,-18-17-15,1-1 16,-18-17 0,-1-17-16,1-1 15,-18 1-15,18 34 16,17 1-16,1 0 15,-1 17-15,0 18 16</inkml:trace>
  <inkml:trace contextRef="#ctx0" brushRef="#br0" timeOffset="32862.67">10389 11659 0,'0'0'0,"-17"0"63,-1 0-47,0 0-1,1 0-15,-1 0 16,0 0-16,-17 0 15,18 0 1,-1 0 0,36 0 31,-1 0-32,18 0-15,1 0 16,17 0-1,17 0-15,18 0 16,18 0-16,0 0 16,18 0-16,-1 0 15,1 0-15,17 0 16,17 0-16,1 0 16,0 0-1,0 0-15,-1 0 16,1 0-16,18 0 15,-1 0-15,0 0 16,-17 0-16,0 0 16,35 0-1,-18-17-15,1 17 16,17-18-16,-18 0 16,18 1-16,0-19 15,-18 1-15,18-18 16,-17 0-1,-1 0-15,18 18 16,36 18-16,-36-19 16,-53 19-16,0 17 15,-18-18-15,-17 18 16,35-18-16</inkml:trace>
  <inkml:trace contextRef="#ctx0" brushRef="#br0" timeOffset="34878.18">17833 10724 0,'0'0'0,"-18"0"157,1 18-157,-19 35 15,1 0-15,17 0 16,1-36-16,-1 19 16,18-1-16,0 18 15,18 18 1,-1-1-16,1-17 15,17 0-15,-17-18 16,17 18-16,18-18 16,-18 1-16,18-19 15,0 19 1,18-1-16,17-18 16,18 1-16,-36 0 15,1-1-15</inkml:trace>
  <inkml:trace contextRef="#ctx0" brushRef="#br0" timeOffset="35425.15">17357 10724 0,'0'0'0,"17"0"78,1 0-63,0 0 1,17 0-16,-17 0 16,17 18-16,18 0 15,-18-1-15,36 1 16,-19 17-16,19 1 16,35 16-16,-18 1 15,-17-17 1,17-1-16,-18-17 15,1-1-15,-18 19 16</inkml:trace>
  <inkml:trace contextRef="#ctx0" brushRef="#br0" timeOffset="36472.04">18979 11324 0,'0'0'0,"-17"0"156,-1 0-140,1-17-16,-1-1 15,-17 18 1,17 0-16,0 0 16,1-18-1,-1 18-15,0 0 16,1 0-16,-18 0 16,17 0-16,-17 18 15,17 17-15,-17 0 16,-1-17-1,19 17-15,-1-17 16,18 0-16,0-1 16,0 1-1,0 0-15,0-1 16,18-17 0,-1 18-1,1-18-15,17-18 16,1 1-16,-1-19 15,18 1-15,-18 0 16,18-1-16,18-69 16,-19 16-1,1 19-15,-35 17 16,17 18-16,-17-1 16,0 19-16,-1-1 15,1 0-15,-18 1 16,0-1-1,0 1 1,0-1 0,17 53 15,-17 0-15,0 89-1,-17-1-15,-1 107 16,-17-54-16,17-70 15,1-35-15,17-19 16,0-16-16,0-1 16,0 0-1,17-17-15,1 0 16</inkml:trace>
  <inkml:trace contextRef="#ctx0" brushRef="#br0" timeOffset="36893.92">19897 11201 0,'0'0'0,"-18"17"46,18 19-46,-18 17 16,-17-18-16,17 0 16,1 18-16,-18 18 15,17 17 1,-17 18-16,35-36 16,-18-35-16,18 1 15,18-1-15,-18-17 16</inkml:trace>
  <inkml:trace contextRef="#ctx0" brushRef="#br0" timeOffset="37143.97">19985 10707 0,'0'0'0,"0"17"47,-18 1-47,18 17 16,-17 18-16,17-17 15,-18-19-15,18 1 16</inkml:trace>
  <inkml:trace contextRef="#ctx0" brushRef="#br0" timeOffset="38081.49">20338 11183 0,'0'0'0,"0"18"78,-18 17-63,18 18 1,-18-18-16,1 18 16,17-35-16,-18 17 15,18-17-15,0-1 16,18 1 0,-18 0-16,35-18 15,-17 0 1,-1 0-16,19-36 15,-1 19-15,0-1 16,-17 0-16,17 1 16,-17 17-16,-1-18 15,1 18 1,0 0-16,-1 0 16,19 0-16,-19 18 15,1 17-15,-18-17 16,35 123-16,-35-35 15,18 158-15,-18-123 16,0-53 0,-18-17-16,18-18 15</inkml:trace>
  <inkml:trace contextRef="#ctx0" brushRef="#br0" timeOffset="51910.93">17022 11042 0,'0'0'0,"-18"0"125,0 0-110,1 0 1,-1 0 0,0 0-1,1 0 1,-1 0 0,0 0-16,1 0 15,-1 0 16,-17 0-31,17 18 16,1-18-16,-1 17 16,0 1-16,1-18 15,17 18 1,-18-18-16,0 0 16,1 0-1,17 17 48,17-17-48,-17 18-15,36-1 16,-19 1-16,19 17 16,-1 1-16,0-1 15,18 18 1,-18-18-16,18 0 15,-35 1-15,17-19 16,-17 1-16,-18 17 16,17 0-16,-17 1 15,-17 34 1,-1 1-16,1-18 16,-1-18-16,0 0 15,-35 1-15,18-19 16,0-17-16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28T21:54:29.9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17762 9701 0,'0'0'15,"-17"0"17,-19 0-1,19 0-31,-1 0 16,-35-35-16,0 17 15,-282-176 32,282 177-31,-17-18-16,-1 17 15,18 18-15,-17-18 16,17 18-16,-18-17 16,18-1-1,0 0-15,-52 1 16,16-1-16,1 0 15,-18 18-15,18-17 16,-159 17 15,159 0-31,0 0 16,-18 17-16,0-17 16,0 0-16,18 0 15,0 18-15,0 0 16,0-1-1,-1 36-15,1-17 16,18 16-16,17-16 16,-18-1-16,18 36 15,0 17-15,0 0 16,18-17-16,0-19 16,17-16-1,1 17-15,17-18 16,0 18-16,0 35 15,17-17-15,36-1 16,0 1-16,18-18 16,17 0-1,35-1-15,18 1 16,18 36-16,35 16 16,35-16-16,-52-19 15,-18-17-15,35-35 16,-36-1-1,19-34-15,17-19 16,-18-17-16,-17 18 16,0 0-16,-36 17 15,-17 1-15,0-1 16,-36-17 0,1-36-16,-1-17 15,-34 53-15,-36-1 16,0-34-16,-71-54 15,-35-17-15,-17 35 16,-724-723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E459C7-67E6-F035-4F44-0AB173DB68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7BF46C-4249-AD36-66FA-1E3A5EBE0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3E895-5F4E-9A56-3BB3-7CFBE5A9B8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8251825"/>
            <a:ext cx="288925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46FF5-17D6-43F7-AB9D-4230716B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CB184E3-86B5-9A1D-4310-1025538CB6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DFFCC29-0F59-8F37-A5CE-61B156C81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5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201EAE4-4D75-55D8-0837-9E71A141CD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E74B0FA-6AD2-C3DE-1492-D1B8A22E2A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EABE30A-B6B4-8915-F3B9-A9A8912A5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84992E1-8F4F-472B-6DC2-E336B10761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control-D.</a:t>
            </a:r>
          </a:p>
        </p:txBody>
      </p:sp>
    </p:spTree>
    <p:extLst>
      <p:ext uri="{BB962C8B-B14F-4D97-AF65-F5344CB8AC3E}">
        <p14:creationId xmlns:p14="http://schemas.microsoft.com/office/powerpoint/2010/main" val="2009641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9F02CD4-553E-7A8F-2029-2A784ED7E9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C2FEB19-4C3B-8383-41C6-1C7671FB7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8F15228-36F7-6CCC-D1BE-A27D2B1479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6042625-8D18-47F5-0F8C-56673498FA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1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33FBC68-D814-886D-636C-094DEE51EF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155D8DC-8458-2596-B4CA-4347D2B7D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6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99733B3-0B7D-FAC8-EBC3-6B8AD896E2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123E8BF6-0DC8-BD73-4898-04B45ABF2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15C3469-02BE-716F-806F-C8093D904C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5EE95D8-1709-966A-71DF-4F761D40D1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8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“Big problem” is a popup.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8B60EC78-0558-3195-6868-CFA3E046C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04341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443E0F56-6C02-BA15-75C7-76393F879B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9281F5D-FCCC-1881-5C2F-7D88469B6A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5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yellow highlighting is a popup; these are the ones you should be familiar with.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2EF61C66-C755-E1D2-7602-549763F635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0099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FB3D914-8D73-0472-5272-78F705ACD4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7BE98F1-51F1-12D6-1B92-55945C8284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0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872DCA7-3164-BBE2-E891-67BD65D213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6A55951-817D-C2B3-0107-3FCC7DDF7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7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8964B04-CD0E-D11C-22E6-548B1A8FC2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56F096C-EE97-96AC-80A4-AFC7A82EC0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4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7024AE29-950C-5361-BC22-6A56C7E3F8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49A298F7-AE0E-9284-9E55-0E4E1B81E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1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86C1001-1F30-7E95-4569-F86D799972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4FEC9ED4-C049-7067-D119-51D07AB2ED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1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58B2D37-AB7F-706B-D977-9CAB5041D8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FE7876B-1D63-133C-AA04-E5CEFD6FF4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88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A550463-8EDF-116E-5931-D37351CDA5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9C89896-539F-C87A-B075-D81BC24BE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8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1484DDE-545C-651C-B82D-F9106FD4BF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9F4B7CD-1C24-C1B8-572E-E6BDD381E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7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905B617-7264-3807-954A-26C59AEE8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654FFE28-DE99-FEB7-3777-4A8683289A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5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7E7214C-0B5C-123B-4477-171DF43E2A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FD0E254-1980-7B66-A343-16CAD8B15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86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there’s time, show how I built the pipe, piece by piece.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090C3311-8C4E-947A-77BA-003C55A5CD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23988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D4F6E14-7FB5-B011-E699-7C20EC7EEC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FADBD36-4F40-E3BB-900D-9DDC6BA907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3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96DD635-F80C-5337-6BA8-4942CF350A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338BE8E-05CB-CA18-03DE-9CCFF89BC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0221D0F-D585-1776-3EF2-F7DD912F74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410BD36-9403-F789-0F6F-579D650CDD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25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3D535C6-20ED-F019-A4D7-249873126D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97BD400-082F-544B-FD23-F3363B1C4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131D672-F2D1-CE30-4840-E3129226D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0EA2886-E655-D112-76DA-E404F1886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FDB10E1-A15D-5874-0B50-E1686E7D8E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CDF181F-A4C2-2EC3-0F90-938B16CD5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622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CE87352-C8B1-0B44-3911-A14C7603E0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04D8AAB-F5F0-16E7-959B-DEB336304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69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82EF4E5-42B7-702D-6236-044550FCFB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A13329D1-DE87-D435-606F-DAACFA0BD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02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5D8D0A8-18CE-E15D-D0E5-DB870FEEC1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A3742C6-270D-ADCD-7957-7756ED5D8D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76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6FF5-17D6-43F7-AB9D-4230716BF6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7AD03BD-1251-46BB-B693-011E75B4C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89FAB32-5626-53B6-0C35-103FF1A1DF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05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709F252-DEFF-17CD-3713-B7031EB2E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0749037-CAEA-7017-801C-7A4463F087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Pointing hand is a popup.</a:t>
            </a:r>
          </a:p>
          <a:p>
            <a:r>
              <a:rPr lang="en-US" dirty="0"/>
              <a:t>The pseudo-files in /proc are an example of Unix’s generality: you can run any program on them just like real files.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FA0498D1-ADD6-EEB0-59E9-E38A451D61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738412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DACE658-7CEE-FFB4-71CA-D973B357CE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AB88A27-FFCF-D1DD-7C1C-3B2950500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376FBBB-B2CB-9143-D60D-955889B95A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45AD7752-CC5E-3004-D616-02EA719C4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7F94A7-6A02-8317-B608-5CD46CFB5B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EE032D-EEC1-C2B0-7CD6-511E4F2E4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2D572E-640E-6554-330F-DCB347B5C7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DBE24-8052-8484-671C-36DBD87C02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D7268CA-8174-5AB7-8A27-30EF232C2E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538AE05-26C7-F6A1-0FC5-21B933929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BC38D8-E638-3CE8-A975-0AAF6CBC5B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6E4551-7275-4CBD-5D87-95336C541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1038DA-19A6-EEB2-66D4-4B3A38A4D2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B2C6D6-A46C-5263-5DCA-72DCD9928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2A1A261-72C9-C64D-D23A-BE6B483916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E651172-917D-A275-EEF7-802855E8B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1E5134-617E-B125-084B-E0EF1FF720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0E69D3-A40B-5781-DF7E-32E06C736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2F15A3-43F3-E02F-0E35-A293DA5C6A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CD039C-B605-8232-F53C-106EBC2C3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Bring up emacs; </a:t>
            </a:r>
            <a:r>
              <a:rPr lang="en-US" dirty="0" err="1"/>
              <a:t>hexl</a:t>
            </a:r>
            <a:r>
              <a:rPr lang="en-US" dirty="0"/>
              <a:t>-find-file add42.  At offset 570, type C-M-x and replace the c0 with e8.  Run add42 to show it’s become sub42.</a:t>
            </a:r>
          </a:p>
          <a:p>
            <a:r>
              <a:rPr lang="en-US" dirty="0"/>
              <a:t>“editors can enforce” is a popup; suggest that students enable that feature.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FC18628A-D7CA-A7FE-C900-C97939147B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850891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101DD0-428B-4CCD-2127-2652993119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E41DE7-0F1D-6971-60B9-BF4A790CA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71CD66-6B56-4FFE-C8F8-E4156BCE2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826B60-A494-B8E9-3589-6FBC3B905C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4CCEB6-235D-085F-38CC-697D02941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6E90C-6456-782E-6AA9-EE7A7681D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E9A4654-A41F-A4D3-987E-B6EF4F9D2A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56ED0A7-3E2B-E3F4-163C-4A8957DEA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788F31F-96DB-632E-729C-2EF06E6555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10FECC4-85ED-8FB4-E02F-30A701FE9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2E59502-91F8-5685-E1A3-8B167C087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DD95D34-0603-858F-FC61-C98CBDAC5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the open file table here.</a:t>
            </a:r>
          </a:p>
        </p:txBody>
      </p:sp>
    </p:spTree>
    <p:extLst>
      <p:ext uri="{BB962C8B-B14F-4D97-AF65-F5344CB8AC3E}">
        <p14:creationId xmlns:p14="http://schemas.microsoft.com/office/powerpoint/2010/main" val="215303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CB7E926-5B5E-19B9-5C44-906C7FD94C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34D3551-7BDD-BFDE-64E6-7924A44DB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4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C0F06-3E82-44F6-A99E-5A1711D9A2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EACCB38-A5C1-794F-534E-DA640BF75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23000006-AA98-C26C-9D50-31085A8CE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41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1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45820" cy="108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hmc.edu/~geoff/interfac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sv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Input and Output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Unix I/O philosophy</a:t>
            </a:r>
          </a:p>
          <a:p>
            <a:pPr lvl="1" eaLnBrk="1" hangingPunct="1">
              <a:defRPr/>
            </a:pPr>
            <a:r>
              <a:rPr lang="en-US" dirty="0"/>
              <a:t>Accessing files</a:t>
            </a:r>
          </a:p>
          <a:p>
            <a:pPr lvl="1" eaLnBrk="1" hangingPunct="1">
              <a:defRPr/>
            </a:pPr>
            <a:r>
              <a:rPr lang="en-US" dirty="0"/>
              <a:t>Reading and writing</a:t>
            </a:r>
          </a:p>
          <a:p>
            <a:pPr lvl="1" eaLnBrk="1" hangingPunct="1">
              <a:defRPr/>
            </a:pPr>
            <a:r>
              <a:rPr lang="en-US" dirty="0"/>
              <a:t>Pipes and filters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E5FF-91EE-4CD2-AA24-DF6F8111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C9E8-5FCC-4EF9-B8E1-D7339A20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truth: files don’t necessarily fit in memory</a:t>
            </a:r>
          </a:p>
          <a:p>
            <a:pPr lvl="1"/>
            <a:r>
              <a:rPr lang="en-US" dirty="0"/>
              <a:t>Implies programs have to deal with files one piece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library (covered later) makes that easier for text files</a:t>
            </a:r>
          </a:p>
          <a:p>
            <a:pPr lvl="1"/>
            <a:r>
              <a:rPr lang="en-US" dirty="0"/>
              <a:t>Understanding underlying mechanisms is important</a:t>
            </a:r>
          </a:p>
          <a:p>
            <a:r>
              <a:rPr lang="en-US" dirty="0"/>
              <a:t>Every open file has an associated </a:t>
            </a:r>
            <a:r>
              <a:rPr lang="en-US" i="1" dirty="0"/>
              <a:t>file position</a:t>
            </a:r>
            <a:r>
              <a:rPr lang="en-US" dirty="0"/>
              <a:t> maintained by the OS</a:t>
            </a:r>
          </a:p>
          <a:p>
            <a:pPr lvl="1"/>
            <a:r>
              <a:rPr lang="en-US" dirty="0"/>
              <a:t>Position starts at 0</a:t>
            </a:r>
          </a:p>
          <a:p>
            <a:pPr lvl="1"/>
            <a:r>
              <a:rPr lang="en-US" dirty="0"/>
              <a:t>Updated automatically by 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operation takes place at new position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necessary, can discover or reset position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48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0,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should go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Often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>
                <a:cs typeface="Courier New" panose="02070309020205020404" pitchFamily="49" charset="0"/>
              </a:rPr>
              <a:t> array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But can be (e.g.) the address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cs typeface="Courier New" panose="02070309020205020404" pitchFamily="49" charset="0"/>
              </a:rPr>
              <a:t> or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cs typeface="Courier New" panose="02070309020205020404" pitchFamily="49" charset="0"/>
              </a:rPr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maximum number of bytes to read (usually array or object size)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will tell how many bytes were </a:t>
            </a:r>
            <a:r>
              <a:rPr lang="en-US" i="1" dirty="0">
                <a:cs typeface="Courier New" panose="02070309020205020404" pitchFamily="49" charset="0"/>
              </a:rPr>
              <a:t>actually</a:t>
            </a:r>
            <a:r>
              <a:rPr lang="en-US" dirty="0">
                <a:cs typeface="Courier New" panose="02070309020205020404" pitchFamily="49" charset="0"/>
              </a:rPr>
              <a:t>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collect data from the given file and stick it in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Subsequent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return the data </a:t>
            </a:r>
            <a:r>
              <a:rPr lang="en-US" i="1" dirty="0">
                <a:cs typeface="Courier New" panose="02070309020205020404" pitchFamily="49" charset="0"/>
              </a:rPr>
              <a:t>after</a:t>
            </a:r>
            <a:r>
              <a:rPr lang="en-US" dirty="0">
                <a:cs typeface="Courier New" panose="02070309020205020404" pitchFamily="49" charset="0"/>
              </a:rPr>
              <a:t> what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gave you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give you all the data in the file—one chunk at a time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return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return less!  You may have to re-ask for more 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returns 0 when there is no more data (“end of file” or EOF)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226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1 or 2,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comes from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number of bytes to write (usually size of array or object)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will tell how many bytes were </a:t>
            </a:r>
            <a:r>
              <a:rPr lang="en-US" i="1" dirty="0">
                <a:cs typeface="Courier New" panose="02070309020205020404" pitchFamily="49" charset="0"/>
              </a:rPr>
              <a:t>actually</a:t>
            </a:r>
            <a:r>
              <a:rPr lang="en-US" dirty="0">
                <a:cs typeface="Courier New" panose="02070309020205020404" pitchFamily="49" charset="0"/>
              </a:rPr>
              <a:t> written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collect data from the given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and write it to the chosen file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add data after where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changed things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gradually grow the file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write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write less!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may have to re-ask to finish the work</a:t>
            </a:r>
          </a:p>
          <a:p>
            <a:r>
              <a:rPr lang="en-US" dirty="0">
                <a:cs typeface="Courier New" panose="02070309020205020404" pitchFamily="49" charset="0"/>
              </a:rPr>
              <a:t>Fun fact: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fails you might not find out until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cs typeface="Courier New" panose="02070309020205020404" pitchFamily="49" charset="0"/>
              </a:rPr>
              <a:t> (for efficiency)</a:t>
            </a:r>
          </a:p>
        </p:txBody>
      </p:sp>
    </p:spTree>
    <p:extLst>
      <p:ext uri="{BB962C8B-B14F-4D97-AF65-F5344CB8AC3E}">
        <p14:creationId xmlns:p14="http://schemas.microsoft.com/office/powerpoint/2010/main" val="402906368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11E2-6873-4989-9C91-BA7F9D6C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Canonical File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5490-12B2-4350-9F68-B5C76274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i="1" dirty="0">
                <a:cs typeface="Courier New" panose="02070309020205020404" pitchFamily="49" charset="0"/>
              </a:rPr>
              <a:t>read some data into a “buffer” (often from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i="1" dirty="0"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-1)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i="1" dirty="0">
                <a:cs typeface="Courier New" panose="02070309020205020404" pitchFamily="49" charset="0"/>
              </a:rPr>
              <a:t>handle error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break;      // </a:t>
            </a:r>
            <a:r>
              <a:rPr lang="en-US" i="1" dirty="0">
                <a:cs typeface="Courier New" panose="02070309020205020404" pitchFamily="49" charset="0"/>
              </a:rPr>
              <a:t>End of file (EOF); we’re all done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process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i="1" dirty="0">
                <a:cs typeface="Courier New" panose="02070309020205020404" pitchFamily="49" charset="0"/>
              </a:rPr>
              <a:t>of data in some way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write results (often to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i="1" dirty="0">
                <a:cs typeface="Courier New" panose="02070309020205020404" pitchFamily="49" charset="0"/>
              </a:rPr>
              <a:t>) from same or another buffer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3075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4B86-24A8-48AE-AC4C-B7B17CBB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(Bad)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B73C1-0DAD-41E4-870F-9D921EFEF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(works on files of any size, even if they are far larger than memory):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n;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((n = read(0,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&gt; 0)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(write(1,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(close(1)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AC4833-DF51-D16D-1326-6A1AE4FC5244}"/>
                  </a:ext>
                </a:extLst>
              </p14:cNvPr>
              <p14:cNvContentPartPr/>
              <p14:nvPr/>
            </p14:nvContentPartPr>
            <p14:xfrm>
              <a:off x="2755800" y="2660760"/>
              <a:ext cx="3003840" cy="1149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AC4833-DF51-D16D-1326-6A1AE4FC52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440" y="2651400"/>
                <a:ext cx="3022560" cy="11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603915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3EEC-0B4D-4FD7-A742-F4D0C973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5537-C218-44D9-A26A-A04D9565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Inconvenient to use</a:t>
            </a:r>
          </a:p>
          <a:p>
            <a:pPr lvl="1"/>
            <a:r>
              <a:rPr lang="en-US" dirty="0"/>
              <a:t>Must connect desired file to stdin (using &lt; sign)</a:t>
            </a:r>
          </a:p>
          <a:p>
            <a:pPr lvl="1"/>
            <a:r>
              <a:rPr lang="en-US" dirty="0"/>
              <a:t>Nicer to be able to put file name on command line (as real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does)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https://www.cs.hmc.edu/~geoff/interfaces.html</a:t>
            </a:r>
            <a:r>
              <a:rPr lang="en-US" dirty="0"/>
              <a:t> for thorough discussion</a:t>
            </a:r>
          </a:p>
          <a:p>
            <a:r>
              <a:rPr lang="en-US" dirty="0"/>
              <a:t>As written, horribly inefficient</a:t>
            </a:r>
          </a:p>
          <a:p>
            <a:pPr lvl="1"/>
            <a:r>
              <a:rPr lang="en-US" dirty="0"/>
              <a:t>One system call per byte (roughly 6000 cycles each)</a:t>
            </a:r>
          </a:p>
          <a:p>
            <a:pPr lvl="1"/>
            <a:r>
              <a:rPr lang="en-US" dirty="0"/>
              <a:t>OS can transfer 8K bytes in as little as 2K cycles</a:t>
            </a:r>
          </a:p>
          <a:p>
            <a:pPr lvl="2"/>
            <a:r>
              <a:rPr lang="en-US" dirty="0"/>
              <a:t>Transfer done in 8-byte longs, &gt;1 cycle per long</a:t>
            </a:r>
          </a:p>
          <a:p>
            <a:pPr lvl="1"/>
            <a:r>
              <a:rPr lang="en-US" dirty="0"/>
              <a:t>Straightforward modification</a:t>
            </a:r>
          </a:p>
          <a:p>
            <a:r>
              <a:rPr lang="en-US" dirty="0"/>
              <a:t>Error checking and reporting are…primitive</a:t>
            </a:r>
          </a:p>
          <a:p>
            <a:pPr lvl="1"/>
            <a:r>
              <a:rPr lang="en-US" dirty="0"/>
              <a:t>Again, straightforward</a:t>
            </a:r>
          </a:p>
          <a:p>
            <a:r>
              <a:rPr lang="en-US" dirty="0"/>
              <a:t>Handles “short reads” but must also handle “short writes”</a:t>
            </a:r>
          </a:p>
        </p:txBody>
      </p:sp>
    </p:spTree>
    <p:extLst>
      <p:ext uri="{BB962C8B-B14F-4D97-AF65-F5344CB8AC3E}">
        <p14:creationId xmlns:p14="http://schemas.microsoft.com/office/powerpoint/2010/main" val="309466230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A588-479B-45F5-A33D-110BB207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7545-2FB0-4518-98C4-5FD25B91C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law saying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 has to be an array of chars:</a:t>
            </a:r>
          </a:p>
          <a:p>
            <a:endParaRPr lang="en-US" dirty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info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count;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total;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info stuff;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0, SEEK_CUR);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stuff.total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value;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SEEK_SET);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7DD51D6F-134C-8B26-8210-6A8EBDD92E98}"/>
              </a:ext>
            </a:extLst>
          </p:cNvPr>
          <p:cNvSpPr/>
          <p:nvPr/>
        </p:nvSpPr>
        <p:spPr bwMode="auto">
          <a:xfrm>
            <a:off x="9655071" y="3509853"/>
            <a:ext cx="2113292" cy="646331"/>
          </a:xfrm>
          <a:prstGeom prst="borderCallout1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ＭＳ Ｐゴシック" charset="-128"/>
              </a:rPr>
              <a:t>Relative to current position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79BA12F2-9674-4511-4C3C-B7167F09D4B1}"/>
              </a:ext>
            </a:extLst>
          </p:cNvPr>
          <p:cNvSpPr/>
          <p:nvPr/>
        </p:nvSpPr>
        <p:spPr bwMode="auto">
          <a:xfrm>
            <a:off x="7614525" y="4977551"/>
            <a:ext cx="2113292" cy="646331"/>
          </a:xfrm>
          <a:prstGeom prst="borderCallout1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ＭＳ Ｐゴシック" charset="-128"/>
              </a:rPr>
              <a:t>Absolute position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F0B37A-5D52-3AB2-820E-BC2E6BD4FFC0}"/>
                  </a:ext>
                </a:extLst>
              </p14:cNvPr>
              <p14:cNvContentPartPr/>
              <p14:nvPr/>
            </p14:nvContentPartPr>
            <p14:xfrm>
              <a:off x="3917880" y="1587600"/>
              <a:ext cx="5042160" cy="4546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F0B37A-5D52-3AB2-820E-BC2E6BD4FF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08520" y="1578240"/>
                <a:ext cx="5060880" cy="45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99004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96CF-2551-4109-8134-1A223691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Guts of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3CB6-0C84-4AF8-89BB-9A87C008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– n + 1;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0)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/* Print line containing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r>
              <a:rPr lang="en-US" sz="2800" dirty="0">
                <a:cs typeface="Courier New" panose="02070309020205020404" pitchFamily="49" charset="0"/>
              </a:rPr>
              <a:t>Big problem</a:t>
            </a:r>
            <a:r>
              <a:rPr lang="en-US" dirty="0">
                <a:cs typeface="Courier New" panose="02070309020205020404" pitchFamily="49" charset="0"/>
              </a:rPr>
              <a:t>: What if line or search string runs across two buffers?</a:t>
            </a:r>
          </a:p>
        </p:txBody>
      </p:sp>
    </p:spTree>
    <p:extLst>
      <p:ext uri="{BB962C8B-B14F-4D97-AF65-F5344CB8AC3E}">
        <p14:creationId xmlns:p14="http://schemas.microsoft.com/office/powerpoint/2010/main" val="2596485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6237-4BBD-47B6-8CDE-A59AC98E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9040-F574-4157-82C9-E3F1111AE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to problem: Process one entire line at a time</a:t>
            </a:r>
          </a:p>
          <a:p>
            <a:pPr lvl="1"/>
            <a:r>
              <a:rPr lang="en-US" dirty="0"/>
              <a:t>Read 8K (or whatever) into a </a:t>
            </a:r>
            <a:r>
              <a:rPr lang="en-US" i="1" dirty="0"/>
              <a:t>data buffer</a:t>
            </a:r>
          </a:p>
          <a:p>
            <a:pPr lvl="1"/>
            <a:r>
              <a:rPr lang="en-US" dirty="0"/>
              <a:t>Copy one line at a time into a separate </a:t>
            </a:r>
            <a:r>
              <a:rPr lang="en-US" i="1" dirty="0"/>
              <a:t>line buffer</a:t>
            </a:r>
            <a:endParaRPr lang="en-US" dirty="0"/>
          </a:p>
          <a:p>
            <a:pPr lvl="2"/>
            <a:r>
              <a:rPr lang="en-US" dirty="0"/>
              <a:t>If line continues past buffer end (i.e., no newline found), refill data buffer</a:t>
            </a:r>
          </a:p>
          <a:p>
            <a:pPr lvl="1"/>
            <a:r>
              <a:rPr lang="en-US" dirty="0"/>
              <a:t>Repeat for next line</a:t>
            </a:r>
          </a:p>
          <a:p>
            <a:r>
              <a:rPr lang="en-US" dirty="0"/>
              <a:t>Same should be done for output</a:t>
            </a:r>
          </a:p>
          <a:p>
            <a:pPr lvl="1"/>
            <a:r>
              <a:rPr lang="en-US" dirty="0"/>
              <a:t>Collect whatever you’re writing into </a:t>
            </a:r>
            <a:r>
              <a:rPr lang="en-US" i="1" dirty="0"/>
              <a:t>output buffer</a:t>
            </a:r>
            <a:endParaRPr lang="en-US" dirty="0"/>
          </a:p>
          <a:p>
            <a:pPr lvl="1"/>
            <a:r>
              <a:rPr lang="en-US" dirty="0"/>
              <a:t>When buffer gets full, </a:t>
            </a:r>
            <a:r>
              <a:rPr lang="en-US" i="1" dirty="0"/>
              <a:t>flush</a:t>
            </a:r>
            <a:r>
              <a:rPr lang="en-US" dirty="0"/>
              <a:t> it to output file</a:t>
            </a:r>
          </a:p>
          <a:p>
            <a:pPr lvl="1"/>
            <a:r>
              <a:rPr lang="en-US" dirty="0"/>
              <a:t>This way there’s one system call per 8K of output</a:t>
            </a:r>
          </a:p>
          <a:p>
            <a:r>
              <a:rPr lang="en-US" dirty="0"/>
              <a:t>Happens often enough that there’s a library to do it: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2889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E73EAB-476E-4A5A-BF25-B08ADC845F4C}"/>
              </a:ext>
            </a:extLst>
          </p:cNvPr>
          <p:cNvSpPr/>
          <p:nvPr/>
        </p:nvSpPr>
        <p:spPr bwMode="auto">
          <a:xfrm>
            <a:off x="533401" y="4251158"/>
            <a:ext cx="10820400" cy="762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21318-D0E4-4DEA-88FD-5C45870F7FCA}"/>
              </a:ext>
            </a:extLst>
          </p:cNvPr>
          <p:cNvSpPr/>
          <p:nvPr/>
        </p:nvSpPr>
        <p:spPr bwMode="auto">
          <a:xfrm>
            <a:off x="533400" y="1676400"/>
            <a:ext cx="10820400" cy="146304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“standard I/O” package takes care of intermediate buffers for you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dirty="0"/>
              <a:t>: read and write characters (</a:t>
            </a:r>
            <a:r>
              <a:rPr lang="en-US" i="1" dirty="0"/>
              <a:t>extremely </a:t>
            </a:r>
            <a:r>
              <a:rPr lang="en-US" dirty="0"/>
              <a:t>efficient; don’t be scared of them)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/>
              <a:t>: handle one line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/>
              <a:t>: deals with </a:t>
            </a:r>
            <a:r>
              <a:rPr lang="en-US" i="1" dirty="0"/>
              <a:t>n</a:t>
            </a:r>
            <a:r>
              <a:rPr lang="en-US" dirty="0"/>
              <a:t> bytes; useful for binary I/O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rewind</a:t>
            </a:r>
            <a:r>
              <a:rPr lang="en-US" dirty="0"/>
              <a:t>: equivalents of </a:t>
            </a:r>
            <a:r>
              <a:rPr lang="en-US" dirty="0" err="1"/>
              <a:t>lseek</a:t>
            </a:r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: bad input parsing; only useful in primitive situations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/>
              <a:t>: formatted output; old friends by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: force output to appear</a:t>
            </a:r>
          </a:p>
        </p:txBody>
      </p:sp>
    </p:spTree>
    <p:extLst>
      <p:ext uri="{BB962C8B-B14F-4D97-AF65-F5344CB8AC3E}">
        <p14:creationId xmlns:p14="http://schemas.microsoft.com/office/powerpoint/2010/main" val="545315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F505-F5A9-4B11-B74B-F43B4E1E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Unix I/O Philosophy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Before Unix, doing I/O was a pain</a:t>
                </a:r>
              </a:p>
              <a:p>
                <a:pPr lvl="1"/>
                <a:r>
                  <a:rPr lang="en-US" dirty="0"/>
                  <a:t>Different approaches for different devices, different for files on different devices</a:t>
                </a:r>
              </a:p>
              <a:p>
                <a:pPr lvl="1"/>
                <a:r>
                  <a:rPr lang="en-US" dirty="0"/>
                  <a:t>OS made it impossible to do some simple things (e.g.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objdump</a:t>
                </a:r>
                <a:r>
                  <a:rPr lang="en-US" dirty="0"/>
                  <a:t> a program)</a:t>
                </a:r>
              </a:p>
              <a:p>
                <a:r>
                  <a:rPr lang="en-US" dirty="0"/>
                  <a:t>Unix introduced a unified approach</a:t>
                </a:r>
              </a:p>
              <a:p>
                <a:pPr lvl="1"/>
                <a:r>
                  <a:rPr lang="en-US" dirty="0"/>
                  <a:t>All files are treated the same</a:t>
                </a:r>
              </a:p>
              <a:p>
                <a:pPr lvl="1"/>
                <a:r>
                  <a:rPr lang="en-US" dirty="0"/>
                  <a:t>All devices appear to be files</a:t>
                </a:r>
              </a:p>
              <a:p>
                <a:pPr lvl="1"/>
                <a:r>
                  <a:rPr lang="en-US" dirty="0"/>
                  <a:t>Access methods are the same for all files and devices</a:t>
                </a:r>
              </a:p>
              <a:p>
                <a:pPr lvl="2"/>
                <a:r>
                  <a:rPr lang="en-US" dirty="0"/>
                  <a:t>Exception: Berkeley royally screwed up networking</a:t>
                </a:r>
              </a:p>
              <a:p>
                <a:pPr lvl="1"/>
                <a:r>
                  <a:rPr lang="en-US" dirty="0"/>
                  <a:t>OS doesn’t care about file contents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any program can read or write any file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36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09425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a </a:t>
            </a:r>
            <a:r>
              <a:rPr lang="en-US" i="1" dirty="0">
                <a:cs typeface="Courier New" panose="02070309020205020404" pitchFamily="49" charset="0"/>
              </a:rPr>
              <a:t>stream handle</a:t>
            </a:r>
            <a:r>
              <a:rPr lang="en-US" dirty="0">
                <a:cs typeface="Courier New" panose="02070309020205020404" pitchFamily="49" charset="0"/>
              </a:rPr>
              <a:t>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Kind of like a file descriptor, but it’s a complex structure and much more powerful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cs typeface="Courier New" panose="02070309020205020404" pitchFamily="49" charset="0"/>
              </a:rPr>
              <a:t> same as for open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cs typeface="Courier New" panose="02070309020205020404" pitchFamily="49" charset="0"/>
              </a:rPr>
              <a:t> is a string: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>
                <a:cs typeface="Courier New" panose="02070309020205020404" pitchFamily="49" charset="0"/>
              </a:rPr>
              <a:t> to read,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>
                <a:cs typeface="Courier New" panose="02070309020205020404" pitchFamily="49" charset="0"/>
              </a:rPr>
              <a:t> to write new file; other options available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Sadly,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needed to handle binary files on some badly designed OSes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cs typeface="Courier New" panose="02070309020205020404" pitchFamily="49" charset="0"/>
              </a:rPr>
              <a:t>d constant) on error</a:t>
            </a:r>
          </a:p>
        </p:txBody>
      </p:sp>
    </p:spTree>
    <p:extLst>
      <p:ext uri="{BB962C8B-B14F-4D97-AF65-F5344CB8AC3E}">
        <p14:creationId xmlns:p14="http://schemas.microsoft.com/office/powerpoint/2010/main" val="189320198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and Line I/O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 value </a:t>
            </a:r>
            <a:r>
              <a:rPr lang="en-US" i="1" dirty="0">
                <a:cs typeface="Courier New" panose="02070309020205020404" pitchFamily="49" charset="0"/>
              </a:rPr>
              <a:t>must</a:t>
            </a:r>
            <a:r>
              <a:rPr lang="en-US" dirty="0">
                <a:cs typeface="Courier New" panose="02070309020205020404" pitchFamily="49" charset="0"/>
              </a:rPr>
              <a:t> be declared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 (why?)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on </a:t>
            </a:r>
            <a:r>
              <a:rPr lang="en-US" i="1" dirty="0">
                <a:cs typeface="Courier New" panose="02070309020205020404" pitchFamily="49" charset="0"/>
              </a:rPr>
              <a:t>either</a:t>
            </a:r>
            <a:r>
              <a:rPr lang="en-US" dirty="0">
                <a:cs typeface="Courier New" panose="02070309020205020404" pitchFamily="49" charset="0"/>
              </a:rPr>
              <a:t> end-of-file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cs typeface="Courier New" panose="02070309020205020404" pitchFamily="49" charset="0"/>
              </a:rPr>
              <a:t> only) or error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Must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cs typeface="Courier New" panose="02070309020205020404" pitchFamily="49" charset="0"/>
              </a:rPr>
              <a:t> to distinguish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	// Your responsibility to declare!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includes trailing newline (if any) and guaranteed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>
                <a:cs typeface="Courier New" panose="02070309020205020404" pitchFamily="49" charset="0"/>
              </a:rPr>
              <a:t> (compare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 or EOF, otherwise useless pointer to </a:t>
            </a:r>
            <a:r>
              <a:rPr lang="en-US" i="1" dirty="0">
                <a:cs typeface="Courier New" panose="02070309020205020404" pitchFamily="49" charset="0"/>
              </a:rPr>
              <a:t>line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expects trailing null byte; you must supply newline at end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EOF on error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02243A-423D-42AD-69AB-341E7295425F}"/>
                  </a:ext>
                </a:extLst>
              </p14:cNvPr>
              <p14:cNvContentPartPr/>
              <p14:nvPr/>
            </p14:nvContentPartPr>
            <p14:xfrm>
              <a:off x="5359320" y="3746520"/>
              <a:ext cx="1721160" cy="705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02243A-423D-42AD-69AB-341E729542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9960" y="3737160"/>
                <a:ext cx="1739880" cy="72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294774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number of bytes printed,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automatically goes to standard output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cs typeface="Courier New" panose="02070309020205020404" pitchFamily="49" charset="0"/>
              </a:rPr>
              <a:t>format</a:t>
            </a:r>
            <a:r>
              <a:rPr lang="en-US" dirty="0">
                <a:cs typeface="Courier New" panose="02070309020205020404" pitchFamily="49" charset="0"/>
              </a:rPr>
              <a:t> determines how to interpret remaining arguments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Most characters shown as-is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Percent sign means “substitute next argument here”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Complex and powerful notation</a:t>
            </a:r>
          </a:p>
          <a:p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%s Department has %d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professor%s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.\n",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 ? "" : "s");</a:t>
            </a:r>
          </a:p>
        </p:txBody>
      </p:sp>
    </p:spTree>
    <p:extLst>
      <p:ext uri="{BB962C8B-B14F-4D97-AF65-F5344CB8AC3E}">
        <p14:creationId xmlns:p14="http://schemas.microsoft.com/office/powerpoint/2010/main" val="126154454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Output-Buffering 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data to a file or device is expensive</a:t>
            </a:r>
          </a:p>
          <a:p>
            <a:pPr lvl="1"/>
            <a:r>
              <a:rPr lang="en-US" dirty="0"/>
              <a:t>Refer back to byte-at-a-time implementation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package automatically </a:t>
            </a:r>
            <a:r>
              <a:rPr lang="en-US" i="1" dirty="0"/>
              <a:t>buffers</a:t>
            </a:r>
            <a:r>
              <a:rPr lang="en-US" dirty="0"/>
              <a:t> output and sends it in bunches</a:t>
            </a:r>
          </a:p>
          <a:p>
            <a:r>
              <a:rPr lang="en-US" dirty="0"/>
              <a:t>Sometimes you want to see output right away</a:t>
            </a:r>
          </a:p>
          <a:p>
            <a:pPr lvl="1"/>
            <a:r>
              <a:rPr lang="en-US" dirty="0"/>
              <a:t>Prompts to user</a:t>
            </a:r>
          </a:p>
          <a:p>
            <a:pPr lvl="1"/>
            <a:r>
              <a:rPr lang="en-US" dirty="0"/>
              <a:t>Output on terminal</a:t>
            </a:r>
          </a:p>
          <a:p>
            <a:pPr lvl="1"/>
            <a:r>
              <a:rPr lang="en-US" dirty="0"/>
              <a:t>Information in log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offers three options and several functions to help</a:t>
            </a:r>
          </a:p>
          <a:p>
            <a:pPr lvl="1"/>
            <a:r>
              <a:rPr lang="en-US" dirty="0"/>
              <a:t>Normal buffering: saves up 4K or 8K, writes all at once (highly efficient)</a:t>
            </a:r>
          </a:p>
          <a:p>
            <a:pPr lvl="1"/>
            <a:r>
              <a:rPr lang="en-US" dirty="0"/>
              <a:t>Line buffering: write immediately after every newline</a:t>
            </a:r>
          </a:p>
          <a:p>
            <a:pPr lvl="1"/>
            <a:r>
              <a:rPr lang="en-US" dirty="0"/>
              <a:t>No buffering: write every character immediately (inefficient; rarely a good idea)</a:t>
            </a:r>
          </a:p>
        </p:txBody>
      </p:sp>
    </p:spTree>
    <p:extLst>
      <p:ext uri="{BB962C8B-B14F-4D97-AF65-F5344CB8AC3E}">
        <p14:creationId xmlns:p14="http://schemas.microsoft.com/office/powerpoint/2010/main" val="257647091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9F91-9C38-4BA7-9C0B-2A9EE3E5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Output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2EEB-59B4-4BBB-8F2F-A98C89D8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tries to make sensible automatic choices</a:t>
            </a:r>
          </a:p>
          <a:p>
            <a:pPr lvl="1"/>
            <a:r>
              <a:rPr lang="en-US" dirty="0"/>
              <a:t>Chooses line buffering if an output file (including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is connected to a terminal</a:t>
            </a:r>
          </a:p>
          <a:p>
            <a:pPr lvl="1"/>
            <a:r>
              <a:rPr lang="en-US" dirty="0"/>
              <a:t>Otherwise uses normal buffering</a:t>
            </a:r>
          </a:p>
          <a:p>
            <a:r>
              <a:rPr lang="en-US" dirty="0"/>
              <a:t>Multiple ways to override the default choice: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“send out everything you’ve saved,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“I want line buffering even if it’s not going to a terminal”</a:t>
            </a:r>
          </a:p>
          <a:p>
            <a:pPr lvl="2"/>
            <a:r>
              <a:rPr lang="en-US" dirty="0"/>
              <a:t>Useful, e.g., for log files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NULL)</a:t>
            </a:r>
            <a:r>
              <a:rPr lang="en-US" dirty="0"/>
              <a:t> says “Don’t buffer anything; write every character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Rarely a good idea; better to write a few characters and then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on error; others can’t fail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149753-ADA1-4617-4A9A-4DE5046890E5}"/>
                  </a:ext>
                </a:extLst>
              </p14:cNvPr>
              <p14:cNvContentPartPr/>
              <p14:nvPr/>
            </p14:nvContentPartPr>
            <p14:xfrm>
              <a:off x="1212840" y="4406760"/>
              <a:ext cx="3765960" cy="775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149753-ADA1-4617-4A9A-4DE5046890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3480" y="4397400"/>
                <a:ext cx="3784680" cy="79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947598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703E-413B-495E-84F1-4205974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B3ED-EDAC-40D2-8BD8-7FF9D780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open (and thus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) creates a new entry in OS’s </a:t>
            </a:r>
            <a:r>
              <a:rPr lang="en-US" i="1" dirty="0"/>
              <a:t>open file table</a:t>
            </a:r>
          </a:p>
          <a:p>
            <a:pPr lvl="1"/>
            <a:r>
              <a:rPr lang="en-US" dirty="0"/>
              <a:t>Contains identity of file plus (important) </a:t>
            </a:r>
            <a:r>
              <a:rPr lang="en-US" i="1" dirty="0"/>
              <a:t>current file position</a:t>
            </a:r>
            <a:endParaRPr lang="en-US" dirty="0"/>
          </a:p>
          <a:p>
            <a:r>
              <a:rPr lang="en-US" dirty="0"/>
              <a:t>Forked children inherit parent’s open file descriptors and file table entries</a:t>
            </a:r>
          </a:p>
          <a:p>
            <a:pPr lvl="1"/>
            <a:r>
              <a:rPr lang="en-US" dirty="0"/>
              <a:t>By implication, they share current file position</a:t>
            </a:r>
          </a:p>
          <a:p>
            <a:pPr lvl="1"/>
            <a:r>
              <a:rPr lang="en-US" dirty="0"/>
              <a:t>Nice for output: means both parent and child can append to same file without clobbering each other’s data</a:t>
            </a:r>
          </a:p>
          <a:p>
            <a:pPr lvl="2"/>
            <a:r>
              <a:rPr lang="en-US" dirty="0"/>
              <a:t>But need to be careful about when flushing happens!</a:t>
            </a:r>
          </a:p>
          <a:p>
            <a:pPr lvl="1"/>
            <a:r>
              <a:rPr lang="en-US" dirty="0"/>
              <a:t>Confusing for input: if child reads line 1, parent will next see line 2</a:t>
            </a:r>
          </a:p>
          <a:p>
            <a:pPr lvl="2"/>
            <a:r>
              <a:rPr lang="en-US" dirty="0"/>
              <a:t>Even more confusing: if both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buffering, child will see first 8K, parent next 8K</a:t>
            </a:r>
          </a:p>
          <a:p>
            <a:pPr lvl="2"/>
            <a:r>
              <a:rPr lang="en-US" dirty="0"/>
              <a:t>Could result in intermixed lines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close descriptors (mostly), so those are also shared</a:t>
            </a:r>
          </a:p>
          <a:p>
            <a:pPr lvl="1"/>
            <a:r>
              <a:rPr lang="en-US" dirty="0"/>
              <a:t>Nice end result: when you run a program, it’s still connected to your terminal</a:t>
            </a:r>
          </a:p>
          <a:p>
            <a:r>
              <a:rPr lang="en-US" dirty="0"/>
              <a:t>Some other ways to share, but not critical here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9B5264-E887-F2DB-39FC-6051DCAB0601}"/>
                  </a:ext>
                </a:extLst>
              </p14:cNvPr>
              <p14:cNvContentPartPr/>
              <p14:nvPr/>
            </p14:nvContentPartPr>
            <p14:xfrm>
              <a:off x="673200" y="3708360"/>
              <a:ext cx="10630080" cy="1371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9B5264-E887-F2DB-39FC-6051DCAB06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840" y="3699000"/>
                <a:ext cx="10648800" cy="139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937666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5D9F-22B7-44B2-A8F8-55B23256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16A3-2251-4C40-BF36-42B90E1F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 commands are “filters” that can read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and write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Interpret data as lines of fields, separated by whitespace</a:t>
            </a:r>
          </a:p>
          <a:p>
            <a:pPr lvl="1"/>
            <a:r>
              <a:rPr lang="en-US" dirty="0"/>
              <a:t>Do one simple task (“Do one thing and do it well”)</a:t>
            </a:r>
          </a:p>
          <a:p>
            <a:r>
              <a:rPr lang="en-US" dirty="0"/>
              <a:t>Result: you can do powerful tasks by feeding output of one command to input of another</a:t>
            </a:r>
          </a:p>
          <a:p>
            <a:pPr lvl="1"/>
            <a:r>
              <a:rPr lang="en-US" dirty="0"/>
              <a:t>Simple example: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temp1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 "time" &lt; temp1 &gt; temp2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 &lt; temp2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temp1 temp2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FWIW, returns 3 on my machine, 2 on Wilkes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25834BB-46A4-98D9-2939-7A2C675D5613}"/>
                  </a:ext>
                </a:extLst>
              </p14:cNvPr>
              <p14:cNvContentPartPr/>
              <p14:nvPr/>
            </p14:nvContentPartPr>
            <p14:xfrm>
              <a:off x="2622600" y="3270240"/>
              <a:ext cx="4839120" cy="141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25834BB-46A4-98D9-2939-7A2C675D56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3240" y="3260880"/>
                <a:ext cx="4857840" cy="142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781232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869C-0E11-47D9-8F39-10531339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84D3-63E4-4C99-9E7F-A7AE8579D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Drawback of filters: all those temporary files</a:t>
            </a:r>
          </a:p>
          <a:p>
            <a:r>
              <a:rPr lang="en-US" dirty="0"/>
              <a:t>Solution: a </a:t>
            </a:r>
            <a:r>
              <a:rPr lang="en-US" i="1" dirty="0"/>
              <a:t>pipe</a:t>
            </a:r>
            <a:r>
              <a:rPr lang="en-US" dirty="0"/>
              <a:t> connects standard output of one command to standard input of another</a:t>
            </a:r>
          </a:p>
          <a:p>
            <a:r>
              <a:rPr lang="en-US" dirty="0"/>
              <a:t>Returning to previous example: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"time"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example also illustrates why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 was invented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BA58C7-453F-C9EE-D79C-50C86CB195DE}"/>
                  </a:ext>
                </a:extLst>
              </p14:cNvPr>
              <p14:cNvContentPartPr/>
              <p14:nvPr/>
            </p14:nvContentPartPr>
            <p14:xfrm>
              <a:off x="5213520" y="3327480"/>
              <a:ext cx="1181160" cy="641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BA58C7-453F-C9EE-D79C-50C86CB195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04160" y="3318120"/>
                <a:ext cx="1199880" cy="6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296399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6769-FDC9-4649-83A1-59E86FE6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Filters Worth Learning About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212CE-8A8F-4B40-B899-A889108FED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sed </a:t>
            </a:r>
            <a:r>
              <a:rPr lang="en-US" dirty="0">
                <a:cs typeface="Courier New" panose="02070309020205020404" pitchFamily="49" charset="0"/>
              </a:rPr>
              <a:t>[only basics]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[complex]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head, tail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FDC80-BBAE-4F75-9A2A-AE0DFE2333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>
                <a:cs typeface="Courier New" panose="02070309020205020404" pitchFamily="49" charset="0"/>
              </a:rPr>
              <a:t>[weird syntax]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[only useful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cs typeface="Courier New" panose="02070309020205020404" pitchFamily="49" charset="0"/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tee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4881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F91A-B499-4C1C-8CFE-F108020A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BTW, Here’s How I Made That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F963-DB3C-407D-A69E-D4F65257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~/bin/* 2&gt;/dev/null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'|'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tr '|' \\012 | awk '{print $1}'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sort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'^[a-z]'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-iv '^[a-z0-9_]+='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less</a:t>
            </a:r>
            <a:endParaRPr lang="en-US" dirty="0"/>
          </a:p>
          <a:p>
            <a:r>
              <a:rPr lang="en-US" dirty="0"/>
              <a:t>Piece by piece: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Collect all my shell scripts, ignoring errors, and look for lines with pipes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Convert pipe symbols to newlines and print first nonblank field on each line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Sort result, choose unique lines, choose only those starting with a letter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Discard lines that start with a variable name followed by </a:t>
            </a:r>
            <a:r>
              <a:rPr lang="en-US" dirty="0">
                <a:cs typeface="Courier New" panose="02070309020205020404" pitchFamily="49" charset="0"/>
              </a:rPr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cs typeface="Courier New" panose="02070309020205020404" pitchFamily="49" charset="0"/>
              </a:rPr>
              <a:t>”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Feed it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US" dirty="0">
                <a:cs typeface="Courier New" panose="02070309020205020404" pitchFamily="49" charset="0"/>
              </a:rPr>
              <a:t> so I can eyeball the 147 lines of output</a:t>
            </a:r>
          </a:p>
          <a:p>
            <a:r>
              <a:rPr lang="en-US" dirty="0">
                <a:cs typeface="Courier New" panose="02070309020205020404" pitchFamily="49" charset="0"/>
              </a:rPr>
              <a:t>9 commands strung together: this is exactly the power of pipes!</a:t>
            </a:r>
          </a:p>
        </p:txBody>
      </p:sp>
    </p:spTree>
    <p:extLst>
      <p:ext uri="{BB962C8B-B14F-4D97-AF65-F5344CB8AC3E}">
        <p14:creationId xmlns:p14="http://schemas.microsoft.com/office/powerpoint/2010/main" val="7025831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B8E0-F23C-4F4D-9E2C-4C9C95B5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Pathnames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C468-37C0-46D7-8E7E-369DC4B64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 (or device) is identified by an </a:t>
            </a:r>
            <a:r>
              <a:rPr lang="en-US" i="1" dirty="0"/>
              <a:t>absolute pathname</a:t>
            </a:r>
          </a:p>
          <a:p>
            <a:pPr lvl="1"/>
            <a:r>
              <a:rPr lang="en-US" dirty="0"/>
              <a:t>Series of characters starting with and separated by slashes</a:t>
            </a:r>
          </a:p>
          <a:p>
            <a:pPr lvl="2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Slashes separate </a:t>
            </a:r>
            <a:r>
              <a:rPr lang="en-US" i="1" dirty="0">
                <a:cs typeface="Courier New" panose="02070309020205020404" pitchFamily="49" charset="0"/>
              </a:rPr>
              <a:t>components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All but last component must be </a:t>
            </a:r>
            <a:r>
              <a:rPr lang="en-US" i="1" dirty="0">
                <a:cs typeface="Courier New" panose="02070309020205020404" pitchFamily="49" charset="0"/>
              </a:rPr>
              <a:t>directory</a:t>
            </a:r>
            <a:r>
              <a:rPr lang="en-US" dirty="0">
                <a:cs typeface="Courier New" panose="02070309020205020404" pitchFamily="49" charset="0"/>
              </a:rPr>
              <a:t> (sometimes called a “folder”)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Net effect is the folders-within-folders model you’re familiar with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 pathnames start at “root” directory, which is named just “/”</a:t>
            </a:r>
          </a:p>
          <a:p>
            <a:r>
              <a:rPr lang="en-US" dirty="0">
                <a:cs typeface="Courier New" panose="02070309020205020404" pitchFamily="49" charset="0"/>
              </a:rPr>
              <a:t>For convenience, </a:t>
            </a:r>
            <a:r>
              <a:rPr lang="en-US" i="1" dirty="0">
                <a:cs typeface="Courier New" panose="02070309020205020404" pitchFamily="49" charset="0"/>
              </a:rPr>
              <a:t>relative pathname</a:t>
            </a:r>
            <a:r>
              <a:rPr lang="en-US" dirty="0">
                <a:cs typeface="Courier New" panose="02070309020205020404" pitchFamily="49" charset="0"/>
              </a:rPr>
              <a:t> starts at </a:t>
            </a:r>
            <a:r>
              <a:rPr lang="en-US" i="1" dirty="0">
                <a:cs typeface="Courier New" panose="02070309020205020404" pitchFamily="49" charset="0"/>
              </a:rPr>
              <a:t>current working directory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Starts without slash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CWD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CWD is per-process (but inherited from parent)</a:t>
            </a:r>
          </a:p>
        </p:txBody>
      </p:sp>
    </p:spTree>
    <p:extLst>
      <p:ext uri="{BB962C8B-B14F-4D97-AF65-F5344CB8AC3E}">
        <p14:creationId xmlns:p14="http://schemas.microsoft.com/office/powerpoint/2010/main" val="38770026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I/O:</a:t>
            </a:r>
            <a:r>
              <a:rPr lang="en-US" altLang="en-US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404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6880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965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4508501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608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524251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3524251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3524251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3524251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3524251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4297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4208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41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236054" y="1430923"/>
            <a:ext cx="129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3598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2455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343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5389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5275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6910389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7561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189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7294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6875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4964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4545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3287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2944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3173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3935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2738439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3414714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5230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4729177" y="5942598"/>
            <a:ext cx="949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7535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7231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2379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3455989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5132389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7466014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6050302" y="4558298"/>
            <a:ext cx="881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6356351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8247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8551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8856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8232775" y="4644579"/>
            <a:ext cx="22268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/>
              <a:t>Vary from device to device</a:t>
            </a:r>
          </a:p>
          <a:p>
            <a:pPr lvl="1" eaLnBrk="1" hangingPunct="1">
              <a:defRPr/>
            </a:pPr>
            <a:r>
              <a:rPr lang="en-US" dirty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/>
              <a:t>Still need access to full power of hardware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Unix </a:t>
            </a:r>
            <a:r>
              <a:rPr lang="en-US" i="1" dirty="0"/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 eaLnBrk="1" hangingPunct="1">
              <a:defRPr/>
            </a:pP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B</a:t>
            </a:r>
            <a:r>
              <a:rPr lang="en-US" i="1" baseline="-25000" dirty="0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lvl="1" eaLnBrk="1" hangingPunct="1">
              <a:defRPr/>
            </a:pPr>
            <a:endParaRPr lang="en-US" i="1" baseline="-25000" dirty="0"/>
          </a:p>
          <a:p>
            <a:pPr eaLnBrk="1" hangingPunct="1">
              <a:defRPr/>
            </a:pPr>
            <a:r>
              <a:rPr lang="en-US" dirty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/dev/sda1</a:t>
            </a:r>
            <a:r>
              <a:rPr lang="en-US" dirty="0"/>
              <a:t>    (</a:t>
            </a:r>
            <a:r>
              <a:rPr lang="en-US" dirty="0">
                <a:latin typeface="Courier New" pitchFamily="49" charset="0"/>
              </a:rPr>
              <a:t>/boot</a:t>
            </a:r>
            <a:r>
              <a:rPr lang="en-US" dirty="0"/>
              <a:t> disk partition)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/tty2</a:t>
            </a:r>
            <a:r>
              <a:rPr lang="en-US" dirty="0"/>
              <a:t>    (terminal)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kmem</a:t>
            </a:r>
            <a:r>
              <a:rPr lang="en-US" dirty="0"/>
              <a:t>   (access to kernel memory) 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proc</a:t>
            </a:r>
            <a:r>
              <a:rPr lang="en-US" dirty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/>
              <a:t>(device discovery and control)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Key Unix idea</a:t>
            </a:r>
            <a:r>
              <a:rPr lang="en-US" dirty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/>
              <a:t>Opening and closing files:  </a:t>
            </a:r>
            <a:r>
              <a:rPr lang="en-US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/>
              <a:t>Reading and writing a file: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/>
              <a:t>Changing the </a:t>
            </a:r>
            <a:r>
              <a:rPr lang="en-US" i="1" dirty="0"/>
              <a:t>current file position</a:t>
            </a:r>
            <a:r>
              <a:rPr lang="en-US" dirty="0"/>
              <a:t> (seek): </a:t>
            </a:r>
            <a:r>
              <a:rPr lang="en-US" dirty="0" err="1">
                <a:latin typeface="Courier New" pitchFamily="49" charset="0"/>
              </a:rPr>
              <a:t>lseek</a:t>
            </a:r>
            <a:r>
              <a:rPr lang="en-US" dirty="0"/>
              <a:t> (not discussed)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4752" y="4990111"/>
            <a:ext cx="4767648" cy="1221357"/>
            <a:chOff x="3048000" y="5561999"/>
            <a:chExt cx="4767648" cy="122135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same or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pPr lvl="1"/>
            <a:r>
              <a:rPr lang="en-US" dirty="0"/>
              <a:t>Note</a:t>
            </a:r>
            <a:r>
              <a:rPr lang="en-US"/>
              <a:t> that a proper text file always ends with a newline!</a:t>
            </a:r>
            <a:endParaRPr lang="en-US" dirty="0"/>
          </a:p>
          <a:p>
            <a:r>
              <a:rPr lang="en-US"/>
              <a:t>End </a:t>
            </a:r>
            <a:r>
              <a:rPr lang="en-US" dirty="0"/>
              <a:t>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</a:t>
            </a:r>
            <a:r>
              <a:rPr lang="en-US"/>
              <a:t>of </a:t>
            </a:r>
            <a:r>
              <a:rPr lang="en-US" dirty="0"/>
              <a:t>a</a:t>
            </a:r>
            <a:r>
              <a:rPr lang="en-US"/>
              <a:t> dictionary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7753" y="2133600"/>
            <a:ext cx="8346765" cy="3181934"/>
            <a:chOff x="173752" y="2209800"/>
            <a:chExt cx="8346765" cy="3181934"/>
          </a:xfrm>
        </p:grpSpPr>
        <p:sp>
          <p:nvSpPr>
            <p:cNvPr id="115" name="TextBox 114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45" y="3474422"/>
            <a:ext cx="181331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97753" y="3352800"/>
            <a:ext cx="8346765" cy="3181934"/>
            <a:chOff x="173752" y="2209800"/>
            <a:chExt cx="8346765" cy="3181934"/>
          </a:xfrm>
        </p:grpSpPr>
        <p:sp>
          <p:nvSpPr>
            <p:cNvPr id="43" name="TextBox 42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easily redirect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itchFamily="49" charset="0"/>
              </a:rPr>
              <a:t>./</a:t>
            </a:r>
            <a:r>
              <a:rPr lang="en-US" sz="1800" dirty="0" err="1">
                <a:latin typeface="Courier New" pitchFamily="49" charset="0"/>
              </a:rPr>
              <a:t>echoclient</a:t>
            </a:r>
            <a:r>
              <a:rPr lang="en-US" sz="1800" dirty="0">
                <a:latin typeface="Courier New" pitchFamily="49" charset="0"/>
              </a:rPr>
              <a:t> &lt; /</a:t>
            </a:r>
            <a:r>
              <a:rPr lang="en-US" sz="1800" dirty="0" err="1">
                <a:latin typeface="Courier New" pitchFamily="49" charset="0"/>
              </a:rPr>
              <a:t>etc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passwd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>
                <a:cs typeface="Courier New" panose="02070309020205020404" pitchFamily="49" charset="0"/>
              </a:rPr>
              <a:t>redirects error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Six or more: scary ninja</a:t>
            </a:r>
            <a:endParaRPr lang="en-US" dirty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>
                <a:cs typeface="Courier New" panose="02070309020205020404" pitchFamily="49" charset="0"/>
              </a:rPr>
              <a:t>is </a:t>
            </a:r>
            <a:r>
              <a:rPr lang="en-US" sz="1600" i="1" dirty="0">
                <a:cs typeface="Courier New" panose="02070309020205020404" pitchFamily="49" charset="0"/>
              </a:rPr>
              <a:t>always</a:t>
            </a:r>
            <a:r>
              <a:rPr lang="en-US" sz="1600" dirty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cs typeface="Courier New" panose="02070309020205020404" pitchFamily="49" charset="0"/>
              </a:rPr>
              <a:t>Use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ED05-C5F8-4B05-B998-3E181392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68B0-037F-4B4D-A2E7-4DFD4CD1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directories have standardized uses: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cs typeface="Courier New" panose="02070309020205020404" pitchFamily="49" charset="0"/>
              </a:rPr>
              <a:t> is the </a:t>
            </a:r>
            <a:r>
              <a:rPr lang="en-US" i="1" dirty="0">
                <a:cs typeface="Courier New" panose="02070309020205020404" pitchFamily="49" charset="0"/>
              </a:rPr>
              <a:t>root</a:t>
            </a:r>
            <a:r>
              <a:rPr lang="en-US" dirty="0">
                <a:cs typeface="Courier New" panose="02070309020205020404" pitchFamily="49" charset="0"/>
              </a:rPr>
              <a:t> of the file system tree—everything starts there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contain executable programs (“binaries”)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</a:t>
            </a:r>
            <a:r>
              <a:rPr lang="en-US" dirty="0"/>
              <a:t> is home directory for 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Convenient shorthand (only works in shell):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~/foo</a:t>
            </a:r>
            <a:r>
              <a:rPr lang="en-US" dirty="0">
                <a:cs typeface="Courier New" panose="02070309020205020404" pitchFamily="49" charset="0"/>
              </a:rPr>
              <a:t> means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/foo</a:t>
            </a:r>
            <a:r>
              <a:rPr lang="en-US" dirty="0">
                <a:cs typeface="Courier New" panose="02070309020205020404" pitchFamily="49" charset="0"/>
              </a:rPr>
              <a:t> for 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blah’s executables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/home/blah/bin</a:t>
            </a:r>
            <a:r>
              <a:rPr lang="en-US" dirty="0">
                <a:cs typeface="Courier New" panose="02070309020205020404" pitchFamily="49" charset="0"/>
              </a:rPr>
              <a:t> (aka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~blah/bin</a:t>
            </a:r>
            <a:r>
              <a:rPr lang="en-US" dirty="0"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/>
              <a:t> has system-wide configuration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have libraries (also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lib64</a:t>
            </a:r>
            <a:r>
              <a:rPr lang="en-US" dirty="0"/>
              <a:t> on some machines)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</a:t>
            </a:r>
            <a:r>
              <a:rPr lang="en-US" dirty="0"/>
              <a:t> contains all devices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hda</a:t>
            </a:r>
            <a:r>
              <a:rPr lang="en-US" dirty="0"/>
              <a:t> might be hard disk,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/dev/audio</a:t>
            </a:r>
            <a:r>
              <a:rPr lang="en-US" dirty="0"/>
              <a:t> is sound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/dev/null</a:t>
            </a:r>
            <a:r>
              <a:rPr lang="en-US" dirty="0"/>
              <a:t> throws stuff away or gives EOF;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/dev/zero</a:t>
            </a:r>
            <a:r>
              <a:rPr lang="en-US" dirty="0"/>
              <a:t> gives binary zeros;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/dev/random</a:t>
            </a:r>
            <a:r>
              <a:rPr lang="en-US" dirty="0"/>
              <a:t> gives random binary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/>
              <a:t> contain pseudo-files for system management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cpuinfo</a:t>
            </a:r>
            <a:r>
              <a:rPr lang="en-US" dirty="0"/>
              <a:t> tells you all about your CPU chip</a:t>
            </a:r>
          </a:p>
          <a:p>
            <a:pPr lvl="1"/>
            <a:r>
              <a:rPr lang="en-US" dirty="0"/>
              <a:t>Many others, less important to know about</a:t>
            </a:r>
          </a:p>
        </p:txBody>
      </p:sp>
      <p:pic>
        <p:nvPicPr>
          <p:cNvPr id="5" name="Graphic 4" descr="Right pointing backhand index outline">
            <a:extLst>
              <a:ext uri="{FF2B5EF4-FFF2-40B4-BE49-F238E27FC236}">
                <a16:creationId xmlns:a16="http://schemas.microsoft.com/office/drawing/2014/main" id="{23AD453B-7B39-457F-B979-39A75A4A9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442" y="4726440"/>
            <a:ext cx="756330" cy="75633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7F33A97-6797-38EB-7849-D25ACB0150F6}"/>
                  </a:ext>
                </a:extLst>
              </p14:cNvPr>
              <p14:cNvContentPartPr/>
              <p14:nvPr/>
            </p14:nvContentPartPr>
            <p14:xfrm>
              <a:off x="6197760" y="2660760"/>
              <a:ext cx="686160" cy="463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7F33A97-6797-38EB-7849-D25ACB0150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88400" y="2651400"/>
                <a:ext cx="704880" cy="48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873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the Unix Kernel 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30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30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30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30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30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20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20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20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0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420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12026" y="2636551"/>
            <a:ext cx="2443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570414" y="2590801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283450" y="2590801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92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92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392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429000" y="3505201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230938" y="5076826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392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5392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2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92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392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79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1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52601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858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6310314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721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721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721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721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721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721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721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7721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067301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251907" y="4875798"/>
            <a:ext cx="1350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9220200" y="3733801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8846491" y="3867519"/>
            <a:ext cx="518818" cy="494562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E.g., Calling </a:t>
            </a:r>
            <a:r>
              <a:rPr lang="en-US" sz="1800">
                <a:latin typeface="Courier New" pitchFamily="49" charset="0"/>
              </a:rPr>
              <a:t>open </a:t>
            </a:r>
            <a:r>
              <a:rPr lang="en-US" sz="1800"/>
              <a:t>twice with the same </a:t>
            </a:r>
            <a:r>
              <a:rPr lang="en-US" sz="1800">
                <a:latin typeface="Courier New" pitchFamily="49" charset="0"/>
              </a:rPr>
              <a:t>filename </a:t>
            </a:r>
            <a:r>
              <a:rPr lang="en-US" sz="1800"/>
              <a:t>argument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95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95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95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95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95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86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6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86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586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86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633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58348" y="2588053"/>
            <a:ext cx="1659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80314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557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57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57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644900" y="3762376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396039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557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557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557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557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57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44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6475414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861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861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861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861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32464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32464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Note: situation unchanged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dirty="0">
                <a:ea typeface="+mn-ea"/>
                <a:cs typeface="+mn-cs"/>
              </a:rPr>
              <a:t> functions (use </a:t>
            </a:r>
            <a:r>
              <a:rPr lang="en-US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28E1-30E3-4F22-96A4-87037D41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cs typeface="Courier New"/>
              </a:rPr>
              <a:t> call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</a:t>
            </a:r>
            <a:r>
              <a:rPr lang="en-US" dirty="0"/>
              <a:t>;</a:t>
            </a:r>
            <a:r>
              <a:rPr lang="en-US" dirty="0">
                <a:latin typeface="+mn-lt"/>
              </a:rPr>
              <a:t> add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bash$ </a:t>
            </a:r>
            <a:r>
              <a:rPr lang="en-US" sz="1800" dirty="0" err="1">
                <a:latin typeface="Courier New" pitchFamily="49" charset="0"/>
              </a:rPr>
              <a:t>ls</a:t>
            </a:r>
            <a:r>
              <a:rPr lang="en-US" sz="1800" dirty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/>
              <a:t>Answer: By calling the </a:t>
            </a:r>
            <a:r>
              <a:rPr lang="en-US" sz="2000" dirty="0">
                <a:latin typeface="Courier New" pitchFamily="49" charset="0"/>
              </a:rPr>
              <a:t>dup2(</a:t>
            </a:r>
            <a:r>
              <a:rPr lang="en-US" sz="2000" dirty="0" err="1">
                <a:latin typeface="Courier New" pitchFamily="49" charset="0"/>
              </a:rPr>
              <a:t>oldfd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newfd</a:t>
            </a:r>
            <a:r>
              <a:rPr lang="en-US" sz="2000" dirty="0">
                <a:latin typeface="Courier New" pitchFamily="49" charset="0"/>
              </a:rPr>
              <a:t>)</a:t>
            </a:r>
            <a:r>
              <a:rPr lang="en-US" sz="2000" dirty="0"/>
              <a:t> function</a:t>
            </a:r>
          </a:p>
          <a:p>
            <a:pPr lvl="1" eaLnBrk="1" hangingPunct="1">
              <a:defRPr/>
            </a:pPr>
            <a:r>
              <a:rPr lang="en-US" sz="1800" dirty="0"/>
              <a:t>Copies (per-process) descriptor table entry </a:t>
            </a:r>
            <a:r>
              <a:rPr lang="en-US" sz="1800" dirty="0" err="1">
                <a:latin typeface="Courier New" pitchFamily="49" charset="0"/>
              </a:rPr>
              <a:t>oldfd</a:t>
            </a:r>
            <a:r>
              <a:rPr lang="en-US" sz="1800" dirty="0"/>
              <a:t> to entry </a:t>
            </a:r>
            <a:r>
              <a:rPr lang="en-US" sz="1800" dirty="0" err="1"/>
              <a:t>n</a:t>
            </a:r>
            <a:r>
              <a:rPr lang="en-US" sz="1800" dirty="0" err="1">
                <a:latin typeface="Courier New" pitchFamily="49" charset="0"/>
              </a:rPr>
              <a:t>ewfd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3533776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3533776" y="4627564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3533776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3533776" y="5316539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3533776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2614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2614613" y="4627564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2614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2614613" y="5316539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2614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2697164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7773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7773988" y="4627564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7773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7773988" y="5316539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7773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6856414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6856414" y="4627564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6856414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6856414" y="5316539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6856414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7016751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834281" y="4607345"/>
            <a:ext cx="142439" cy="843713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57401" y="2599365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Metadata</a:t>
            </a:r>
            <a:r>
              <a:rPr lang="en-US" dirty="0"/>
              <a:t> is data about data, in this case file data.</a:t>
            </a:r>
          </a:p>
          <a:p>
            <a:pPr eaLnBrk="1" hangingPunct="1">
              <a:defRPr/>
            </a:pPr>
            <a:r>
              <a:rPr lang="en-US" dirty="0"/>
              <a:t>Maintained by kernel, accessed by users with the </a:t>
            </a:r>
            <a:r>
              <a:rPr lang="en-US" dirty="0">
                <a:latin typeface="Courier New" pitchFamily="49" charset="0"/>
              </a:rPr>
              <a:t>stat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fstat</a:t>
            </a:r>
            <a:r>
              <a:rPr lang="en-US" dirty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29840" y="357673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32888" y="4106887"/>
            <a:ext cx="7680960" cy="45720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32888" y="477810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32888" y="5781115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1" y="2590801"/>
            <a:ext cx="8331127" cy="40318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191000"/>
            <a:ext cx="7164388" cy="1871282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D4CC60-3B72-4B8D-93A6-F7EF3C5EF05B}"/>
              </a:ext>
            </a:extLst>
          </p:cNvPr>
          <p:cNvSpPr/>
          <p:nvPr/>
        </p:nvSpPr>
        <p:spPr bwMode="auto">
          <a:xfrm>
            <a:off x="8333936" y="4953000"/>
            <a:ext cx="2590800" cy="381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149D9-8219-4D4F-923F-30DC26F2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D6F8-A5AA-4913-97E2-0B89AD4C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systems tried to “help” with file access</a:t>
            </a:r>
          </a:p>
          <a:p>
            <a:pPr lvl="1"/>
            <a:r>
              <a:rPr lang="en-US" dirty="0"/>
              <a:t>Example: divide file into “records” so you could read one at a time</a:t>
            </a:r>
          </a:p>
          <a:p>
            <a:pPr lvl="1"/>
            <a:r>
              <a:rPr lang="en-US" dirty="0"/>
              <a:t>Often got in way of what you wanted to do</a:t>
            </a:r>
          </a:p>
          <a:p>
            <a:r>
              <a:rPr lang="en-US" dirty="0"/>
              <a:t>Unix approach: file (or device) is uninterpreted stream of bytes</a:t>
            </a:r>
          </a:p>
          <a:p>
            <a:pPr lvl="1"/>
            <a:r>
              <a:rPr lang="en-US" dirty="0"/>
              <a:t>Up to application to decide what those bytes mean</a:t>
            </a:r>
          </a:p>
          <a:p>
            <a:pPr lvl="1"/>
            <a:r>
              <a:rPr lang="en-US" dirty="0"/>
              <a:t>Implication: if you want to bring up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dirty="0"/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ctarget</a:t>
            </a:r>
            <a:r>
              <a:rPr lang="en-US" dirty="0"/>
              <a:t>, that’s just fine</a:t>
            </a:r>
          </a:p>
          <a:p>
            <a:pPr lvl="2"/>
            <a:r>
              <a:rPr lang="en-US" dirty="0"/>
              <a:t>Can produce surprises but also gives unparalleled power</a:t>
            </a:r>
          </a:p>
          <a:p>
            <a:r>
              <a:rPr lang="en-US" dirty="0"/>
              <a:t>Text files have special convention</a:t>
            </a:r>
          </a:p>
          <a:p>
            <a:pPr lvl="1"/>
            <a:r>
              <a:rPr lang="en-US" dirty="0"/>
              <a:t>Series of lines, each ended by newline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Implication: last character of any proper text file is newline (editors can enforce)</a:t>
            </a:r>
          </a:p>
          <a:p>
            <a:pPr lvl="1"/>
            <a:r>
              <a:rPr lang="en-US" dirty="0"/>
              <a:t>Many programs also interpret each line as </a:t>
            </a:r>
            <a:r>
              <a:rPr lang="en-US" i="1" dirty="0"/>
              <a:t>fields</a:t>
            </a:r>
            <a:r>
              <a:rPr lang="en-US" dirty="0"/>
              <a:t> separated by whitespace</a:t>
            </a:r>
          </a:p>
          <a:p>
            <a:pPr lvl="2"/>
            <a:r>
              <a:rPr lang="en-US" dirty="0"/>
              <a:t>Following that convention unlocks the awesome power of </a:t>
            </a:r>
            <a:r>
              <a:rPr lang="en-US" i="1" dirty="0"/>
              <a:t>pipes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22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'\n‘ (if terminal),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752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1669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19812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3193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2113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3099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4717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0813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744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0051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5479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7765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1481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3576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29241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2416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0434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Uniform view</a:t>
            </a:r>
          </a:p>
          <a:p>
            <a:pPr lvl="1" eaLnBrk="1" hangingPunct="1">
              <a:defRPr/>
            </a:pPr>
            <a:r>
              <a:rPr lang="en-US"/>
              <a:t>User doesn’t see actual devices</a:t>
            </a:r>
          </a:p>
          <a:p>
            <a:pPr lvl="1" eaLnBrk="1" hangingPunct="1">
              <a:defRPr/>
            </a:pPr>
            <a:r>
              <a:rPr lang="en-US"/>
              <a:t>Devices and files look alike (to extent possible)</a:t>
            </a:r>
          </a:p>
          <a:p>
            <a:pPr eaLnBrk="1" hangingPunct="1">
              <a:defRPr/>
            </a:pPr>
            <a:r>
              <a:rPr lang="en-US"/>
              <a:t>Uniform drivers across devices</a:t>
            </a:r>
          </a:p>
          <a:p>
            <a:pPr lvl="1" eaLnBrk="1" hangingPunct="1">
              <a:defRPr/>
            </a:pPr>
            <a:r>
              <a:rPr lang="en-US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/>
              <a:t>Tape looks pretty much like disk</a:t>
            </a:r>
          </a:p>
          <a:p>
            <a:pPr eaLnBrk="1" hangingPunct="1">
              <a:defRPr/>
            </a:pPr>
            <a:r>
              <a:rPr lang="en-US"/>
              <a:t>Support for many kinds of I/O objects</a:t>
            </a:r>
          </a:p>
          <a:p>
            <a:pPr lvl="1" eaLnBrk="1" hangingPunct="1">
              <a:defRPr/>
            </a:pPr>
            <a:r>
              <a:rPr lang="en-US"/>
              <a:t>Regular files</a:t>
            </a:r>
          </a:p>
          <a:p>
            <a:pPr lvl="1" eaLnBrk="1" hangingPunct="1">
              <a:defRPr/>
            </a:pPr>
            <a:r>
              <a:rPr lang="en-US"/>
              <a:t>Directories</a:t>
            </a:r>
          </a:p>
          <a:p>
            <a:pPr lvl="1" eaLnBrk="1" hangingPunct="1">
              <a:defRPr/>
            </a:pPr>
            <a:r>
              <a:rPr lang="en-US"/>
              <a:t>Pipes and sockets</a:t>
            </a:r>
          </a:p>
          <a:p>
            <a:pPr lvl="1" eaLnBrk="1" hangingPunct="1">
              <a:defRPr/>
            </a:pPr>
            <a:r>
              <a:rPr lang="en-US"/>
              <a:t>Devices</a:t>
            </a:r>
          </a:p>
          <a:p>
            <a:pPr lvl="1" eaLnBrk="1" hangingPunct="1">
              <a:defRPr/>
            </a:pPr>
            <a:r>
              <a:rPr lang="en-US"/>
              <a:t>Even processes and kernel data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B8B3-FF44-42B3-8D22-F82D47C5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ABB9-01BA-46EF-8448-48A14830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access files with </a:t>
            </a:r>
            <a:r>
              <a:rPr lang="en-US" i="1" dirty="0"/>
              <a:t>open-process-close </a:t>
            </a:r>
            <a:r>
              <a:rPr lang="en-US" dirty="0"/>
              <a:t>model</a:t>
            </a:r>
          </a:p>
          <a:p>
            <a:pPr lvl="1"/>
            <a:r>
              <a:rPr lang="en-US" dirty="0"/>
              <a:t>Opening a file sets up to use it (like opening a book)</a:t>
            </a:r>
          </a:p>
          <a:p>
            <a:pPr lvl="1"/>
            <a:r>
              <a:rPr lang="en-US" dirty="0"/>
              <a:t>Processing is normally done in pieces or chunks (like reading a page at a time)</a:t>
            </a:r>
          </a:p>
          <a:p>
            <a:pPr lvl="1"/>
            <a:r>
              <a:rPr lang="en-US" dirty="0"/>
              <a:t>Close tells operating system you’re done with that file</a:t>
            </a:r>
          </a:p>
          <a:p>
            <a:pPr lvl="2"/>
            <a:r>
              <a:rPr lang="en-US" dirty="0"/>
              <a:t>OS will close it for you if you exit without closing (sloppy but common in small programs)</a:t>
            </a:r>
          </a:p>
        </p:txBody>
      </p:sp>
    </p:spTree>
    <p:extLst>
      <p:ext uri="{BB962C8B-B14F-4D97-AF65-F5344CB8AC3E}">
        <p14:creationId xmlns:p14="http://schemas.microsoft.com/office/powerpoint/2010/main" val="37545649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9F6A-C992-4823-B534-93324CF3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9044-6860-4E55-B99B-E822CB95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a new or existing file,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: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string giving absolute or relative pathname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lang="en-US" dirty="0">
                <a:cs typeface="Courier New" panose="02070309020205020404" pitchFamily="49" charset="0"/>
              </a:rPr>
              <a:t> is logical OR saying how you want to access file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O_RDONLY</a:t>
            </a:r>
            <a:r>
              <a:rPr lang="en-US" dirty="0">
                <a:cs typeface="Courier New" panose="02070309020205020404" pitchFamily="49" charset="0"/>
              </a:rPr>
              <a:t> if you are just planning to read it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dirty="0">
                <a:cs typeface="Courier New" panose="02070309020205020404" pitchFamily="49" charset="0"/>
              </a:rPr>
              <a:t> if you intend to write it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O_CREAT | O_TRUNC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if you want to (re)create it</a:t>
            </a:r>
          </a:p>
          <a:p>
            <a:pPr lvl="3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are usually 0666 or symbolic equivalent (PITA, IMHO)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O_RDWR</a:t>
            </a:r>
            <a:r>
              <a:rPr lang="en-US" dirty="0">
                <a:cs typeface="Courier New" panose="02070309020205020404" pitchFamily="49" charset="0"/>
              </a:rPr>
              <a:t> to both read and write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is returned small-integer </a:t>
            </a:r>
            <a:r>
              <a:rPr lang="en-US" i="1" dirty="0">
                <a:cs typeface="Courier New" panose="02070309020205020404" pitchFamily="49" charset="0"/>
              </a:rPr>
              <a:t>file descriptor</a:t>
            </a:r>
            <a:r>
              <a:rPr lang="en-US" dirty="0">
                <a:cs typeface="Courier New" panose="02070309020205020404" pitchFamily="49" charset="0"/>
              </a:rPr>
              <a:t>, used in all other calls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-1 on error, as usual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0 is already connected to </a:t>
            </a:r>
            <a:r>
              <a:rPr lang="en-US" i="1" dirty="0">
                <a:cs typeface="Courier New" panose="02070309020205020404" pitchFamily="49" charset="0"/>
              </a:rPr>
              <a:t>standard input</a:t>
            </a:r>
            <a:r>
              <a:rPr lang="en-US" dirty="0">
                <a:cs typeface="Courier New" panose="02070309020205020404" pitchFamily="49" charset="0"/>
              </a:rPr>
              <a:t> of the process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1 is </a:t>
            </a:r>
            <a:r>
              <a:rPr lang="en-US" i="1" dirty="0">
                <a:cs typeface="Courier New" panose="02070309020205020404" pitchFamily="49" charset="0"/>
              </a:rPr>
              <a:t>standard output</a:t>
            </a:r>
            <a:r>
              <a:rPr lang="en-US" dirty="0">
                <a:cs typeface="Courier New" panose="02070309020205020404" pitchFamily="49" charset="0"/>
              </a:rPr>
              <a:t>, used for the “normal” results of the program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2 is </a:t>
            </a:r>
            <a:r>
              <a:rPr lang="en-US" i="1" dirty="0">
                <a:cs typeface="Courier New" panose="02070309020205020404" pitchFamily="49" charset="0"/>
              </a:rPr>
              <a:t>standard error</a:t>
            </a:r>
            <a:r>
              <a:rPr lang="en-US" dirty="0">
                <a:cs typeface="Courier New" panose="02070309020205020404" pitchFamily="49" charset="0"/>
              </a:rPr>
              <a:t>, used for messages intended for humans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DAE2CF-E93D-878A-88EE-2487893F6A2E}"/>
                  </a:ext>
                </a:extLst>
              </p14:cNvPr>
              <p14:cNvContentPartPr/>
              <p14:nvPr/>
            </p14:nvContentPartPr>
            <p14:xfrm>
              <a:off x="4521240" y="3479760"/>
              <a:ext cx="1778400" cy="1441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DAE2CF-E93D-878A-88EE-2487893F6A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11880" y="3470400"/>
                <a:ext cx="1797120" cy="14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51547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602B-DA86-41EE-B8BB-82515AB5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7B37B-A464-4293-832B-EBED01C7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close(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Closing says “I’m all done, release resources”</a:t>
            </a:r>
          </a:p>
          <a:p>
            <a:pPr lvl="1"/>
            <a:r>
              <a:rPr lang="en-US" dirty="0"/>
              <a:t>CLOSING CAN FAIL!!!</a:t>
            </a:r>
          </a:p>
          <a:p>
            <a:pPr lvl="2"/>
            <a:r>
              <a:rPr lang="en-US" dirty="0"/>
              <a:t>Returns -1 on error</a:t>
            </a:r>
          </a:p>
          <a:p>
            <a:pPr lvl="2"/>
            <a:r>
              <a:rPr lang="en-US" dirty="0"/>
              <a:t>Some I/O errors are delayed for efficiency reasons</a:t>
            </a:r>
          </a:p>
          <a:p>
            <a:pPr lvl="2"/>
            <a:r>
              <a:rPr lang="en-US" dirty="0"/>
              <a:t>Good programs </a:t>
            </a:r>
            <a:r>
              <a:rPr lang="en-US" i="1" dirty="0"/>
              <a:t>must</a:t>
            </a:r>
            <a:r>
              <a:rPr lang="en-US" dirty="0"/>
              <a:t> check result of close</a:t>
            </a:r>
          </a:p>
          <a:p>
            <a:pPr lvl="1"/>
            <a:r>
              <a:rPr lang="en-US" dirty="0"/>
              <a:t>After closing,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/>
              <a:t> is invalid (but same number might be reused by OS later)</a:t>
            </a:r>
          </a:p>
        </p:txBody>
      </p:sp>
    </p:spTree>
    <p:extLst>
      <p:ext uri="{BB962C8B-B14F-4D97-AF65-F5344CB8AC3E}">
        <p14:creationId xmlns:p14="http://schemas.microsoft.com/office/powerpoint/2010/main" val="228089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31BB-5CFD-4539-8668-8635E952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That’s the Easy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09A4A-EA49-4C99-87BD-86C45E8D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 there’s more easy stuff…but it’s not as important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: create alternate name (efficient but now mostly obsolete)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symlink</a:t>
            </a:r>
            <a:r>
              <a:rPr lang="en-US" dirty="0"/>
              <a:t>: create alternate name (more flexible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, now most popular)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unlink</a:t>
            </a:r>
            <a:r>
              <a:rPr lang="en-US" dirty="0"/>
              <a:t>: oddly, it’s how you delete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dirty="0"/>
              <a:t>: find out information about files (size, owner, permissions, etc.)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chdir</a:t>
            </a:r>
            <a:r>
              <a:rPr lang="en-US" dirty="0"/>
              <a:t>: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/>
              <a:t> command but for processes instead of command line</a:t>
            </a:r>
          </a:p>
          <a:p>
            <a:pPr lvl="1"/>
            <a:r>
              <a:rPr lang="en-US" dirty="0"/>
              <a:t>Too many more to list all; learn ’</a:t>
            </a:r>
            <a:r>
              <a:rPr lang="en-US" dirty="0" err="1"/>
              <a:t>em</a:t>
            </a:r>
            <a:r>
              <a:rPr lang="en-US" dirty="0"/>
              <a:t> when you need ’</a:t>
            </a:r>
            <a:r>
              <a:rPr lang="en-US" dirty="0" err="1"/>
              <a:t>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48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38991</TotalTime>
  <Words>5662</Words>
  <Application>Microsoft Office PowerPoint</Application>
  <PresentationFormat>Widescreen</PresentationFormat>
  <Paragraphs>907</Paragraphs>
  <Slides>53</Slides>
  <Notes>53</Notes>
  <HiddenSlides>24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 Math</vt:lpstr>
      <vt:lpstr>Courier New</vt:lpstr>
      <vt:lpstr>Helvetica</vt:lpstr>
      <vt:lpstr>Wingdings</vt:lpstr>
      <vt:lpstr>class02</vt:lpstr>
      <vt:lpstr>Input and Output </vt:lpstr>
      <vt:lpstr>The Unix I/O Philosophy</vt:lpstr>
      <vt:lpstr>Unix Pathnames</vt:lpstr>
      <vt:lpstr>Pathname Conventions</vt:lpstr>
      <vt:lpstr>Unix File Conventions</vt:lpstr>
      <vt:lpstr>Accessing Files</vt:lpstr>
      <vt:lpstr>The open System Call</vt:lpstr>
      <vt:lpstr>Closing a File</vt:lpstr>
      <vt:lpstr>OK, That’s the Easy Stuff</vt:lpstr>
      <vt:lpstr>Reading and Writing</vt:lpstr>
      <vt:lpstr>Reading Data</vt:lpstr>
      <vt:lpstr>Writing Data</vt:lpstr>
      <vt:lpstr>The Canonical File Loop</vt:lpstr>
      <vt:lpstr>Sample (Bad) Program: cat</vt:lpstr>
      <vt:lpstr>Improving cat</vt:lpstr>
      <vt:lpstr>Binary I/O</vt:lpstr>
      <vt:lpstr>The Guts of fgrep</vt:lpstr>
      <vt:lpstr>Fixing fgrep</vt:lpstr>
      <vt:lpstr>Using stdio</vt:lpstr>
      <vt:lpstr>fopen and fclose</vt:lpstr>
      <vt:lpstr>Character and Line I/O</vt:lpstr>
      <vt:lpstr>printf and fprintf</vt:lpstr>
      <vt:lpstr>The Output-Buffering Problem</vt:lpstr>
      <vt:lpstr>Controlling Output Buffering</vt:lpstr>
      <vt:lpstr>File Sharing</vt:lpstr>
      <vt:lpstr>Unix Filters</vt:lpstr>
      <vt:lpstr>Unix Pipes</vt:lpstr>
      <vt:lpstr>20 Filters Worth Learning About</vt:lpstr>
      <vt:lpstr>BTW, Here’s How I Made That List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Redirecting Files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Geoffrey Kuenning</cp:lastModifiedBy>
  <cp:revision>127</cp:revision>
  <cp:lastPrinted>2023-03-17T03:27:09Z</cp:lastPrinted>
  <dcterms:created xsi:type="dcterms:W3CDTF">2004-11-21T22:29:03Z</dcterms:created>
  <dcterms:modified xsi:type="dcterms:W3CDTF">2023-05-01T21:30:10Z</dcterms:modified>
</cp:coreProperties>
</file>