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3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2" d="100"/>
          <a:sy n="72" d="100"/>
        </p:scale>
        <p:origin x="-1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2241073-90E4-1D4E-8431-7D6F0D9F5958}" type="datetimeFigureOut">
              <a:rPr lang="en-US" smtClean="0"/>
              <a:t>5/14/13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1073-90E4-1D4E-8431-7D6F0D9F5958}" type="datetimeFigureOut">
              <a:rPr lang="en-US" smtClean="0"/>
              <a:t>5/14/13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677E-B76C-9A45-B7DB-4103A565F1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1073-90E4-1D4E-8431-7D6F0D9F5958}" type="datetimeFigureOut">
              <a:rPr lang="en-US" smtClean="0"/>
              <a:t>5/14/13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677E-B76C-9A45-B7DB-4103A565F1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2241073-90E4-1D4E-8431-7D6F0D9F5958}" type="datetimeFigureOut">
              <a:rPr lang="en-US" smtClean="0"/>
              <a:t>5/14/13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987677E-B76C-9A45-B7DB-4103A565F13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2241073-90E4-1D4E-8431-7D6F0D9F5958}" type="datetimeFigureOut">
              <a:rPr lang="en-US" smtClean="0"/>
              <a:t>5/14/13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987677E-B76C-9A45-B7DB-4103A565F13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1073-90E4-1D4E-8431-7D6F0D9F5958}" type="datetimeFigureOut">
              <a:rPr lang="en-US" smtClean="0"/>
              <a:t>5/14/13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677E-B76C-9A45-B7DB-4103A565F13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1073-90E4-1D4E-8431-7D6F0D9F5958}" type="datetimeFigureOut">
              <a:rPr lang="en-US" smtClean="0"/>
              <a:t>5/14/13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677E-B76C-9A45-B7DB-4103A565F13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2241073-90E4-1D4E-8431-7D6F0D9F5958}" type="datetimeFigureOut">
              <a:rPr lang="en-US" smtClean="0"/>
              <a:t>5/14/13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987677E-B76C-9A45-B7DB-4103A565F1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1073-90E4-1D4E-8431-7D6F0D9F5958}" type="datetimeFigureOut">
              <a:rPr lang="en-US" smtClean="0"/>
              <a:t>5/14/13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677E-B76C-9A45-B7DB-4103A565F1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2241073-90E4-1D4E-8431-7D6F0D9F5958}" type="datetimeFigureOut">
              <a:rPr lang="en-US" smtClean="0"/>
              <a:t>5/14/13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987677E-B76C-9A45-B7DB-4103A565F13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2241073-90E4-1D4E-8431-7D6F0D9F5958}" type="datetimeFigureOut">
              <a:rPr lang="en-US" smtClean="0"/>
              <a:t>5/14/13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987677E-B76C-9A45-B7DB-4103A565F13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2241073-90E4-1D4E-8431-7D6F0D9F5958}" type="datetimeFigureOut">
              <a:rPr lang="en-US" smtClean="0"/>
              <a:t>5/14/13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987677E-B76C-9A45-B7DB-4103A565F1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tassa/Gleemin" TargetMode="External"/><Relationship Id="rId4" Type="http://schemas.openxmlformats.org/officeDocument/2006/relationships/hyperlink" Target="http://www.goblinopera.com/mathemagics/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cameronius.com/cv/mcts-survey-master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ctrTitle"/>
          </p:nvPr>
        </p:nvSpPr>
        <p:spPr>
          <a:xfrm>
            <a:off x="2286000" y="2819400"/>
            <a:ext cx="6172200" cy="1894362"/>
          </a:xfrm>
        </p:spPr>
        <p:txBody>
          <a:bodyPr/>
          <a:lstStyle/>
          <a:p>
            <a:r>
              <a:rPr lang="en-US" dirty="0" smtClean="0"/>
              <a:t>Monte-Carlo Tree Search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Magic The Gathering</a:t>
            </a:r>
            <a:endParaRPr lang="en-US" dirty="0"/>
          </a:p>
        </p:txBody>
      </p:sp>
      <p:sp>
        <p:nvSpPr>
          <p:cNvPr id="18" name="Subtitle 1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Taylor Brent</a:t>
            </a:r>
          </a:p>
          <a:p>
            <a:r>
              <a:rPr lang="en-US" dirty="0" smtClean="0"/>
              <a:t>Joe </a:t>
            </a:r>
            <a:r>
              <a:rPr lang="en-US" dirty="0" err="1" smtClean="0"/>
              <a:t>Agajanian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Game</a:t>
            </a:r>
            <a:endParaRPr lang="en-US" dirty="0"/>
          </a:p>
        </p:txBody>
      </p:sp>
      <p:pic>
        <p:nvPicPr>
          <p:cNvPr id="3" name="Picture 2" descr="magicthegathering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054224"/>
            <a:ext cx="7162800" cy="4029075"/>
          </a:xfrm>
          <a:prstGeom prst="rect">
            <a:avLst/>
          </a:prstGeom>
        </p:spPr>
      </p:pic>
      <p:pic>
        <p:nvPicPr>
          <p:cNvPr id="4" name="Picture 3" descr="Screen Shot 2013-05-14 at 1.34.4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662" y="2054224"/>
            <a:ext cx="1526138" cy="1630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Monte-Carlo Tree Search</a:t>
            </a:r>
            <a:endParaRPr lang="en-US" dirty="0"/>
          </a:p>
        </p:txBody>
      </p:sp>
      <p:pic>
        <p:nvPicPr>
          <p:cNvPr id="8" name="Content Placeholder 7" descr="Screen Shot 2013-05-14 at 1.09.49 P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24368" b="-24368"/>
          <a:stretch>
            <a:fillRect/>
          </a:stretch>
        </p:blipFill>
        <p:spPr>
          <a:xfrm>
            <a:off x="457200" y="914400"/>
            <a:ext cx="8061188" cy="55595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3657600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MCTS Player 1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Main Phase</a:t>
            </a:r>
          </a:p>
          <a:p>
            <a:pPr lvl="1"/>
            <a:r>
              <a:rPr lang="en-US" dirty="0" smtClean="0"/>
              <a:t>Heuristic</a:t>
            </a:r>
          </a:p>
          <a:p>
            <a:r>
              <a:rPr lang="en-US" dirty="0" smtClean="0"/>
              <a:t>Declaring Attackers</a:t>
            </a:r>
          </a:p>
          <a:p>
            <a:pPr lvl="1"/>
            <a:r>
              <a:rPr lang="en-US" dirty="0" smtClean="0"/>
              <a:t>Power set</a:t>
            </a:r>
          </a:p>
          <a:p>
            <a:pPr lvl="1"/>
            <a:r>
              <a:rPr lang="en-US" dirty="0" smtClean="0"/>
              <a:t>Simulate blocking</a:t>
            </a:r>
          </a:p>
          <a:p>
            <a:pPr lvl="2"/>
            <a:r>
              <a:rPr lang="en-US" dirty="0" smtClean="0"/>
              <a:t>Power set</a:t>
            </a:r>
          </a:p>
          <a:p>
            <a:pPr lvl="3"/>
            <a:r>
              <a:rPr lang="en-US" dirty="0" smtClean="0"/>
              <a:t>MCTS Simulation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270248" y="1905000"/>
            <a:ext cx="3657600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MCTS Player 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Declare Blockers</a:t>
            </a:r>
          </a:p>
          <a:p>
            <a:pPr lvl="1"/>
            <a:r>
              <a:rPr lang="en-US" dirty="0" smtClean="0"/>
              <a:t>Power set</a:t>
            </a:r>
          </a:p>
          <a:p>
            <a:pPr lvl="2"/>
            <a:r>
              <a:rPr lang="en-US" dirty="0" smtClean="0"/>
              <a:t>MCTS Simulation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029200"/>
            <a:ext cx="8763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42900" y="0"/>
            <a:ext cx="7543800" cy="1143000"/>
          </a:xfrm>
        </p:spPr>
        <p:txBody>
          <a:bodyPr/>
          <a:lstStyle/>
          <a:p>
            <a:pPr algn="ctr"/>
            <a:r>
              <a:rPr lang="en-US" dirty="0" smtClean="0"/>
              <a:t>Runtime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>
          <a:xfrm>
            <a:off x="457200" y="2743200"/>
            <a:ext cx="3657600" cy="3886200"/>
          </a:xfrm>
        </p:spPr>
        <p:txBody>
          <a:bodyPr>
            <a:normAutofit/>
          </a:bodyPr>
          <a:lstStyle/>
          <a:p>
            <a:r>
              <a:rPr lang="en-US" dirty="0" smtClean="0"/>
              <a:t>Large Branching Factor</a:t>
            </a:r>
          </a:p>
          <a:p>
            <a:r>
              <a:rPr lang="en-US" dirty="0" smtClean="0">
                <a:sym typeface="Wingdings"/>
              </a:rPr>
              <a:t>Early Game</a:t>
            </a:r>
          </a:p>
          <a:p>
            <a:pPr lvl="1"/>
            <a:r>
              <a:rPr lang="en-US" dirty="0" smtClean="0">
                <a:sym typeface="Wingdings"/>
              </a:rPr>
              <a:t>Random Play</a:t>
            </a:r>
          </a:p>
          <a:p>
            <a:pPr>
              <a:buNone/>
            </a:pPr>
            <a:endParaRPr lang="en-US" dirty="0" smtClean="0">
              <a:sym typeface="Wingdings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>
          <a:xfrm>
            <a:off x="4343400" y="2743200"/>
            <a:ext cx="3657600" cy="3886200"/>
          </a:xfrm>
        </p:spPr>
        <p:txBody>
          <a:bodyPr/>
          <a:lstStyle/>
          <a:p>
            <a:r>
              <a:rPr lang="en-US" dirty="0" smtClean="0">
                <a:sym typeface="Wingdings"/>
              </a:rPr>
              <a:t>Late </a:t>
            </a:r>
            <a:r>
              <a:rPr lang="en-US" dirty="0" smtClean="0">
                <a:sym typeface="Wingdings"/>
              </a:rPr>
              <a:t>Game</a:t>
            </a:r>
          </a:p>
          <a:p>
            <a:pPr lvl="1"/>
            <a:r>
              <a:rPr lang="en-US" dirty="0" smtClean="0">
                <a:sym typeface="Wingdings"/>
              </a:rPr>
              <a:t>Converges to </a:t>
            </a:r>
            <a:r>
              <a:rPr lang="en-US" dirty="0" err="1" smtClean="0">
                <a:sym typeface="Wingdings"/>
              </a:rPr>
              <a:t>minimax</a:t>
            </a:r>
            <a:endParaRPr lang="en-US" dirty="0" smtClean="0">
              <a:sym typeface="Wingdings"/>
            </a:endParaRPr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Challenges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ym typeface="Wingdings"/>
              </a:rPr>
              <a:t>Positives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White </a:t>
            </a:r>
            <a:r>
              <a:rPr lang="en-US" dirty="0" err="1" smtClean="0"/>
              <a:t>vs</a:t>
            </a:r>
            <a:r>
              <a:rPr lang="en-US" dirty="0" smtClean="0"/>
              <a:t> White</a:t>
            </a:r>
          </a:p>
          <a:p>
            <a:pPr marL="457200" indent="-457200"/>
            <a:r>
              <a:rPr lang="en-US" dirty="0" smtClean="0"/>
              <a:t>AI Stalemate</a:t>
            </a:r>
          </a:p>
          <a:p>
            <a:pPr marL="457200" indent="-457200"/>
            <a:r>
              <a:rPr lang="en-US" dirty="0" smtClean="0"/>
              <a:t>Endgame Strategy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White </a:t>
            </a:r>
            <a:r>
              <a:rPr lang="en-US" dirty="0" err="1" smtClean="0"/>
              <a:t>vs</a:t>
            </a:r>
            <a:r>
              <a:rPr lang="en-US" dirty="0" smtClean="0"/>
              <a:t> Green</a:t>
            </a:r>
          </a:p>
          <a:p>
            <a:r>
              <a:rPr lang="en-US" dirty="0" smtClean="0"/>
              <a:t>Color trends</a:t>
            </a:r>
            <a:endParaRPr lang="en-US" dirty="0"/>
          </a:p>
        </p:txBody>
      </p:sp>
      <p:pic>
        <p:nvPicPr>
          <p:cNvPr id="5" name="Picture 4" descr="savannah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7981" y="3474917"/>
            <a:ext cx="2433637" cy="3383083"/>
          </a:xfrm>
          <a:prstGeom prst="rect">
            <a:avLst/>
          </a:prstGeom>
        </p:spPr>
      </p:pic>
      <p:pic>
        <p:nvPicPr>
          <p:cNvPr id="6" name="Picture 5" descr="Crawwurm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3474917"/>
            <a:ext cx="2433637" cy="3383083"/>
          </a:xfrm>
          <a:prstGeom prst="rect">
            <a:avLst/>
          </a:prstGeom>
        </p:spPr>
      </p:pic>
      <p:sp>
        <p:nvSpPr>
          <p:cNvPr id="8" name="Chevron 7"/>
          <p:cNvSpPr/>
          <p:nvPr/>
        </p:nvSpPr>
        <p:spPr>
          <a:xfrm>
            <a:off x="5331618" y="4800600"/>
            <a:ext cx="992982" cy="91440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C++ &gt; Python</a:t>
            </a:r>
          </a:p>
          <a:p>
            <a:r>
              <a:rPr lang="en-US" dirty="0" smtClean="0"/>
              <a:t>Expand </a:t>
            </a:r>
            <a:r>
              <a:rPr lang="en-US" dirty="0" err="1" smtClean="0"/>
              <a:t>Cardpool</a:t>
            </a:r>
            <a:endParaRPr lang="en-US" dirty="0" smtClean="0"/>
          </a:p>
          <a:p>
            <a:pPr lvl="1"/>
            <a:r>
              <a:rPr lang="en-US" dirty="0" smtClean="0"/>
              <a:t>Natural Language Processing</a:t>
            </a:r>
          </a:p>
          <a:p>
            <a:r>
              <a:rPr lang="en-US" dirty="0" smtClean="0"/>
              <a:t>Parallel Processing</a:t>
            </a:r>
          </a:p>
          <a:p>
            <a:r>
              <a:rPr lang="en-US" dirty="0" smtClean="0"/>
              <a:t>User Interface</a:t>
            </a:r>
          </a:p>
          <a:p>
            <a:pPr lvl="1"/>
            <a:r>
              <a:rPr lang="en-US" dirty="0" smtClean="0"/>
              <a:t>Open-source API	</a:t>
            </a:r>
          </a:p>
          <a:p>
            <a:r>
              <a:rPr lang="en-US" dirty="0" smtClean="0"/>
              <a:t>Heuristic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177019"/>
            <a:ext cx="6172200" cy="1894362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4419600"/>
            <a:ext cx="6172200" cy="1955322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http://www.cameronius.com/cv/mcts-survey-</a:t>
            </a:r>
            <a:r>
              <a:rPr lang="en-US" dirty="0" smtClean="0">
                <a:hlinkClick r:id="rId2"/>
              </a:rPr>
              <a:t>master.pdf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3"/>
              </a:rPr>
              <a:t>https://github.com/stassa/</a:t>
            </a:r>
            <a:r>
              <a:rPr lang="en-US" dirty="0" smtClean="0">
                <a:hlinkClick r:id="rId3"/>
              </a:rPr>
              <a:t>Gleemin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4"/>
              </a:rPr>
              <a:t>http://www.goblinopera.com/mathemagics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marL="342900" indent="-342900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05000" y="533400"/>
            <a:ext cx="6858000" cy="1894362"/>
          </a:xfrm>
          <a:prstGeom prst="rect">
            <a:avLst/>
          </a:prstGeom>
        </p:spPr>
        <p:txBody>
          <a:bodyPr vert="horz" anchor="b">
            <a:prstTxWarp prst="textStop">
              <a:avLst>
                <a:gd name="adj" fmla="val 14286"/>
              </a:avLst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accent1">
                      <a:alpha val="75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Questions?</a:t>
            </a:r>
            <a:endParaRPr kumimoji="0" lang="en-US" sz="3000" b="1" i="0" u="none" strike="noStrike" kern="1200" cap="small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glow rad="101600">
                  <a:schemeClr val="accent1">
                    <a:alpha val="75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52</TotalTime>
  <Words>131</Words>
  <Application>Microsoft Macintosh PowerPoint</Application>
  <PresentationFormat>On-screen Show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Monte-Carlo Tree Search  Magic The Gathering</vt:lpstr>
      <vt:lpstr>The Game</vt:lpstr>
      <vt:lpstr>Monte-Carlo Tree Search</vt:lpstr>
      <vt:lpstr>AI Protocol</vt:lpstr>
      <vt:lpstr>Runtime</vt:lpstr>
      <vt:lpstr>Results</vt:lpstr>
      <vt:lpstr>Future Work</vt:lpstr>
      <vt:lpstr>References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Monte-Carlo Tree Search  Magic The Gathering</dc:title>
  <dc:creator>User</dc:creator>
  <cp:lastModifiedBy>User</cp:lastModifiedBy>
  <cp:revision>3</cp:revision>
  <dcterms:created xsi:type="dcterms:W3CDTF">2013-05-14T20:02:19Z</dcterms:created>
  <dcterms:modified xsi:type="dcterms:W3CDTF">2013-05-14T20:54:28Z</dcterms:modified>
</cp:coreProperties>
</file>